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b5e6caa9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b5e6caa9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5e6caa9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b5e6caa9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b5e6caa9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b5e6caa9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b5e6caa9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b5e6caa9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5e6caa9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5e6caa9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b5e6caa9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b5e6caa9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5e6caa9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5e6caa9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b5e6caa9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b5e6caa9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561200" y="1447325"/>
            <a:ext cx="60216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Верю не верю!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764875" y="3910825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Автор: Шевченко Алиса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02500" y="2109150"/>
            <a:ext cx="4045200" cy="9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Создать простой телеграмм-бот, который будет играть с пользователем в “Верю не верю”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Правила игры простые: бот отправляет некое высказывание и спрашивает у пользователя, верит ли он.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highlight>
                  <a:schemeClr val="dk1"/>
                </a:highlight>
              </a:rPr>
              <a:t>Использованные библиотеки: </a:t>
            </a:r>
            <a:r>
              <a:rPr lang="ru"/>
              <a:t>loggin, sqlite3, random, telegram, telegram.ext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highlight>
                  <a:schemeClr val="dk1"/>
                </a:highlight>
              </a:rPr>
              <a:t>Основной файл</a:t>
            </a:r>
            <a:r>
              <a:rPr lang="ru"/>
              <a:t> -</a:t>
            </a:r>
            <a:r>
              <a:rPr lang="ru" u="sng"/>
              <a:t> believe_dont_believe.py</a:t>
            </a:r>
            <a:r>
              <a:rPr lang="ru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highlight>
                  <a:schemeClr val="dk1"/>
                </a:highlight>
              </a:rPr>
              <a:t>Хранение внутренней информации(файловая структура): </a:t>
            </a:r>
            <a:endParaRPr u="sng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 u="sng">
                <a:highlight>
                  <a:schemeClr val="lt1"/>
                </a:highlight>
              </a:rPr>
              <a:t>facts.py</a:t>
            </a:r>
            <a:r>
              <a:rPr lang="ru">
                <a:highlight>
                  <a:schemeClr val="lt1"/>
                </a:highlight>
              </a:rPr>
              <a:t> - содержит словарь с высказываниями;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 u="sng">
                <a:highlight>
                  <a:schemeClr val="lt1"/>
                </a:highlight>
              </a:rPr>
              <a:t>project.sqlite</a:t>
            </a:r>
            <a:r>
              <a:rPr lang="ru">
                <a:highlight>
                  <a:schemeClr val="lt1"/>
                </a:highlight>
              </a:rPr>
              <a:t> - библиотека со существующими высказываниями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 u="sng">
                <a:highlight>
                  <a:schemeClr val="lt1"/>
                </a:highlight>
              </a:rPr>
              <a:t>new_fact.sqlite</a:t>
            </a:r>
            <a:r>
              <a:rPr lang="ru">
                <a:highlight>
                  <a:schemeClr val="lt1"/>
                </a:highlight>
              </a:rPr>
              <a:t> - библиотека для высказываний, которые можно будет добавить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 u="sng">
                <a:highlight>
                  <a:schemeClr val="lt1"/>
                </a:highlight>
              </a:rPr>
              <a:t>images</a:t>
            </a:r>
            <a:r>
              <a:rPr lang="ru">
                <a:highlight>
                  <a:schemeClr val="lt1"/>
                </a:highlight>
              </a:rPr>
              <a:t> - папка с картинками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Диалог с ботом начинается с команды /start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50" y="1558525"/>
            <a:ext cx="7717976" cy="30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начинается с команды /play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3"/>
            <a:ext cx="8598949" cy="37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0" y="240525"/>
            <a:ext cx="5479580" cy="46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2574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Реакция на нажатие кнопки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Высказывание заменяется на ответ и картинку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082075" y="445025"/>
            <a:ext cx="3750300" cy="4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простой </a:t>
            </a:r>
            <a:r>
              <a:rPr lang="ru"/>
              <a:t>работы с контекстом пользователя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777">
                <a:highlight>
                  <a:srgbClr val="FFE599"/>
                </a:highlight>
              </a:rPr>
              <a:t>Команда /add , при помощью которой пользователь может предложить свое интересное высказывание для игры</a:t>
            </a:r>
            <a:endParaRPr sz="2777">
              <a:highlight>
                <a:srgbClr val="FFE599"/>
              </a:highlight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445025"/>
            <a:ext cx="4404251" cy="396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5500" y="7242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развития проекта:</a:t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Реализовать работу с API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Расширить БД с высказываниями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Найти  и реализовать более удобный способ хранения информации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Добавить эффект “живого” общения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