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7" r:id="rId2"/>
    <p:sldId id="318" r:id="rId3"/>
    <p:sldId id="319" r:id="rId4"/>
    <p:sldId id="327" r:id="rId5"/>
    <p:sldId id="320" r:id="rId6"/>
    <p:sldId id="329" r:id="rId7"/>
    <p:sldId id="331" r:id="rId8"/>
    <p:sldId id="333" r:id="rId9"/>
    <p:sldId id="334" r:id="rId10"/>
    <p:sldId id="322" r:id="rId11"/>
    <p:sldId id="32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EC4"/>
    <a:srgbClr val="F6E7E2"/>
    <a:srgbClr val="F7EDEE"/>
    <a:srgbClr val="FFFFFF"/>
    <a:srgbClr val="FC8071"/>
    <a:srgbClr val="F7E8E8"/>
    <a:srgbClr val="9BBA8B"/>
    <a:srgbClr val="DD8E89"/>
    <a:srgbClr val="FFF6DD"/>
    <a:srgbClr val="D3E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1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96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4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1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8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7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8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8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8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26828" y="40199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5301F62-E527-430F-AF58-A8666358B360}"/>
              </a:ext>
            </a:extLst>
          </p:cNvPr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5FBC000B-BE00-4A5E-B560-58415F21BB8D}"/>
              </a:ext>
            </a:extLst>
          </p:cNvPr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DF9485A3-2D8E-4153-B28A-F12E542FC5CE}"/>
              </a:ext>
            </a:extLst>
          </p:cNvPr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8B5E6-ACDC-49F9-84DB-34E7456AF497}"/>
              </a:ext>
            </a:extLst>
          </p:cNvPr>
          <p:cNvSpPr/>
          <p:nvPr/>
        </p:nvSpPr>
        <p:spPr>
          <a:xfrm>
            <a:off x="1901503" y="1452269"/>
            <a:ext cx="8388992" cy="3865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D3318-B0DA-4E47-86F5-595D7FC8AEEC}"/>
              </a:ext>
            </a:extLst>
          </p:cNvPr>
          <p:cNvSpPr txBox="1"/>
          <p:nvPr/>
        </p:nvSpPr>
        <p:spPr>
          <a:xfrm>
            <a:off x="2695278" y="1748588"/>
            <a:ext cx="6757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鐵達尼號乘客資料的訓練預測</a:t>
            </a:r>
            <a:endParaRPr lang="zh-CN" altLang="en-US" sz="6000" dirty="0">
              <a:solidFill>
                <a:srgbClr val="17191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DCD905-DFB9-40EE-BF7B-CFB2FD80C220}"/>
              </a:ext>
            </a:extLst>
          </p:cNvPr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FF8EA3-7841-4B46-8E86-A40A62DABE99}"/>
              </a:ext>
            </a:extLst>
          </p:cNvPr>
          <p:cNvSpPr/>
          <p:nvPr/>
        </p:nvSpPr>
        <p:spPr>
          <a:xfrm>
            <a:off x="2695278" y="4372383"/>
            <a:ext cx="680752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TW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B062040014</a:t>
            </a:r>
            <a:r>
              <a:rPr lang="zh-TW" altLang="en-US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李品慧  </a:t>
            </a:r>
            <a:r>
              <a:rPr lang="en-US" altLang="zh-TW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B072040008</a:t>
            </a:r>
            <a:r>
              <a:rPr lang="zh-TW" altLang="en-US" sz="2000" dirty="0"/>
              <a:t>陳嘉儀</a:t>
            </a:r>
            <a:endParaRPr lang="en-US" altLang="zh-TW" sz="20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TW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B072040007</a:t>
            </a:r>
            <a:r>
              <a:rPr lang="zh-TW" altLang="en-US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黃政嘉  </a:t>
            </a:r>
            <a:r>
              <a:rPr lang="en-US" altLang="zh-TW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B075020033</a:t>
            </a:r>
            <a:r>
              <a:rPr lang="zh-TW" altLang="en-US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謝朋潔</a:t>
            </a:r>
            <a:endParaRPr lang="en-US" altLang="zh-TW" sz="20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A98B5C-018E-425A-A0C7-D92CDAD5365E}"/>
              </a:ext>
            </a:extLst>
          </p:cNvPr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50534" y="3724391"/>
            <a:ext cx="177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225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第</a:t>
            </a:r>
            <a:r>
              <a:rPr lang="en-US" altLang="zh-TW" sz="2800" b="1" spc="225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14</a:t>
            </a:r>
            <a:r>
              <a:rPr lang="zh-TW" altLang="en-US" sz="2800" b="1" spc="225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組</a:t>
            </a:r>
            <a:endParaRPr lang="en-US" altLang="zh-TW" sz="2800" b="1" spc="225" dirty="0">
              <a:solidFill>
                <a:schemeClr val="accent2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1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</a:t>
            </a:r>
            <a:r>
              <a:rPr lang="en-US" altLang="zh-TW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Demo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4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5301F62-E527-430F-AF58-A8666358B360}"/>
              </a:ext>
            </a:extLst>
          </p:cNvPr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5FBC000B-BE00-4A5E-B560-58415F21BB8D}"/>
              </a:ext>
            </a:extLst>
          </p:cNvPr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DF9485A3-2D8E-4153-B28A-F12E542FC5CE}"/>
              </a:ext>
            </a:extLst>
          </p:cNvPr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8B5E6-ACDC-49F9-84DB-34E7456AF497}"/>
              </a:ext>
            </a:extLst>
          </p:cNvPr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D3318-B0DA-4E47-86F5-595D7FC8AEEC}"/>
              </a:ext>
            </a:extLst>
          </p:cNvPr>
          <p:cNvSpPr txBox="1"/>
          <p:nvPr/>
        </p:nvSpPr>
        <p:spPr>
          <a:xfrm>
            <a:off x="2717368" y="2639939"/>
            <a:ext cx="67572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5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謝謝</a:t>
            </a:r>
            <a:endParaRPr lang="zh-CN" altLang="en-US" sz="7500" dirty="0">
              <a:solidFill>
                <a:srgbClr val="17191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DCD905-DFB9-40EE-BF7B-CFB2FD80C220}"/>
              </a:ext>
            </a:extLst>
          </p:cNvPr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A98B5C-018E-425A-A0C7-D92CDAD5365E}"/>
              </a:ext>
            </a:extLst>
          </p:cNvPr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3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FB3835-ADC2-41D0-8A89-C076CAC2810E}"/>
              </a:ext>
            </a:extLst>
          </p:cNvPr>
          <p:cNvSpPr/>
          <p:nvPr/>
        </p:nvSpPr>
        <p:spPr>
          <a:xfrm>
            <a:off x="0" y="367393"/>
            <a:ext cx="2530929" cy="6123213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FC8C4A-EDB4-4542-9575-3CADFD989A07}"/>
              </a:ext>
            </a:extLst>
          </p:cNvPr>
          <p:cNvSpPr/>
          <p:nvPr/>
        </p:nvSpPr>
        <p:spPr>
          <a:xfrm>
            <a:off x="11511642" y="2155371"/>
            <a:ext cx="680357" cy="2542380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47D956-2443-43F8-A569-09F0F3BE4A84}"/>
              </a:ext>
            </a:extLst>
          </p:cNvPr>
          <p:cNvSpPr txBox="1"/>
          <p:nvPr/>
        </p:nvSpPr>
        <p:spPr>
          <a:xfrm>
            <a:off x="242392" y="734786"/>
            <a:ext cx="1338828" cy="538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  <a:endParaRPr lang="zh-CN" altLang="en-US" sz="75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7EDC3-CC3A-49EA-8FD1-0010DF0CA196}"/>
              </a:ext>
            </a:extLst>
          </p:cNvPr>
          <p:cNvSpPr txBox="1"/>
          <p:nvPr/>
        </p:nvSpPr>
        <p:spPr>
          <a:xfrm>
            <a:off x="3888506" y="1345754"/>
            <a:ext cx="217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62E8A2-05BD-436C-B697-012712AB3DF9}"/>
              </a:ext>
            </a:extLst>
          </p:cNvPr>
          <p:cNvSpPr txBox="1"/>
          <p:nvPr/>
        </p:nvSpPr>
        <p:spPr bwMode="auto">
          <a:xfrm>
            <a:off x="3767199" y="1992085"/>
            <a:ext cx="25177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程式概述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29FE7E-EAAC-4D71-911C-52E89C7C6BE8}"/>
              </a:ext>
            </a:extLst>
          </p:cNvPr>
          <p:cNvSpPr txBox="1"/>
          <p:nvPr/>
        </p:nvSpPr>
        <p:spPr>
          <a:xfrm>
            <a:off x="7829131" y="1345754"/>
            <a:ext cx="239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6B155A-2F76-44A3-855F-EF7BAF8EE7B4}"/>
              </a:ext>
            </a:extLst>
          </p:cNvPr>
          <p:cNvSpPr txBox="1"/>
          <p:nvPr/>
        </p:nvSpPr>
        <p:spPr bwMode="auto">
          <a:xfrm>
            <a:off x="7707824" y="1992085"/>
            <a:ext cx="25177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方法介紹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B46AA3-FD2D-4906-BE45-31FD2424DAE4}"/>
              </a:ext>
            </a:extLst>
          </p:cNvPr>
          <p:cNvSpPr txBox="1"/>
          <p:nvPr/>
        </p:nvSpPr>
        <p:spPr>
          <a:xfrm>
            <a:off x="6217839" y="3757919"/>
            <a:ext cx="322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03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564400-F381-4FC5-B04D-9107F61572B0}"/>
              </a:ext>
            </a:extLst>
          </p:cNvPr>
          <p:cNvSpPr txBox="1"/>
          <p:nvPr/>
        </p:nvSpPr>
        <p:spPr bwMode="auto">
          <a:xfrm>
            <a:off x="5883302" y="4343808"/>
            <a:ext cx="25177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Demo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5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1" grpId="0"/>
      <p:bldP spid="12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zh-TW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程式概述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0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46306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364103" y="447561"/>
            <a:ext cx="4005201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TW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程式概述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B06979-4758-43EF-BD99-4498ECC7E4BA}"/>
              </a:ext>
            </a:extLst>
          </p:cNvPr>
          <p:cNvGrpSpPr/>
          <p:nvPr/>
        </p:nvGrpSpPr>
        <p:grpSpPr>
          <a:xfrm>
            <a:off x="1462599" y="3766923"/>
            <a:ext cx="902542" cy="1417370"/>
            <a:chOff x="660399" y="2063949"/>
            <a:chExt cx="2330196" cy="3659389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9ED965EF-B342-483D-AFCE-8D1C3BCDC45C}"/>
                </a:ext>
              </a:extLst>
            </p:cNvPr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49" name="Freeform 533">
                <a:extLst>
                  <a:ext uri="{FF2B5EF4-FFF2-40B4-BE49-F238E27FC236}">
                    <a16:creationId xmlns:a16="http://schemas.microsoft.com/office/drawing/2014/main" id="{6F2EA8F5-0E87-4F11-9774-75037AC92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0" name="Freeform 534">
                <a:extLst>
                  <a:ext uri="{FF2B5EF4-FFF2-40B4-BE49-F238E27FC236}">
                    <a16:creationId xmlns:a16="http://schemas.microsoft.com/office/drawing/2014/main" id="{2E0FEB77-D3A1-4E25-BA21-93839C6E0F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1" name="Freeform 535">
                <a:extLst>
                  <a:ext uri="{FF2B5EF4-FFF2-40B4-BE49-F238E27FC236}">
                    <a16:creationId xmlns:a16="http://schemas.microsoft.com/office/drawing/2014/main" id="{DF54CC8B-A793-4E8B-BF51-E922D2ECB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2" name="Freeform 536">
                <a:extLst>
                  <a:ext uri="{FF2B5EF4-FFF2-40B4-BE49-F238E27FC236}">
                    <a16:creationId xmlns:a16="http://schemas.microsoft.com/office/drawing/2014/main" id="{FD720283-BBF9-415F-87C6-2ADCABECE0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3" name="Freeform 537">
                <a:extLst>
                  <a:ext uri="{FF2B5EF4-FFF2-40B4-BE49-F238E27FC236}">
                    <a16:creationId xmlns:a16="http://schemas.microsoft.com/office/drawing/2014/main" id="{8CBD7782-A90F-45E5-9F28-8CE6C082D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4" name="Freeform 538">
                <a:extLst>
                  <a:ext uri="{FF2B5EF4-FFF2-40B4-BE49-F238E27FC236}">
                    <a16:creationId xmlns:a16="http://schemas.microsoft.com/office/drawing/2014/main" id="{442C828D-FFA1-412D-B16E-157B34B020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5" name="Freeform 540">
                <a:extLst>
                  <a:ext uri="{FF2B5EF4-FFF2-40B4-BE49-F238E27FC236}">
                    <a16:creationId xmlns:a16="http://schemas.microsoft.com/office/drawing/2014/main" id="{1AB2CB4A-4A9E-493D-B008-EFA4C7D28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6" name="Freeform 541">
                <a:extLst>
                  <a:ext uri="{FF2B5EF4-FFF2-40B4-BE49-F238E27FC236}">
                    <a16:creationId xmlns:a16="http://schemas.microsoft.com/office/drawing/2014/main" id="{601C0416-DA6C-4A65-BF58-2B1D8AA4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43" name="Group 62">
              <a:extLst>
                <a:ext uri="{FF2B5EF4-FFF2-40B4-BE49-F238E27FC236}">
                  <a16:creationId xmlns:a16="http://schemas.microsoft.com/office/drawing/2014/main" id="{58A3E6CC-EBA5-4DC8-A656-2A05387BDC0A}"/>
                </a:ext>
              </a:extLst>
            </p:cNvPr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Freeform 529">
                <a:extLst>
                  <a:ext uri="{FF2B5EF4-FFF2-40B4-BE49-F238E27FC236}">
                    <a16:creationId xmlns:a16="http://schemas.microsoft.com/office/drawing/2014/main" id="{C068DC4F-1740-4A97-B6BD-15E2B5A7C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5" name="Freeform 530">
                <a:extLst>
                  <a:ext uri="{FF2B5EF4-FFF2-40B4-BE49-F238E27FC236}">
                    <a16:creationId xmlns:a16="http://schemas.microsoft.com/office/drawing/2014/main" id="{D7786308-2E5F-4FE2-B9B9-196BE3D7A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6" name="Freeform 531">
                <a:extLst>
                  <a:ext uri="{FF2B5EF4-FFF2-40B4-BE49-F238E27FC236}">
                    <a16:creationId xmlns:a16="http://schemas.microsoft.com/office/drawing/2014/main" id="{0D6213DB-6371-472F-A5D7-69EE45BAF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7" name="Freeform 532">
                <a:extLst>
                  <a:ext uri="{FF2B5EF4-FFF2-40B4-BE49-F238E27FC236}">
                    <a16:creationId xmlns:a16="http://schemas.microsoft.com/office/drawing/2014/main" id="{D2D1E7B4-2691-4F9F-A103-EEF6423755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8" name="Freeform 539">
                <a:extLst>
                  <a:ext uri="{FF2B5EF4-FFF2-40B4-BE49-F238E27FC236}">
                    <a16:creationId xmlns:a16="http://schemas.microsoft.com/office/drawing/2014/main" id="{FA2F3FC0-3110-4491-81E0-5E34B0DEE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15BA54A-E762-4D81-A4FD-90E39DC7DCB1}"/>
              </a:ext>
            </a:extLst>
          </p:cNvPr>
          <p:cNvGrpSpPr/>
          <p:nvPr/>
        </p:nvGrpSpPr>
        <p:grpSpPr>
          <a:xfrm>
            <a:off x="4082201" y="2353426"/>
            <a:ext cx="902542" cy="1417370"/>
            <a:chOff x="660399" y="2063949"/>
            <a:chExt cx="2330196" cy="3659389"/>
          </a:xfrm>
        </p:grpSpPr>
        <p:grpSp>
          <p:nvGrpSpPr>
            <p:cNvPr id="58" name="Group 4">
              <a:extLst>
                <a:ext uri="{FF2B5EF4-FFF2-40B4-BE49-F238E27FC236}">
                  <a16:creationId xmlns:a16="http://schemas.microsoft.com/office/drawing/2014/main" id="{C62D6A72-D9BA-4D28-B5D1-FE55ADDA4D98}"/>
                </a:ext>
              </a:extLst>
            </p:cNvPr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65" name="Freeform 533">
                <a:extLst>
                  <a:ext uri="{FF2B5EF4-FFF2-40B4-BE49-F238E27FC236}">
                    <a16:creationId xmlns:a16="http://schemas.microsoft.com/office/drawing/2014/main" id="{A7FBCAFD-6E96-465C-98C8-018805312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6" name="Freeform 534">
                <a:extLst>
                  <a:ext uri="{FF2B5EF4-FFF2-40B4-BE49-F238E27FC236}">
                    <a16:creationId xmlns:a16="http://schemas.microsoft.com/office/drawing/2014/main" id="{C31DB800-F613-429E-AD46-BB78D42448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7" name="Freeform 535">
                <a:extLst>
                  <a:ext uri="{FF2B5EF4-FFF2-40B4-BE49-F238E27FC236}">
                    <a16:creationId xmlns:a16="http://schemas.microsoft.com/office/drawing/2014/main" id="{59934D9B-1480-4B14-94FC-4453F45EA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8" name="Freeform 536">
                <a:extLst>
                  <a:ext uri="{FF2B5EF4-FFF2-40B4-BE49-F238E27FC236}">
                    <a16:creationId xmlns:a16="http://schemas.microsoft.com/office/drawing/2014/main" id="{AC186F1C-3756-4366-A951-1E7D29071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9" name="Freeform 537">
                <a:extLst>
                  <a:ext uri="{FF2B5EF4-FFF2-40B4-BE49-F238E27FC236}">
                    <a16:creationId xmlns:a16="http://schemas.microsoft.com/office/drawing/2014/main" id="{C99C2003-4FAF-4A53-ADCC-FFE7AB01E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0" name="Freeform 538">
                <a:extLst>
                  <a:ext uri="{FF2B5EF4-FFF2-40B4-BE49-F238E27FC236}">
                    <a16:creationId xmlns:a16="http://schemas.microsoft.com/office/drawing/2014/main" id="{44BEB94C-2629-46F7-B081-E9B5BA7DF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1" name="Freeform 540">
                <a:extLst>
                  <a:ext uri="{FF2B5EF4-FFF2-40B4-BE49-F238E27FC236}">
                    <a16:creationId xmlns:a16="http://schemas.microsoft.com/office/drawing/2014/main" id="{3EF1E9CF-9DD9-41A8-B8A7-6EC28DDD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2" name="Freeform 541">
                <a:extLst>
                  <a:ext uri="{FF2B5EF4-FFF2-40B4-BE49-F238E27FC236}">
                    <a16:creationId xmlns:a16="http://schemas.microsoft.com/office/drawing/2014/main" id="{129E3B50-F452-46D7-BF2D-A482A825F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59" name="Group 62">
              <a:extLst>
                <a:ext uri="{FF2B5EF4-FFF2-40B4-BE49-F238E27FC236}">
                  <a16:creationId xmlns:a16="http://schemas.microsoft.com/office/drawing/2014/main" id="{9ECF17B9-0976-46DB-8AE6-BA900A57A6B6}"/>
                </a:ext>
              </a:extLst>
            </p:cNvPr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Freeform 529">
                <a:extLst>
                  <a:ext uri="{FF2B5EF4-FFF2-40B4-BE49-F238E27FC236}">
                    <a16:creationId xmlns:a16="http://schemas.microsoft.com/office/drawing/2014/main" id="{D98CEC03-DFCB-453F-9607-0F64001D8E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1" name="Freeform 530">
                <a:extLst>
                  <a:ext uri="{FF2B5EF4-FFF2-40B4-BE49-F238E27FC236}">
                    <a16:creationId xmlns:a16="http://schemas.microsoft.com/office/drawing/2014/main" id="{AA3AAB75-8E86-4BD0-9A81-A3B687888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2" name="Freeform 531">
                <a:extLst>
                  <a:ext uri="{FF2B5EF4-FFF2-40B4-BE49-F238E27FC236}">
                    <a16:creationId xmlns:a16="http://schemas.microsoft.com/office/drawing/2014/main" id="{EF868FD5-B224-4396-ACD9-5919D37CF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3" name="Freeform 532">
                <a:extLst>
                  <a:ext uri="{FF2B5EF4-FFF2-40B4-BE49-F238E27FC236}">
                    <a16:creationId xmlns:a16="http://schemas.microsoft.com/office/drawing/2014/main" id="{C9986093-C93B-480F-AD8B-2A34A57D1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64" name="Freeform 539">
                <a:extLst>
                  <a:ext uri="{FF2B5EF4-FFF2-40B4-BE49-F238E27FC236}">
                    <a16:creationId xmlns:a16="http://schemas.microsoft.com/office/drawing/2014/main" id="{737CBD63-FCAB-49AF-8B10-DEEE723DD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AB580CE-A6DE-4FA5-828B-66E178C9BC94}"/>
              </a:ext>
            </a:extLst>
          </p:cNvPr>
          <p:cNvGrpSpPr/>
          <p:nvPr/>
        </p:nvGrpSpPr>
        <p:grpSpPr>
          <a:xfrm>
            <a:off x="6743114" y="3894646"/>
            <a:ext cx="902542" cy="1417370"/>
            <a:chOff x="660399" y="2063949"/>
            <a:chExt cx="2330196" cy="3659389"/>
          </a:xfrm>
        </p:grpSpPr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708336E3-C085-4E7F-B3CE-3EFC40900C9D}"/>
                </a:ext>
              </a:extLst>
            </p:cNvPr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81" name="Freeform 533">
                <a:extLst>
                  <a:ext uri="{FF2B5EF4-FFF2-40B4-BE49-F238E27FC236}">
                    <a16:creationId xmlns:a16="http://schemas.microsoft.com/office/drawing/2014/main" id="{EFCB98E8-A90D-44D8-B0C8-72D53339C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2" name="Freeform 534">
                <a:extLst>
                  <a:ext uri="{FF2B5EF4-FFF2-40B4-BE49-F238E27FC236}">
                    <a16:creationId xmlns:a16="http://schemas.microsoft.com/office/drawing/2014/main" id="{B25417D6-1411-4B62-8F80-6A22CEBE6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3" name="Freeform 535">
                <a:extLst>
                  <a:ext uri="{FF2B5EF4-FFF2-40B4-BE49-F238E27FC236}">
                    <a16:creationId xmlns:a16="http://schemas.microsoft.com/office/drawing/2014/main" id="{8CACF97C-CE88-4C87-82B6-6C62D2E86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4" name="Freeform 536">
                <a:extLst>
                  <a:ext uri="{FF2B5EF4-FFF2-40B4-BE49-F238E27FC236}">
                    <a16:creationId xmlns:a16="http://schemas.microsoft.com/office/drawing/2014/main" id="{83223742-F1F1-4680-A9B5-1D29198636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5" name="Freeform 537">
                <a:extLst>
                  <a:ext uri="{FF2B5EF4-FFF2-40B4-BE49-F238E27FC236}">
                    <a16:creationId xmlns:a16="http://schemas.microsoft.com/office/drawing/2014/main" id="{54A9D72A-27DA-4A68-A982-711A7566A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6" name="Freeform 538">
                <a:extLst>
                  <a:ext uri="{FF2B5EF4-FFF2-40B4-BE49-F238E27FC236}">
                    <a16:creationId xmlns:a16="http://schemas.microsoft.com/office/drawing/2014/main" id="{0A2E9216-DE05-45DC-B766-DCDFFBA210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7" name="Freeform 540">
                <a:extLst>
                  <a:ext uri="{FF2B5EF4-FFF2-40B4-BE49-F238E27FC236}">
                    <a16:creationId xmlns:a16="http://schemas.microsoft.com/office/drawing/2014/main" id="{1260F64E-BD71-4169-A205-672B03D0A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8" name="Freeform 541">
                <a:extLst>
                  <a:ext uri="{FF2B5EF4-FFF2-40B4-BE49-F238E27FC236}">
                    <a16:creationId xmlns:a16="http://schemas.microsoft.com/office/drawing/2014/main" id="{7341CF58-82B2-400D-AE78-D56AE7E40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75" name="Group 62">
              <a:extLst>
                <a:ext uri="{FF2B5EF4-FFF2-40B4-BE49-F238E27FC236}">
                  <a16:creationId xmlns:a16="http://schemas.microsoft.com/office/drawing/2014/main" id="{973C5AA0-4C5E-43B1-8E99-E21DDCB3F168}"/>
                </a:ext>
              </a:extLst>
            </p:cNvPr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Freeform 529">
                <a:extLst>
                  <a:ext uri="{FF2B5EF4-FFF2-40B4-BE49-F238E27FC236}">
                    <a16:creationId xmlns:a16="http://schemas.microsoft.com/office/drawing/2014/main" id="{77DCD5C3-6F15-4CBF-8E44-B32F333525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7" name="Freeform 530">
                <a:extLst>
                  <a:ext uri="{FF2B5EF4-FFF2-40B4-BE49-F238E27FC236}">
                    <a16:creationId xmlns:a16="http://schemas.microsoft.com/office/drawing/2014/main" id="{0803AEA7-9795-4826-B186-35D0D0D4C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8" name="Freeform 531">
                <a:extLst>
                  <a:ext uri="{FF2B5EF4-FFF2-40B4-BE49-F238E27FC236}">
                    <a16:creationId xmlns:a16="http://schemas.microsoft.com/office/drawing/2014/main" id="{EF642FCC-8493-473F-B1B7-ACE0553B2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9" name="Freeform 532">
                <a:extLst>
                  <a:ext uri="{FF2B5EF4-FFF2-40B4-BE49-F238E27FC236}">
                    <a16:creationId xmlns:a16="http://schemas.microsoft.com/office/drawing/2014/main" id="{270941F5-5671-4B40-95C7-08E57913C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80" name="Freeform 539">
                <a:extLst>
                  <a:ext uri="{FF2B5EF4-FFF2-40B4-BE49-F238E27FC236}">
                    <a16:creationId xmlns:a16="http://schemas.microsoft.com/office/drawing/2014/main" id="{087477D0-5FC3-4B46-B682-A6056A17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A988876-5D3E-4A8A-9624-0B2E7B2873A0}"/>
              </a:ext>
            </a:extLst>
          </p:cNvPr>
          <p:cNvGrpSpPr/>
          <p:nvPr/>
        </p:nvGrpSpPr>
        <p:grpSpPr>
          <a:xfrm>
            <a:off x="9919760" y="2682063"/>
            <a:ext cx="902542" cy="1417370"/>
            <a:chOff x="660399" y="2063949"/>
            <a:chExt cx="2330196" cy="3659389"/>
          </a:xfrm>
        </p:grpSpPr>
        <p:grpSp>
          <p:nvGrpSpPr>
            <p:cNvPr id="90" name="Group 4">
              <a:extLst>
                <a:ext uri="{FF2B5EF4-FFF2-40B4-BE49-F238E27FC236}">
                  <a16:creationId xmlns:a16="http://schemas.microsoft.com/office/drawing/2014/main" id="{3D0FF37A-1DE2-47C0-9C18-3A11B83C2ED2}"/>
                </a:ext>
              </a:extLst>
            </p:cNvPr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97" name="Freeform 533">
                <a:extLst>
                  <a:ext uri="{FF2B5EF4-FFF2-40B4-BE49-F238E27FC236}">
                    <a16:creationId xmlns:a16="http://schemas.microsoft.com/office/drawing/2014/main" id="{C2846A20-324C-4657-8D18-693ECFBB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8" name="Freeform 534">
                <a:extLst>
                  <a:ext uri="{FF2B5EF4-FFF2-40B4-BE49-F238E27FC236}">
                    <a16:creationId xmlns:a16="http://schemas.microsoft.com/office/drawing/2014/main" id="{0191B700-1479-4504-B2D2-348839F08D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9" name="Freeform 535">
                <a:extLst>
                  <a:ext uri="{FF2B5EF4-FFF2-40B4-BE49-F238E27FC236}">
                    <a16:creationId xmlns:a16="http://schemas.microsoft.com/office/drawing/2014/main" id="{B755E12E-A53E-4112-A07F-1B2B8EA70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0" name="Freeform 536">
                <a:extLst>
                  <a:ext uri="{FF2B5EF4-FFF2-40B4-BE49-F238E27FC236}">
                    <a16:creationId xmlns:a16="http://schemas.microsoft.com/office/drawing/2014/main" id="{2734BC33-49A6-4E34-8048-69947CECF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1" name="Freeform 537">
                <a:extLst>
                  <a:ext uri="{FF2B5EF4-FFF2-40B4-BE49-F238E27FC236}">
                    <a16:creationId xmlns:a16="http://schemas.microsoft.com/office/drawing/2014/main" id="{44129089-2B93-4538-94A3-1EB4B4CBC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2" name="Freeform 538">
                <a:extLst>
                  <a:ext uri="{FF2B5EF4-FFF2-40B4-BE49-F238E27FC236}">
                    <a16:creationId xmlns:a16="http://schemas.microsoft.com/office/drawing/2014/main" id="{1A1D087A-9B28-441D-9AC2-461C858EFD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3" name="Freeform 540">
                <a:extLst>
                  <a:ext uri="{FF2B5EF4-FFF2-40B4-BE49-F238E27FC236}">
                    <a16:creationId xmlns:a16="http://schemas.microsoft.com/office/drawing/2014/main" id="{326DD95C-E412-40DF-9004-526795807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4" name="Freeform 541">
                <a:extLst>
                  <a:ext uri="{FF2B5EF4-FFF2-40B4-BE49-F238E27FC236}">
                    <a16:creationId xmlns:a16="http://schemas.microsoft.com/office/drawing/2014/main" id="{E6E22B2F-B8D1-4BF0-BB19-4B4992080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91" name="Group 62">
              <a:extLst>
                <a:ext uri="{FF2B5EF4-FFF2-40B4-BE49-F238E27FC236}">
                  <a16:creationId xmlns:a16="http://schemas.microsoft.com/office/drawing/2014/main" id="{EA4CD911-0671-40F4-98DA-16D4648EA76E}"/>
                </a:ext>
              </a:extLst>
            </p:cNvPr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Freeform 529">
                <a:extLst>
                  <a:ext uri="{FF2B5EF4-FFF2-40B4-BE49-F238E27FC236}">
                    <a16:creationId xmlns:a16="http://schemas.microsoft.com/office/drawing/2014/main" id="{1C51B2AE-FB28-40DF-BD5C-20DA12A34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3" name="Freeform 530">
                <a:extLst>
                  <a:ext uri="{FF2B5EF4-FFF2-40B4-BE49-F238E27FC236}">
                    <a16:creationId xmlns:a16="http://schemas.microsoft.com/office/drawing/2014/main" id="{7D5EFEC7-A6E7-433A-A41D-785C12C62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4" name="Freeform 531">
                <a:extLst>
                  <a:ext uri="{FF2B5EF4-FFF2-40B4-BE49-F238E27FC236}">
                    <a16:creationId xmlns:a16="http://schemas.microsoft.com/office/drawing/2014/main" id="{9CEE7B30-349D-4F1A-982A-15C4AD2D6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5" name="Freeform 532">
                <a:extLst>
                  <a:ext uri="{FF2B5EF4-FFF2-40B4-BE49-F238E27FC236}">
                    <a16:creationId xmlns:a16="http://schemas.microsoft.com/office/drawing/2014/main" id="{0608023D-D992-42E0-8E05-5977764373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96" name="Freeform 539">
                <a:extLst>
                  <a:ext uri="{FF2B5EF4-FFF2-40B4-BE49-F238E27FC236}">
                    <a16:creationId xmlns:a16="http://schemas.microsoft.com/office/drawing/2014/main" id="{E0EDA675-DE18-4292-9619-8446DB58B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105" name="TextBox 82">
            <a:extLst>
              <a:ext uri="{FF2B5EF4-FFF2-40B4-BE49-F238E27FC236}">
                <a16:creationId xmlns:a16="http://schemas.microsoft.com/office/drawing/2014/main" id="{75D3C5EC-BADB-4312-8A7C-00493A73B37D}"/>
              </a:ext>
            </a:extLst>
          </p:cNvPr>
          <p:cNvSpPr txBox="1"/>
          <p:nvPr/>
        </p:nvSpPr>
        <p:spPr>
          <a:xfrm>
            <a:off x="492389" y="3104381"/>
            <a:ext cx="3301384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4082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ctr" defTabSz="1828164" rtl="0"/>
            <a:r>
              <a:rPr lang="en-US" altLang="zh-TW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1.</a:t>
            </a:r>
            <a:r>
              <a:rPr lang="zh-TW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讀檔，填補缺失值</a:t>
            </a:r>
            <a:endParaRPr lang="id-ID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7" name="TextBox 82">
            <a:extLst>
              <a:ext uri="{FF2B5EF4-FFF2-40B4-BE49-F238E27FC236}">
                <a16:creationId xmlns:a16="http://schemas.microsoft.com/office/drawing/2014/main" id="{B19DAC80-B339-4E89-B49C-7D21E86BE34B}"/>
              </a:ext>
            </a:extLst>
          </p:cNvPr>
          <p:cNvSpPr txBox="1"/>
          <p:nvPr/>
        </p:nvSpPr>
        <p:spPr>
          <a:xfrm>
            <a:off x="3099532" y="1656062"/>
            <a:ext cx="2869468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4082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ctr" defTabSz="1828164" rtl="0"/>
            <a:r>
              <a:rPr lang="en-US" altLang="zh-TW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2.</a:t>
            </a:r>
            <a:r>
              <a:rPr lang="zh-TW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觀察各個特徵與存活的關係</a:t>
            </a:r>
            <a:endParaRPr lang="id-ID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8" name="Rectangle 54">
            <a:extLst>
              <a:ext uri="{FF2B5EF4-FFF2-40B4-BE49-F238E27FC236}">
                <a16:creationId xmlns:a16="http://schemas.microsoft.com/office/drawing/2014/main" id="{2D852372-771A-4DD6-A0BD-2AB58E390B14}"/>
              </a:ext>
            </a:extLst>
          </p:cNvPr>
          <p:cNvSpPr/>
          <p:nvPr/>
        </p:nvSpPr>
        <p:spPr>
          <a:xfrm>
            <a:off x="3366704" y="4152686"/>
            <a:ext cx="2338301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TW" sz="24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5.</a:t>
            </a:r>
            <a:r>
              <a:rPr lang="zh-TW" altLang="en-US" sz="24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再選取不同特徵值進行訓練</a:t>
            </a:r>
            <a:endParaRPr lang="en-US" sz="24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109" name="TextBox 82">
            <a:extLst>
              <a:ext uri="{FF2B5EF4-FFF2-40B4-BE49-F238E27FC236}">
                <a16:creationId xmlns:a16="http://schemas.microsoft.com/office/drawing/2014/main" id="{B177B742-D0D1-4CCF-B571-73BDC09BD633}"/>
              </a:ext>
            </a:extLst>
          </p:cNvPr>
          <p:cNvSpPr txBox="1"/>
          <p:nvPr/>
        </p:nvSpPr>
        <p:spPr>
          <a:xfrm>
            <a:off x="6455004" y="3061478"/>
            <a:ext cx="2688996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4082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ctr" defTabSz="1828164" rtl="0"/>
            <a:r>
              <a:rPr lang="en-US" altLang="zh-TW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3.</a:t>
            </a:r>
            <a:r>
              <a:rPr lang="zh-TW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選取其中幾個特徵進行訓練</a:t>
            </a:r>
            <a:endParaRPr lang="id-ID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0" name="Rectangle 54">
            <a:extLst>
              <a:ext uri="{FF2B5EF4-FFF2-40B4-BE49-F238E27FC236}">
                <a16:creationId xmlns:a16="http://schemas.microsoft.com/office/drawing/2014/main" id="{BD90D08D-28C9-4A39-9ADB-9F38D23D2F43}"/>
              </a:ext>
            </a:extLst>
          </p:cNvPr>
          <p:cNvSpPr/>
          <p:nvPr/>
        </p:nvSpPr>
        <p:spPr>
          <a:xfrm>
            <a:off x="8038943" y="4481019"/>
            <a:ext cx="234281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1828800" rtl="0"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TW" sz="24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6.</a:t>
            </a:r>
            <a:r>
              <a:rPr lang="zh-TW" altLang="en-US" sz="24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Open Sans Light" panose="020B0306030504020204" pitchFamily="34" charset="0"/>
              </a:rPr>
              <a:t>比較不同特徵值的預測結果</a:t>
            </a:r>
            <a:endParaRPr lang="en-US" sz="2400" b="1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Open Sans Light" panose="020B0306030504020204" pitchFamily="34" charset="0"/>
            </a:endParaRPr>
          </a:p>
        </p:txBody>
      </p:sp>
      <p:sp>
        <p:nvSpPr>
          <p:cNvPr id="111" name="TextBox 82">
            <a:extLst>
              <a:ext uri="{FF2B5EF4-FFF2-40B4-BE49-F238E27FC236}">
                <a16:creationId xmlns:a16="http://schemas.microsoft.com/office/drawing/2014/main" id="{9C1D6445-D7F3-4FB3-B17C-4B8F695F2F54}"/>
              </a:ext>
            </a:extLst>
          </p:cNvPr>
          <p:cNvSpPr txBox="1"/>
          <p:nvPr/>
        </p:nvSpPr>
        <p:spPr>
          <a:xfrm>
            <a:off x="9270315" y="1902116"/>
            <a:ext cx="2369864" cy="540091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defPPr>
              <a:defRPr lang="en-US"/>
            </a:defPPr>
            <a:lvl1pPr defTabSz="914082">
              <a:spcBef>
                <a:spcPct val="0"/>
              </a:spcBef>
              <a:defRPr sz="2800">
                <a:solidFill>
                  <a:srgbClr val="171717"/>
                </a:solidFill>
                <a:latin typeface="Bebas Neue" panose="020B0606020202050201" pitchFamily="34" charset="0"/>
                <a:ea typeface="Roboto Light" panose="02000000000000000000" pitchFamily="2" charset="0"/>
                <a:cs typeface="Lato Light" panose="020F0402020204030203" pitchFamily="34" charset="0"/>
              </a:defRPr>
            </a:lvl1pPr>
          </a:lstStyle>
          <a:p>
            <a:pPr algn="ctr" defTabSz="1828164" rtl="0"/>
            <a:r>
              <a:rPr lang="en-US" altLang="zh-TW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4.</a:t>
            </a:r>
            <a:r>
              <a:rPr lang="zh-TW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使用分類模型進行預測</a:t>
            </a:r>
            <a:endParaRPr lang="id-ID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203CE85-A1A0-4321-B5B9-47A9816B7D27}"/>
              </a:ext>
            </a:extLst>
          </p:cNvPr>
          <p:cNvCxnSpPr/>
          <p:nvPr/>
        </p:nvCxnSpPr>
        <p:spPr>
          <a:xfrm flipV="1">
            <a:off x="2541494" y="2908493"/>
            <a:ext cx="1385047" cy="10646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8F9548C-AE7E-4840-BADE-8EE7A487984B}"/>
              </a:ext>
            </a:extLst>
          </p:cNvPr>
          <p:cNvCxnSpPr>
            <a:cxnSpLocks/>
          </p:cNvCxnSpPr>
          <p:nvPr/>
        </p:nvCxnSpPr>
        <p:spPr>
          <a:xfrm>
            <a:off x="5112845" y="2821523"/>
            <a:ext cx="1469989" cy="12032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78BB5D9-8F31-4C94-A15A-85ABF8916D4B}"/>
              </a:ext>
            </a:extLst>
          </p:cNvPr>
          <p:cNvCxnSpPr>
            <a:cxnSpLocks/>
          </p:cNvCxnSpPr>
          <p:nvPr/>
        </p:nvCxnSpPr>
        <p:spPr>
          <a:xfrm flipV="1">
            <a:off x="7839740" y="3244164"/>
            <a:ext cx="1948408" cy="865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5" grpId="0"/>
      <p:bldP spid="107" grpId="0"/>
      <p:bldP spid="108" grpId="0"/>
      <p:bldP spid="109" grpId="0"/>
      <p:bldP spid="110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19389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分類方法介紹</a:t>
            </a:r>
            <a:endParaRPr lang="zh-CN" altLang="en-US" sz="60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3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566755" y="449595"/>
            <a:ext cx="4005201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分類方法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111FD65-0D6A-42D0-A4BF-5464C9A03E5E}"/>
              </a:ext>
            </a:extLst>
          </p:cNvPr>
          <p:cNvSpPr/>
          <p:nvPr/>
        </p:nvSpPr>
        <p:spPr>
          <a:xfrm>
            <a:off x="6174991" y="2032516"/>
            <a:ext cx="3260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zh-TW" altLang="en-US" sz="28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 Light" panose="020F0402020204030203" pitchFamily="34" charset="0"/>
              </a:rPr>
              <a:t>支援向量分類</a:t>
            </a:r>
            <a:r>
              <a:rPr lang="en-US" altLang="zh-TW" sz="28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 Light" panose="020F0402020204030203" pitchFamily="34" charset="0"/>
              </a:rPr>
              <a:t>(SVC)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2355C47-D43C-4E5F-94DC-3FCFD4A39216}"/>
              </a:ext>
            </a:extLst>
          </p:cNvPr>
          <p:cNvSpPr>
            <a:spLocks noEditPoints="1"/>
          </p:cNvSpPr>
          <p:nvPr/>
        </p:nvSpPr>
        <p:spPr bwMode="auto">
          <a:xfrm>
            <a:off x="5041920" y="4142977"/>
            <a:ext cx="330685" cy="331437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D4986150-1F9E-4BC3-AB9A-B5ACAB7B0B5D}"/>
              </a:ext>
            </a:extLst>
          </p:cNvPr>
          <p:cNvGrpSpPr/>
          <p:nvPr/>
        </p:nvGrpSpPr>
        <p:grpSpPr>
          <a:xfrm>
            <a:off x="5078188" y="3130109"/>
            <a:ext cx="258147" cy="376340"/>
            <a:chOff x="3720306" y="3668315"/>
            <a:chExt cx="314325" cy="457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id="{426EBD4C-5E19-4BFD-80E4-9CE16F59E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1" name="Freeform 115">
              <a:extLst>
                <a:ext uri="{FF2B5EF4-FFF2-40B4-BE49-F238E27FC236}">
                  <a16:creationId xmlns:a16="http://schemas.microsoft.com/office/drawing/2014/main" id="{8FABC7C1-379D-4F66-A75C-52649101D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9BA8380D-F503-4361-9B5C-2F86E7ABBC68}"/>
              </a:ext>
            </a:extLst>
          </p:cNvPr>
          <p:cNvGrpSpPr/>
          <p:nvPr/>
        </p:nvGrpSpPr>
        <p:grpSpPr>
          <a:xfrm>
            <a:off x="5036587" y="2151455"/>
            <a:ext cx="341352" cy="342127"/>
            <a:chOff x="4563268" y="1839515"/>
            <a:chExt cx="457201" cy="457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137">
              <a:extLst>
                <a:ext uri="{FF2B5EF4-FFF2-40B4-BE49-F238E27FC236}">
                  <a16:creationId xmlns:a16="http://schemas.microsoft.com/office/drawing/2014/main" id="{C012CAF1-B7FE-49E8-853E-F033C05E5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506" y="1896665"/>
              <a:ext cx="150813" cy="149225"/>
            </a:xfrm>
            <a:custGeom>
              <a:avLst/>
              <a:gdLst>
                <a:gd name="T0" fmla="*/ 342 w 378"/>
                <a:gd name="T1" fmla="*/ 360 h 378"/>
                <a:gd name="T2" fmla="*/ 343 w 378"/>
                <a:gd name="T3" fmla="*/ 367 h 378"/>
                <a:gd name="T4" fmla="*/ 347 w 378"/>
                <a:gd name="T5" fmla="*/ 372 h 378"/>
                <a:gd name="T6" fmla="*/ 353 w 378"/>
                <a:gd name="T7" fmla="*/ 377 h 378"/>
                <a:gd name="T8" fmla="*/ 360 w 378"/>
                <a:gd name="T9" fmla="*/ 378 h 378"/>
                <a:gd name="T10" fmla="*/ 367 w 378"/>
                <a:gd name="T11" fmla="*/ 377 h 378"/>
                <a:gd name="T12" fmla="*/ 373 w 378"/>
                <a:gd name="T13" fmla="*/ 372 h 378"/>
                <a:gd name="T14" fmla="*/ 376 w 378"/>
                <a:gd name="T15" fmla="*/ 367 h 378"/>
                <a:gd name="T16" fmla="*/ 378 w 378"/>
                <a:gd name="T17" fmla="*/ 360 h 378"/>
                <a:gd name="T18" fmla="*/ 378 w 378"/>
                <a:gd name="T19" fmla="*/ 359 h 378"/>
                <a:gd name="T20" fmla="*/ 376 w 378"/>
                <a:gd name="T21" fmla="*/ 323 h 378"/>
                <a:gd name="T22" fmla="*/ 371 w 378"/>
                <a:gd name="T23" fmla="*/ 287 h 378"/>
                <a:gd name="T24" fmla="*/ 361 w 378"/>
                <a:gd name="T25" fmla="*/ 253 h 378"/>
                <a:gd name="T26" fmla="*/ 349 w 378"/>
                <a:gd name="T27" fmla="*/ 220 h 378"/>
                <a:gd name="T28" fmla="*/ 334 w 378"/>
                <a:gd name="T29" fmla="*/ 189 h 378"/>
                <a:gd name="T30" fmla="*/ 316 w 378"/>
                <a:gd name="T31" fmla="*/ 158 h 378"/>
                <a:gd name="T32" fmla="*/ 295 w 378"/>
                <a:gd name="T33" fmla="*/ 131 h 378"/>
                <a:gd name="T34" fmla="*/ 273 w 378"/>
                <a:gd name="T35" fmla="*/ 105 h 378"/>
                <a:gd name="T36" fmla="*/ 247 w 378"/>
                <a:gd name="T37" fmla="*/ 83 h 378"/>
                <a:gd name="T38" fmla="*/ 220 w 378"/>
                <a:gd name="T39" fmla="*/ 62 h 378"/>
                <a:gd name="T40" fmla="*/ 190 w 378"/>
                <a:gd name="T41" fmla="*/ 44 h 378"/>
                <a:gd name="T42" fmla="*/ 158 w 378"/>
                <a:gd name="T43" fmla="*/ 29 h 378"/>
                <a:gd name="T44" fmla="*/ 126 w 378"/>
                <a:gd name="T45" fmla="*/ 17 h 378"/>
                <a:gd name="T46" fmla="*/ 91 w 378"/>
                <a:gd name="T47" fmla="*/ 7 h 378"/>
                <a:gd name="T48" fmla="*/ 56 w 378"/>
                <a:gd name="T49" fmla="*/ 2 h 378"/>
                <a:gd name="T50" fmla="*/ 19 w 378"/>
                <a:gd name="T51" fmla="*/ 1 h 378"/>
                <a:gd name="T52" fmla="*/ 18 w 378"/>
                <a:gd name="T53" fmla="*/ 0 h 378"/>
                <a:gd name="T54" fmla="*/ 11 w 378"/>
                <a:gd name="T55" fmla="*/ 2 h 378"/>
                <a:gd name="T56" fmla="*/ 5 w 378"/>
                <a:gd name="T57" fmla="*/ 5 h 378"/>
                <a:gd name="T58" fmla="*/ 2 w 378"/>
                <a:gd name="T59" fmla="*/ 12 h 378"/>
                <a:gd name="T60" fmla="*/ 0 w 378"/>
                <a:gd name="T61" fmla="*/ 18 h 378"/>
                <a:gd name="T62" fmla="*/ 2 w 378"/>
                <a:gd name="T63" fmla="*/ 24 h 378"/>
                <a:gd name="T64" fmla="*/ 5 w 378"/>
                <a:gd name="T65" fmla="*/ 31 h 378"/>
                <a:gd name="T66" fmla="*/ 11 w 378"/>
                <a:gd name="T67" fmla="*/ 34 h 378"/>
                <a:gd name="T68" fmla="*/ 18 w 378"/>
                <a:gd name="T69" fmla="*/ 36 h 378"/>
                <a:gd name="T70" fmla="*/ 34 w 378"/>
                <a:gd name="T71" fmla="*/ 36 h 378"/>
                <a:gd name="T72" fmla="*/ 68 w 378"/>
                <a:gd name="T73" fmla="*/ 40 h 378"/>
                <a:gd name="T74" fmla="*/ 99 w 378"/>
                <a:gd name="T75" fmla="*/ 46 h 378"/>
                <a:gd name="T76" fmla="*/ 129 w 378"/>
                <a:gd name="T77" fmla="*/ 56 h 378"/>
                <a:gd name="T78" fmla="*/ 158 w 378"/>
                <a:gd name="T79" fmla="*/ 68 h 378"/>
                <a:gd name="T80" fmla="*/ 185 w 378"/>
                <a:gd name="T81" fmla="*/ 83 h 378"/>
                <a:gd name="T82" fmla="*/ 211 w 378"/>
                <a:gd name="T83" fmla="*/ 100 h 378"/>
                <a:gd name="T84" fmla="*/ 236 w 378"/>
                <a:gd name="T85" fmla="*/ 121 h 378"/>
                <a:gd name="T86" fmla="*/ 258 w 378"/>
                <a:gd name="T87" fmla="*/ 142 h 378"/>
                <a:gd name="T88" fmla="*/ 277 w 378"/>
                <a:gd name="T89" fmla="*/ 166 h 378"/>
                <a:gd name="T90" fmla="*/ 295 w 378"/>
                <a:gd name="T91" fmla="*/ 192 h 378"/>
                <a:gd name="T92" fmla="*/ 310 w 378"/>
                <a:gd name="T93" fmla="*/ 220 h 378"/>
                <a:gd name="T94" fmla="*/ 322 w 378"/>
                <a:gd name="T95" fmla="*/ 249 h 378"/>
                <a:gd name="T96" fmla="*/ 332 w 378"/>
                <a:gd name="T97" fmla="*/ 279 h 378"/>
                <a:gd name="T98" fmla="*/ 339 w 378"/>
                <a:gd name="T99" fmla="*/ 311 h 378"/>
                <a:gd name="T100" fmla="*/ 342 w 378"/>
                <a:gd name="T101" fmla="*/ 3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378">
                  <a:moveTo>
                    <a:pt x="342" y="360"/>
                  </a:moveTo>
                  <a:lnTo>
                    <a:pt x="342" y="360"/>
                  </a:lnTo>
                  <a:lnTo>
                    <a:pt x="342" y="364"/>
                  </a:lnTo>
                  <a:lnTo>
                    <a:pt x="343" y="367"/>
                  </a:lnTo>
                  <a:lnTo>
                    <a:pt x="345" y="370"/>
                  </a:lnTo>
                  <a:lnTo>
                    <a:pt x="347" y="372"/>
                  </a:lnTo>
                  <a:lnTo>
                    <a:pt x="349" y="375"/>
                  </a:lnTo>
                  <a:lnTo>
                    <a:pt x="353" y="377"/>
                  </a:lnTo>
                  <a:lnTo>
                    <a:pt x="356" y="378"/>
                  </a:lnTo>
                  <a:lnTo>
                    <a:pt x="360" y="378"/>
                  </a:lnTo>
                  <a:lnTo>
                    <a:pt x="364" y="378"/>
                  </a:lnTo>
                  <a:lnTo>
                    <a:pt x="367" y="377"/>
                  </a:lnTo>
                  <a:lnTo>
                    <a:pt x="370" y="374"/>
                  </a:lnTo>
                  <a:lnTo>
                    <a:pt x="373" y="372"/>
                  </a:lnTo>
                  <a:lnTo>
                    <a:pt x="375" y="370"/>
                  </a:lnTo>
                  <a:lnTo>
                    <a:pt x="376" y="367"/>
                  </a:lnTo>
                  <a:lnTo>
                    <a:pt x="378" y="364"/>
                  </a:lnTo>
                  <a:lnTo>
                    <a:pt x="378" y="360"/>
                  </a:lnTo>
                  <a:lnTo>
                    <a:pt x="378" y="360"/>
                  </a:lnTo>
                  <a:lnTo>
                    <a:pt x="378" y="359"/>
                  </a:lnTo>
                  <a:lnTo>
                    <a:pt x="378" y="341"/>
                  </a:lnTo>
                  <a:lnTo>
                    <a:pt x="376" y="323"/>
                  </a:lnTo>
                  <a:lnTo>
                    <a:pt x="373" y="305"/>
                  </a:lnTo>
                  <a:lnTo>
                    <a:pt x="371" y="287"/>
                  </a:lnTo>
                  <a:lnTo>
                    <a:pt x="367" y="270"/>
                  </a:lnTo>
                  <a:lnTo>
                    <a:pt x="361" y="253"/>
                  </a:lnTo>
                  <a:lnTo>
                    <a:pt x="356" y="236"/>
                  </a:lnTo>
                  <a:lnTo>
                    <a:pt x="349" y="220"/>
                  </a:lnTo>
                  <a:lnTo>
                    <a:pt x="342" y="204"/>
                  </a:lnTo>
                  <a:lnTo>
                    <a:pt x="334" y="189"/>
                  </a:lnTo>
                  <a:lnTo>
                    <a:pt x="326" y="174"/>
                  </a:lnTo>
                  <a:lnTo>
                    <a:pt x="316" y="158"/>
                  </a:lnTo>
                  <a:lnTo>
                    <a:pt x="306" y="144"/>
                  </a:lnTo>
                  <a:lnTo>
                    <a:pt x="295" y="131"/>
                  </a:lnTo>
                  <a:lnTo>
                    <a:pt x="285" y="118"/>
                  </a:lnTo>
                  <a:lnTo>
                    <a:pt x="273" y="105"/>
                  </a:lnTo>
                  <a:lnTo>
                    <a:pt x="260" y="94"/>
                  </a:lnTo>
                  <a:lnTo>
                    <a:pt x="247" y="83"/>
                  </a:lnTo>
                  <a:lnTo>
                    <a:pt x="234" y="72"/>
                  </a:lnTo>
                  <a:lnTo>
                    <a:pt x="220" y="62"/>
                  </a:lnTo>
                  <a:lnTo>
                    <a:pt x="205" y="53"/>
                  </a:lnTo>
                  <a:lnTo>
                    <a:pt x="190" y="44"/>
                  </a:lnTo>
                  <a:lnTo>
                    <a:pt x="175" y="36"/>
                  </a:lnTo>
                  <a:lnTo>
                    <a:pt x="158" y="29"/>
                  </a:lnTo>
                  <a:lnTo>
                    <a:pt x="142" y="22"/>
                  </a:lnTo>
                  <a:lnTo>
                    <a:pt x="126" y="17"/>
                  </a:lnTo>
                  <a:lnTo>
                    <a:pt x="109" y="12"/>
                  </a:lnTo>
                  <a:lnTo>
                    <a:pt x="91" y="7"/>
                  </a:lnTo>
                  <a:lnTo>
                    <a:pt x="74" y="4"/>
                  </a:lnTo>
                  <a:lnTo>
                    <a:pt x="56" y="2"/>
                  </a:lnTo>
                  <a:lnTo>
                    <a:pt x="37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34" y="36"/>
                  </a:lnTo>
                  <a:lnTo>
                    <a:pt x="51" y="37"/>
                  </a:lnTo>
                  <a:lnTo>
                    <a:pt x="68" y="40"/>
                  </a:lnTo>
                  <a:lnTo>
                    <a:pt x="83" y="43"/>
                  </a:lnTo>
                  <a:lnTo>
                    <a:pt x="99" y="46"/>
                  </a:lnTo>
                  <a:lnTo>
                    <a:pt x="114" y="50"/>
                  </a:lnTo>
                  <a:lnTo>
                    <a:pt x="129" y="56"/>
                  </a:lnTo>
                  <a:lnTo>
                    <a:pt x="144" y="61"/>
                  </a:lnTo>
                  <a:lnTo>
                    <a:pt x="158" y="68"/>
                  </a:lnTo>
                  <a:lnTo>
                    <a:pt x="172" y="75"/>
                  </a:lnTo>
                  <a:lnTo>
                    <a:pt x="185" y="83"/>
                  </a:lnTo>
                  <a:lnTo>
                    <a:pt x="199" y="91"/>
                  </a:lnTo>
                  <a:lnTo>
                    <a:pt x="211" y="100"/>
                  </a:lnTo>
                  <a:lnTo>
                    <a:pt x="224" y="110"/>
                  </a:lnTo>
                  <a:lnTo>
                    <a:pt x="236" y="121"/>
                  </a:lnTo>
                  <a:lnTo>
                    <a:pt x="247" y="131"/>
                  </a:lnTo>
                  <a:lnTo>
                    <a:pt x="258" y="142"/>
                  </a:lnTo>
                  <a:lnTo>
                    <a:pt x="267" y="154"/>
                  </a:lnTo>
                  <a:lnTo>
                    <a:pt x="277" y="166"/>
                  </a:lnTo>
                  <a:lnTo>
                    <a:pt x="287" y="179"/>
                  </a:lnTo>
                  <a:lnTo>
                    <a:pt x="295" y="192"/>
                  </a:lnTo>
                  <a:lnTo>
                    <a:pt x="303" y="206"/>
                  </a:lnTo>
                  <a:lnTo>
                    <a:pt x="310" y="220"/>
                  </a:lnTo>
                  <a:lnTo>
                    <a:pt x="316" y="234"/>
                  </a:lnTo>
                  <a:lnTo>
                    <a:pt x="322" y="249"/>
                  </a:lnTo>
                  <a:lnTo>
                    <a:pt x="328" y="264"/>
                  </a:lnTo>
                  <a:lnTo>
                    <a:pt x="332" y="279"/>
                  </a:lnTo>
                  <a:lnTo>
                    <a:pt x="335" y="294"/>
                  </a:lnTo>
                  <a:lnTo>
                    <a:pt x="339" y="311"/>
                  </a:lnTo>
                  <a:lnTo>
                    <a:pt x="340" y="327"/>
                  </a:lnTo>
                  <a:lnTo>
                    <a:pt x="342" y="343"/>
                  </a:lnTo>
                  <a:lnTo>
                    <a:pt x="342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8" name="Freeform 138">
              <a:extLst>
                <a:ext uri="{FF2B5EF4-FFF2-40B4-BE49-F238E27FC236}">
                  <a16:creationId xmlns:a16="http://schemas.microsoft.com/office/drawing/2014/main" id="{C54F9F87-3989-4FDE-B75A-0BEDB0495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268" y="1839515"/>
              <a:ext cx="457200" cy="457200"/>
            </a:xfrm>
            <a:custGeom>
              <a:avLst/>
              <a:gdLst>
                <a:gd name="T0" fmla="*/ 1071 w 1152"/>
                <a:gd name="T1" fmla="*/ 923 h 1152"/>
                <a:gd name="T2" fmla="*/ 1059 w 1152"/>
                <a:gd name="T3" fmla="*/ 932 h 1152"/>
                <a:gd name="T4" fmla="*/ 1044 w 1152"/>
                <a:gd name="T5" fmla="*/ 936 h 1152"/>
                <a:gd name="T6" fmla="*/ 216 w 1152"/>
                <a:gd name="T7" fmla="*/ 108 h 1152"/>
                <a:gd name="T8" fmla="*/ 219 w 1152"/>
                <a:gd name="T9" fmla="*/ 93 h 1152"/>
                <a:gd name="T10" fmla="*/ 229 w 1152"/>
                <a:gd name="T11" fmla="*/ 80 h 1152"/>
                <a:gd name="T12" fmla="*/ 245 w 1152"/>
                <a:gd name="T13" fmla="*/ 72 h 1152"/>
                <a:gd name="T14" fmla="*/ 266 w 1152"/>
                <a:gd name="T15" fmla="*/ 75 h 1152"/>
                <a:gd name="T16" fmla="*/ 1069 w 1152"/>
                <a:gd name="T17" fmla="*/ 875 h 1152"/>
                <a:gd name="T18" fmla="*/ 1078 w 1152"/>
                <a:gd name="T19" fmla="*/ 888 h 1152"/>
                <a:gd name="T20" fmla="*/ 1080 w 1152"/>
                <a:gd name="T21" fmla="*/ 903 h 1152"/>
                <a:gd name="T22" fmla="*/ 1077 w 1152"/>
                <a:gd name="T23" fmla="*/ 914 h 1152"/>
                <a:gd name="T24" fmla="*/ 532 w 1152"/>
                <a:gd name="T25" fmla="*/ 940 h 1152"/>
                <a:gd name="T26" fmla="*/ 216 w 1152"/>
                <a:gd name="T27" fmla="*/ 604 h 1152"/>
                <a:gd name="T28" fmla="*/ 549 w 1152"/>
                <a:gd name="T29" fmla="*/ 936 h 1152"/>
                <a:gd name="T30" fmla="*/ 378 w 1152"/>
                <a:gd name="T31" fmla="*/ 1075 h 1152"/>
                <a:gd name="T32" fmla="*/ 360 w 1152"/>
                <a:gd name="T33" fmla="*/ 1080 h 1152"/>
                <a:gd name="T34" fmla="*/ 341 w 1152"/>
                <a:gd name="T35" fmla="*/ 1075 h 1152"/>
                <a:gd name="T36" fmla="*/ 77 w 1152"/>
                <a:gd name="T37" fmla="*/ 810 h 1152"/>
                <a:gd name="T38" fmla="*/ 72 w 1152"/>
                <a:gd name="T39" fmla="*/ 792 h 1152"/>
                <a:gd name="T40" fmla="*/ 77 w 1152"/>
                <a:gd name="T41" fmla="*/ 773 h 1152"/>
                <a:gd name="T42" fmla="*/ 195 w 1152"/>
                <a:gd name="T43" fmla="*/ 653 h 1152"/>
                <a:gd name="T44" fmla="*/ 499 w 1152"/>
                <a:gd name="T45" fmla="*/ 957 h 1152"/>
                <a:gd name="T46" fmla="*/ 328 w 1152"/>
                <a:gd name="T47" fmla="*/ 31 h 1152"/>
                <a:gd name="T48" fmla="*/ 302 w 1152"/>
                <a:gd name="T49" fmla="*/ 13 h 1152"/>
                <a:gd name="T50" fmla="*/ 273 w 1152"/>
                <a:gd name="T51" fmla="*/ 2 h 1152"/>
                <a:gd name="T52" fmla="*/ 242 w 1152"/>
                <a:gd name="T53" fmla="*/ 0 h 1152"/>
                <a:gd name="T54" fmla="*/ 211 w 1152"/>
                <a:gd name="T55" fmla="*/ 9 h 1152"/>
                <a:gd name="T56" fmla="*/ 190 w 1152"/>
                <a:gd name="T57" fmla="*/ 19 h 1152"/>
                <a:gd name="T58" fmla="*/ 172 w 1152"/>
                <a:gd name="T59" fmla="*/ 36 h 1152"/>
                <a:gd name="T60" fmla="*/ 158 w 1152"/>
                <a:gd name="T61" fmla="*/ 55 h 1152"/>
                <a:gd name="T62" fmla="*/ 149 w 1152"/>
                <a:gd name="T63" fmla="*/ 77 h 1152"/>
                <a:gd name="T64" fmla="*/ 145 w 1152"/>
                <a:gd name="T65" fmla="*/ 99 h 1152"/>
                <a:gd name="T66" fmla="*/ 31 w 1152"/>
                <a:gd name="T67" fmla="*/ 716 h 1152"/>
                <a:gd name="T68" fmla="*/ 13 w 1152"/>
                <a:gd name="T69" fmla="*/ 742 h 1152"/>
                <a:gd name="T70" fmla="*/ 2 w 1152"/>
                <a:gd name="T71" fmla="*/ 771 h 1152"/>
                <a:gd name="T72" fmla="*/ 1 w 1152"/>
                <a:gd name="T73" fmla="*/ 802 h 1152"/>
                <a:gd name="T74" fmla="*/ 7 w 1152"/>
                <a:gd name="T75" fmla="*/ 833 h 1152"/>
                <a:gd name="T76" fmla="*/ 25 w 1152"/>
                <a:gd name="T77" fmla="*/ 860 h 1152"/>
                <a:gd name="T78" fmla="*/ 292 w 1152"/>
                <a:gd name="T79" fmla="*/ 1128 h 1152"/>
                <a:gd name="T80" fmla="*/ 320 w 1152"/>
                <a:gd name="T81" fmla="*/ 1144 h 1152"/>
                <a:gd name="T82" fmla="*/ 350 w 1152"/>
                <a:gd name="T83" fmla="*/ 1151 h 1152"/>
                <a:gd name="T84" fmla="*/ 381 w 1152"/>
                <a:gd name="T85" fmla="*/ 1150 h 1152"/>
                <a:gd name="T86" fmla="*/ 410 w 1152"/>
                <a:gd name="T87" fmla="*/ 1139 h 1152"/>
                <a:gd name="T88" fmla="*/ 436 w 1152"/>
                <a:gd name="T89" fmla="*/ 1120 h 1152"/>
                <a:gd name="T90" fmla="*/ 1052 w 1152"/>
                <a:gd name="T91" fmla="*/ 1008 h 1152"/>
                <a:gd name="T92" fmla="*/ 1076 w 1152"/>
                <a:gd name="T93" fmla="*/ 1003 h 1152"/>
                <a:gd name="T94" fmla="*/ 1097 w 1152"/>
                <a:gd name="T95" fmla="*/ 994 h 1152"/>
                <a:gd name="T96" fmla="*/ 1117 w 1152"/>
                <a:gd name="T97" fmla="*/ 981 h 1152"/>
                <a:gd name="T98" fmla="*/ 1132 w 1152"/>
                <a:gd name="T99" fmla="*/ 962 h 1152"/>
                <a:gd name="T100" fmla="*/ 1144 w 1152"/>
                <a:gd name="T101" fmla="*/ 942 h 1152"/>
                <a:gd name="T102" fmla="*/ 1150 w 1152"/>
                <a:gd name="T103" fmla="*/ 918 h 1152"/>
                <a:gd name="T104" fmla="*/ 1152 w 1152"/>
                <a:gd name="T105" fmla="*/ 894 h 1152"/>
                <a:gd name="T106" fmla="*/ 1148 w 1152"/>
                <a:gd name="T107" fmla="*/ 872 h 1152"/>
                <a:gd name="T108" fmla="*/ 1139 w 1152"/>
                <a:gd name="T109" fmla="*/ 849 h 1152"/>
                <a:gd name="T110" fmla="*/ 1126 w 1152"/>
                <a:gd name="T111" fmla="*/ 82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2" h="1152">
                  <a:moveTo>
                    <a:pt x="1077" y="914"/>
                  </a:moveTo>
                  <a:lnTo>
                    <a:pt x="1075" y="919"/>
                  </a:lnTo>
                  <a:lnTo>
                    <a:pt x="1071" y="923"/>
                  </a:lnTo>
                  <a:lnTo>
                    <a:pt x="1068" y="927"/>
                  </a:lnTo>
                  <a:lnTo>
                    <a:pt x="1064" y="930"/>
                  </a:lnTo>
                  <a:lnTo>
                    <a:pt x="1059" y="932"/>
                  </a:lnTo>
                  <a:lnTo>
                    <a:pt x="1054" y="934"/>
                  </a:lnTo>
                  <a:lnTo>
                    <a:pt x="1050" y="935"/>
                  </a:lnTo>
                  <a:lnTo>
                    <a:pt x="1044" y="936"/>
                  </a:lnTo>
                  <a:lnTo>
                    <a:pt x="1033" y="936"/>
                  </a:lnTo>
                  <a:lnTo>
                    <a:pt x="216" y="119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8" y="97"/>
                  </a:lnTo>
                  <a:lnTo>
                    <a:pt x="219" y="93"/>
                  </a:lnTo>
                  <a:lnTo>
                    <a:pt x="222" y="87"/>
                  </a:lnTo>
                  <a:lnTo>
                    <a:pt x="226" y="84"/>
                  </a:lnTo>
                  <a:lnTo>
                    <a:pt x="229" y="80"/>
                  </a:lnTo>
                  <a:lnTo>
                    <a:pt x="233" y="77"/>
                  </a:lnTo>
                  <a:lnTo>
                    <a:pt x="239" y="75"/>
                  </a:lnTo>
                  <a:lnTo>
                    <a:pt x="245" y="72"/>
                  </a:lnTo>
                  <a:lnTo>
                    <a:pt x="252" y="72"/>
                  </a:lnTo>
                  <a:lnTo>
                    <a:pt x="259" y="72"/>
                  </a:lnTo>
                  <a:lnTo>
                    <a:pt x="266" y="75"/>
                  </a:lnTo>
                  <a:lnTo>
                    <a:pt x="272" y="78"/>
                  </a:lnTo>
                  <a:lnTo>
                    <a:pt x="277" y="82"/>
                  </a:lnTo>
                  <a:lnTo>
                    <a:pt x="1069" y="875"/>
                  </a:lnTo>
                  <a:lnTo>
                    <a:pt x="1073" y="879"/>
                  </a:lnTo>
                  <a:lnTo>
                    <a:pt x="1076" y="883"/>
                  </a:lnTo>
                  <a:lnTo>
                    <a:pt x="1078" y="888"/>
                  </a:lnTo>
                  <a:lnTo>
                    <a:pt x="1079" y="893"/>
                  </a:lnTo>
                  <a:lnTo>
                    <a:pt x="1080" y="899"/>
                  </a:lnTo>
                  <a:lnTo>
                    <a:pt x="1080" y="903"/>
                  </a:lnTo>
                  <a:lnTo>
                    <a:pt x="1079" y="908"/>
                  </a:lnTo>
                  <a:lnTo>
                    <a:pt x="1077" y="914"/>
                  </a:lnTo>
                  <a:lnTo>
                    <a:pt x="1077" y="914"/>
                  </a:lnTo>
                  <a:close/>
                  <a:moveTo>
                    <a:pt x="549" y="936"/>
                  </a:moveTo>
                  <a:lnTo>
                    <a:pt x="541" y="937"/>
                  </a:lnTo>
                  <a:lnTo>
                    <a:pt x="532" y="940"/>
                  </a:lnTo>
                  <a:lnTo>
                    <a:pt x="213" y="619"/>
                  </a:lnTo>
                  <a:lnTo>
                    <a:pt x="215" y="611"/>
                  </a:lnTo>
                  <a:lnTo>
                    <a:pt x="216" y="604"/>
                  </a:lnTo>
                  <a:lnTo>
                    <a:pt x="216" y="170"/>
                  </a:lnTo>
                  <a:lnTo>
                    <a:pt x="983" y="936"/>
                  </a:lnTo>
                  <a:lnTo>
                    <a:pt x="549" y="936"/>
                  </a:lnTo>
                  <a:close/>
                  <a:moveTo>
                    <a:pt x="498" y="957"/>
                  </a:moveTo>
                  <a:lnTo>
                    <a:pt x="385" y="1069"/>
                  </a:lnTo>
                  <a:lnTo>
                    <a:pt x="378" y="1075"/>
                  </a:lnTo>
                  <a:lnTo>
                    <a:pt x="371" y="1078"/>
                  </a:lnTo>
                  <a:lnTo>
                    <a:pt x="365" y="1080"/>
                  </a:lnTo>
                  <a:lnTo>
                    <a:pt x="360" y="1080"/>
                  </a:lnTo>
                  <a:lnTo>
                    <a:pt x="355" y="1080"/>
                  </a:lnTo>
                  <a:lnTo>
                    <a:pt x="349" y="1078"/>
                  </a:lnTo>
                  <a:lnTo>
                    <a:pt x="341" y="1075"/>
                  </a:lnTo>
                  <a:lnTo>
                    <a:pt x="335" y="1069"/>
                  </a:lnTo>
                  <a:lnTo>
                    <a:pt x="83" y="818"/>
                  </a:lnTo>
                  <a:lnTo>
                    <a:pt x="77" y="810"/>
                  </a:lnTo>
                  <a:lnTo>
                    <a:pt x="73" y="804"/>
                  </a:lnTo>
                  <a:lnTo>
                    <a:pt x="72" y="797"/>
                  </a:lnTo>
                  <a:lnTo>
                    <a:pt x="72" y="792"/>
                  </a:lnTo>
                  <a:lnTo>
                    <a:pt x="72" y="787"/>
                  </a:lnTo>
                  <a:lnTo>
                    <a:pt x="73" y="781"/>
                  </a:lnTo>
                  <a:lnTo>
                    <a:pt x="77" y="773"/>
                  </a:lnTo>
                  <a:lnTo>
                    <a:pt x="83" y="767"/>
                  </a:lnTo>
                  <a:lnTo>
                    <a:pt x="195" y="654"/>
                  </a:lnTo>
                  <a:lnTo>
                    <a:pt x="195" y="653"/>
                  </a:lnTo>
                  <a:lnTo>
                    <a:pt x="195" y="653"/>
                  </a:lnTo>
                  <a:lnTo>
                    <a:pt x="499" y="957"/>
                  </a:lnTo>
                  <a:lnTo>
                    <a:pt x="499" y="957"/>
                  </a:lnTo>
                  <a:lnTo>
                    <a:pt x="498" y="957"/>
                  </a:lnTo>
                  <a:lnTo>
                    <a:pt x="498" y="957"/>
                  </a:lnTo>
                  <a:close/>
                  <a:moveTo>
                    <a:pt x="328" y="31"/>
                  </a:moveTo>
                  <a:lnTo>
                    <a:pt x="321" y="25"/>
                  </a:lnTo>
                  <a:lnTo>
                    <a:pt x="312" y="18"/>
                  </a:lnTo>
                  <a:lnTo>
                    <a:pt x="302" y="13"/>
                  </a:lnTo>
                  <a:lnTo>
                    <a:pt x="293" y="8"/>
                  </a:lnTo>
                  <a:lnTo>
                    <a:pt x="283" y="4"/>
                  </a:lnTo>
                  <a:lnTo>
                    <a:pt x="273" y="2"/>
                  </a:lnTo>
                  <a:lnTo>
                    <a:pt x="262" y="0"/>
                  </a:lnTo>
                  <a:lnTo>
                    <a:pt x="252" y="0"/>
                  </a:lnTo>
                  <a:lnTo>
                    <a:pt x="242" y="0"/>
                  </a:lnTo>
                  <a:lnTo>
                    <a:pt x="231" y="2"/>
                  </a:lnTo>
                  <a:lnTo>
                    <a:pt x="221" y="4"/>
                  </a:lnTo>
                  <a:lnTo>
                    <a:pt x="211" y="9"/>
                  </a:lnTo>
                  <a:lnTo>
                    <a:pt x="203" y="12"/>
                  </a:lnTo>
                  <a:lnTo>
                    <a:pt x="196" y="15"/>
                  </a:lnTo>
                  <a:lnTo>
                    <a:pt x="190" y="19"/>
                  </a:lnTo>
                  <a:lnTo>
                    <a:pt x="184" y="25"/>
                  </a:lnTo>
                  <a:lnTo>
                    <a:pt x="177" y="30"/>
                  </a:lnTo>
                  <a:lnTo>
                    <a:pt x="172" y="36"/>
                  </a:lnTo>
                  <a:lnTo>
                    <a:pt x="167" y="42"/>
                  </a:lnTo>
                  <a:lnTo>
                    <a:pt x="162" y="48"/>
                  </a:lnTo>
                  <a:lnTo>
                    <a:pt x="158" y="55"/>
                  </a:lnTo>
                  <a:lnTo>
                    <a:pt x="154" y="62"/>
                  </a:lnTo>
                  <a:lnTo>
                    <a:pt x="151" y="69"/>
                  </a:lnTo>
                  <a:lnTo>
                    <a:pt x="149" y="77"/>
                  </a:lnTo>
                  <a:lnTo>
                    <a:pt x="147" y="84"/>
                  </a:lnTo>
                  <a:lnTo>
                    <a:pt x="146" y="92"/>
                  </a:lnTo>
                  <a:lnTo>
                    <a:pt x="145" y="99"/>
                  </a:lnTo>
                  <a:lnTo>
                    <a:pt x="144" y="108"/>
                  </a:lnTo>
                  <a:lnTo>
                    <a:pt x="144" y="604"/>
                  </a:lnTo>
                  <a:lnTo>
                    <a:pt x="31" y="716"/>
                  </a:lnTo>
                  <a:lnTo>
                    <a:pt x="25" y="724"/>
                  </a:lnTo>
                  <a:lnTo>
                    <a:pt x="18" y="732"/>
                  </a:lnTo>
                  <a:lnTo>
                    <a:pt x="13" y="742"/>
                  </a:lnTo>
                  <a:lnTo>
                    <a:pt x="7" y="752"/>
                  </a:lnTo>
                  <a:lnTo>
                    <a:pt x="4" y="761"/>
                  </a:lnTo>
                  <a:lnTo>
                    <a:pt x="2" y="771"/>
                  </a:lnTo>
                  <a:lnTo>
                    <a:pt x="1" y="782"/>
                  </a:lnTo>
                  <a:lnTo>
                    <a:pt x="0" y="792"/>
                  </a:lnTo>
                  <a:lnTo>
                    <a:pt x="1" y="802"/>
                  </a:lnTo>
                  <a:lnTo>
                    <a:pt x="2" y="812"/>
                  </a:lnTo>
                  <a:lnTo>
                    <a:pt x="4" y="823"/>
                  </a:lnTo>
                  <a:lnTo>
                    <a:pt x="7" y="833"/>
                  </a:lnTo>
                  <a:lnTo>
                    <a:pt x="13" y="842"/>
                  </a:lnTo>
                  <a:lnTo>
                    <a:pt x="18" y="851"/>
                  </a:lnTo>
                  <a:lnTo>
                    <a:pt x="25" y="860"/>
                  </a:lnTo>
                  <a:lnTo>
                    <a:pt x="31" y="868"/>
                  </a:lnTo>
                  <a:lnTo>
                    <a:pt x="284" y="1120"/>
                  </a:lnTo>
                  <a:lnTo>
                    <a:pt x="292" y="1128"/>
                  </a:lnTo>
                  <a:lnTo>
                    <a:pt x="300" y="1134"/>
                  </a:lnTo>
                  <a:lnTo>
                    <a:pt x="310" y="1139"/>
                  </a:lnTo>
                  <a:lnTo>
                    <a:pt x="320" y="1144"/>
                  </a:lnTo>
                  <a:lnTo>
                    <a:pt x="329" y="1148"/>
                  </a:lnTo>
                  <a:lnTo>
                    <a:pt x="339" y="1150"/>
                  </a:lnTo>
                  <a:lnTo>
                    <a:pt x="350" y="1151"/>
                  </a:lnTo>
                  <a:lnTo>
                    <a:pt x="360" y="1152"/>
                  </a:lnTo>
                  <a:lnTo>
                    <a:pt x="370" y="1151"/>
                  </a:lnTo>
                  <a:lnTo>
                    <a:pt x="381" y="1150"/>
                  </a:lnTo>
                  <a:lnTo>
                    <a:pt x="391" y="1148"/>
                  </a:lnTo>
                  <a:lnTo>
                    <a:pt x="401" y="1144"/>
                  </a:lnTo>
                  <a:lnTo>
                    <a:pt x="410" y="1139"/>
                  </a:lnTo>
                  <a:lnTo>
                    <a:pt x="419" y="1134"/>
                  </a:lnTo>
                  <a:lnTo>
                    <a:pt x="429" y="1128"/>
                  </a:lnTo>
                  <a:lnTo>
                    <a:pt x="436" y="1120"/>
                  </a:lnTo>
                  <a:lnTo>
                    <a:pt x="549" y="1008"/>
                  </a:lnTo>
                  <a:lnTo>
                    <a:pt x="1044" y="1008"/>
                  </a:lnTo>
                  <a:lnTo>
                    <a:pt x="1052" y="1008"/>
                  </a:lnTo>
                  <a:lnTo>
                    <a:pt x="1060" y="1007"/>
                  </a:lnTo>
                  <a:lnTo>
                    <a:pt x="1068" y="1005"/>
                  </a:lnTo>
                  <a:lnTo>
                    <a:pt x="1076" y="1003"/>
                  </a:lnTo>
                  <a:lnTo>
                    <a:pt x="1083" y="1001"/>
                  </a:lnTo>
                  <a:lnTo>
                    <a:pt x="1091" y="998"/>
                  </a:lnTo>
                  <a:lnTo>
                    <a:pt x="1097" y="994"/>
                  </a:lnTo>
                  <a:lnTo>
                    <a:pt x="1104" y="989"/>
                  </a:lnTo>
                  <a:lnTo>
                    <a:pt x="1110" y="985"/>
                  </a:lnTo>
                  <a:lnTo>
                    <a:pt x="1117" y="981"/>
                  </a:lnTo>
                  <a:lnTo>
                    <a:pt x="1122" y="974"/>
                  </a:lnTo>
                  <a:lnTo>
                    <a:pt x="1127" y="969"/>
                  </a:lnTo>
                  <a:lnTo>
                    <a:pt x="1132" y="962"/>
                  </a:lnTo>
                  <a:lnTo>
                    <a:pt x="1136" y="956"/>
                  </a:lnTo>
                  <a:lnTo>
                    <a:pt x="1140" y="948"/>
                  </a:lnTo>
                  <a:lnTo>
                    <a:pt x="1144" y="942"/>
                  </a:lnTo>
                  <a:lnTo>
                    <a:pt x="1147" y="934"/>
                  </a:lnTo>
                  <a:lnTo>
                    <a:pt x="1149" y="926"/>
                  </a:lnTo>
                  <a:lnTo>
                    <a:pt x="1150" y="918"/>
                  </a:lnTo>
                  <a:lnTo>
                    <a:pt x="1151" y="910"/>
                  </a:lnTo>
                  <a:lnTo>
                    <a:pt x="1152" y="903"/>
                  </a:lnTo>
                  <a:lnTo>
                    <a:pt x="1152" y="894"/>
                  </a:lnTo>
                  <a:lnTo>
                    <a:pt x="1151" y="887"/>
                  </a:lnTo>
                  <a:lnTo>
                    <a:pt x="1150" y="879"/>
                  </a:lnTo>
                  <a:lnTo>
                    <a:pt x="1148" y="872"/>
                  </a:lnTo>
                  <a:lnTo>
                    <a:pt x="1146" y="864"/>
                  </a:lnTo>
                  <a:lnTo>
                    <a:pt x="1143" y="856"/>
                  </a:lnTo>
                  <a:lnTo>
                    <a:pt x="1139" y="849"/>
                  </a:lnTo>
                  <a:lnTo>
                    <a:pt x="1135" y="842"/>
                  </a:lnTo>
                  <a:lnTo>
                    <a:pt x="1131" y="836"/>
                  </a:lnTo>
                  <a:lnTo>
                    <a:pt x="1126" y="829"/>
                  </a:lnTo>
                  <a:lnTo>
                    <a:pt x="1120" y="824"/>
                  </a:lnTo>
                  <a:lnTo>
                    <a:pt x="32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9" name="Freeform 139">
              <a:extLst>
                <a:ext uri="{FF2B5EF4-FFF2-40B4-BE49-F238E27FC236}">
                  <a16:creationId xmlns:a16="http://schemas.microsoft.com/office/drawing/2014/main" id="{14345F48-6609-4255-9394-C7612C2E5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156" y="1839515"/>
              <a:ext cx="214313" cy="214313"/>
            </a:xfrm>
            <a:custGeom>
              <a:avLst/>
              <a:gdLst>
                <a:gd name="T0" fmla="*/ 36 w 540"/>
                <a:gd name="T1" fmla="*/ 72 h 540"/>
                <a:gd name="T2" fmla="*/ 80 w 540"/>
                <a:gd name="T3" fmla="*/ 75 h 540"/>
                <a:gd name="T4" fmla="*/ 123 w 540"/>
                <a:gd name="T5" fmla="*/ 81 h 540"/>
                <a:gd name="T6" fmla="*/ 164 w 540"/>
                <a:gd name="T7" fmla="*/ 92 h 540"/>
                <a:gd name="T8" fmla="*/ 204 w 540"/>
                <a:gd name="T9" fmla="*/ 106 h 540"/>
                <a:gd name="T10" fmla="*/ 242 w 540"/>
                <a:gd name="T11" fmla="*/ 124 h 540"/>
                <a:gd name="T12" fmla="*/ 278 w 540"/>
                <a:gd name="T13" fmla="*/ 146 h 540"/>
                <a:gd name="T14" fmla="*/ 310 w 540"/>
                <a:gd name="T15" fmla="*/ 171 h 540"/>
                <a:gd name="T16" fmla="*/ 342 w 540"/>
                <a:gd name="T17" fmla="*/ 199 h 540"/>
                <a:gd name="T18" fmla="*/ 370 w 540"/>
                <a:gd name="T19" fmla="*/ 230 h 540"/>
                <a:gd name="T20" fmla="*/ 394 w 540"/>
                <a:gd name="T21" fmla="*/ 262 h 540"/>
                <a:gd name="T22" fmla="*/ 416 w 540"/>
                <a:gd name="T23" fmla="*/ 298 h 540"/>
                <a:gd name="T24" fmla="*/ 434 w 540"/>
                <a:gd name="T25" fmla="*/ 336 h 540"/>
                <a:gd name="T26" fmla="*/ 448 w 540"/>
                <a:gd name="T27" fmla="*/ 376 h 540"/>
                <a:gd name="T28" fmla="*/ 459 w 540"/>
                <a:gd name="T29" fmla="*/ 417 h 540"/>
                <a:gd name="T30" fmla="*/ 466 w 540"/>
                <a:gd name="T31" fmla="*/ 460 h 540"/>
                <a:gd name="T32" fmla="*/ 468 w 540"/>
                <a:gd name="T33" fmla="*/ 504 h 540"/>
                <a:gd name="T34" fmla="*/ 469 w 540"/>
                <a:gd name="T35" fmla="*/ 511 h 540"/>
                <a:gd name="T36" fmla="*/ 474 w 540"/>
                <a:gd name="T37" fmla="*/ 524 h 540"/>
                <a:gd name="T38" fmla="*/ 484 w 540"/>
                <a:gd name="T39" fmla="*/ 534 h 540"/>
                <a:gd name="T40" fmla="*/ 497 w 540"/>
                <a:gd name="T41" fmla="*/ 539 h 540"/>
                <a:gd name="T42" fmla="*/ 511 w 540"/>
                <a:gd name="T43" fmla="*/ 539 h 540"/>
                <a:gd name="T44" fmla="*/ 524 w 540"/>
                <a:gd name="T45" fmla="*/ 534 h 540"/>
                <a:gd name="T46" fmla="*/ 534 w 540"/>
                <a:gd name="T47" fmla="*/ 524 h 540"/>
                <a:gd name="T48" fmla="*/ 539 w 540"/>
                <a:gd name="T49" fmla="*/ 511 h 540"/>
                <a:gd name="T50" fmla="*/ 540 w 540"/>
                <a:gd name="T51" fmla="*/ 504 h 540"/>
                <a:gd name="T52" fmla="*/ 539 w 540"/>
                <a:gd name="T53" fmla="*/ 477 h 540"/>
                <a:gd name="T54" fmla="*/ 534 w 540"/>
                <a:gd name="T55" fmla="*/ 427 h 540"/>
                <a:gd name="T56" fmla="*/ 524 w 540"/>
                <a:gd name="T57" fmla="*/ 378 h 540"/>
                <a:gd name="T58" fmla="*/ 509 w 540"/>
                <a:gd name="T59" fmla="*/ 330 h 540"/>
                <a:gd name="T60" fmla="*/ 491 w 540"/>
                <a:gd name="T61" fmla="*/ 285 h 540"/>
                <a:gd name="T62" fmla="*/ 467 w 540"/>
                <a:gd name="T63" fmla="*/ 243 h 540"/>
                <a:gd name="T64" fmla="*/ 440 w 540"/>
                <a:gd name="T65" fmla="*/ 203 h 540"/>
                <a:gd name="T66" fmla="*/ 410 w 540"/>
                <a:gd name="T67" fmla="*/ 165 h 540"/>
                <a:gd name="T68" fmla="*/ 375 w 540"/>
                <a:gd name="T69" fmla="*/ 132 h 540"/>
                <a:gd name="T70" fmla="*/ 338 w 540"/>
                <a:gd name="T71" fmla="*/ 100 h 540"/>
                <a:gd name="T72" fmla="*/ 297 w 540"/>
                <a:gd name="T73" fmla="*/ 73 h 540"/>
                <a:gd name="T74" fmla="*/ 255 w 540"/>
                <a:gd name="T75" fmla="*/ 50 h 540"/>
                <a:gd name="T76" fmla="*/ 210 w 540"/>
                <a:gd name="T77" fmla="*/ 31 h 540"/>
                <a:gd name="T78" fmla="*/ 162 w 540"/>
                <a:gd name="T79" fmla="*/ 16 h 540"/>
                <a:gd name="T80" fmla="*/ 114 w 540"/>
                <a:gd name="T81" fmla="*/ 6 h 540"/>
                <a:gd name="T82" fmla="*/ 63 w 540"/>
                <a:gd name="T83" fmla="*/ 1 h 540"/>
                <a:gd name="T84" fmla="*/ 37 w 540"/>
                <a:gd name="T85" fmla="*/ 0 h 540"/>
                <a:gd name="T86" fmla="*/ 28 w 540"/>
                <a:gd name="T87" fmla="*/ 1 h 540"/>
                <a:gd name="T88" fmla="*/ 15 w 540"/>
                <a:gd name="T89" fmla="*/ 6 h 540"/>
                <a:gd name="T90" fmla="*/ 6 w 540"/>
                <a:gd name="T91" fmla="*/ 16 h 540"/>
                <a:gd name="T92" fmla="*/ 0 w 540"/>
                <a:gd name="T93" fmla="*/ 29 h 540"/>
                <a:gd name="T94" fmla="*/ 0 w 540"/>
                <a:gd name="T95" fmla="*/ 43 h 540"/>
                <a:gd name="T96" fmla="*/ 6 w 540"/>
                <a:gd name="T97" fmla="*/ 56 h 540"/>
                <a:gd name="T98" fmla="*/ 15 w 540"/>
                <a:gd name="T99" fmla="*/ 66 h 540"/>
                <a:gd name="T100" fmla="*/ 28 w 540"/>
                <a:gd name="T101" fmla="*/ 7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0" h="540">
                  <a:moveTo>
                    <a:pt x="36" y="72"/>
                  </a:moveTo>
                  <a:lnTo>
                    <a:pt x="36" y="72"/>
                  </a:lnTo>
                  <a:lnTo>
                    <a:pt x="59" y="72"/>
                  </a:lnTo>
                  <a:lnTo>
                    <a:pt x="80" y="75"/>
                  </a:lnTo>
                  <a:lnTo>
                    <a:pt x="102" y="77"/>
                  </a:lnTo>
                  <a:lnTo>
                    <a:pt x="123" y="81"/>
                  </a:lnTo>
                  <a:lnTo>
                    <a:pt x="144" y="85"/>
                  </a:lnTo>
                  <a:lnTo>
                    <a:pt x="164" y="92"/>
                  </a:lnTo>
                  <a:lnTo>
                    <a:pt x="184" y="98"/>
                  </a:lnTo>
                  <a:lnTo>
                    <a:pt x="204" y="106"/>
                  </a:lnTo>
                  <a:lnTo>
                    <a:pt x="223" y="114"/>
                  </a:lnTo>
                  <a:lnTo>
                    <a:pt x="242" y="124"/>
                  </a:lnTo>
                  <a:lnTo>
                    <a:pt x="259" y="135"/>
                  </a:lnTo>
                  <a:lnTo>
                    <a:pt x="278" y="146"/>
                  </a:lnTo>
                  <a:lnTo>
                    <a:pt x="294" y="158"/>
                  </a:lnTo>
                  <a:lnTo>
                    <a:pt x="310" y="171"/>
                  </a:lnTo>
                  <a:lnTo>
                    <a:pt x="326" y="185"/>
                  </a:lnTo>
                  <a:lnTo>
                    <a:pt x="342" y="199"/>
                  </a:lnTo>
                  <a:lnTo>
                    <a:pt x="356" y="214"/>
                  </a:lnTo>
                  <a:lnTo>
                    <a:pt x="370" y="230"/>
                  </a:lnTo>
                  <a:lnTo>
                    <a:pt x="382" y="246"/>
                  </a:lnTo>
                  <a:lnTo>
                    <a:pt x="394" y="262"/>
                  </a:lnTo>
                  <a:lnTo>
                    <a:pt x="405" y="281"/>
                  </a:lnTo>
                  <a:lnTo>
                    <a:pt x="416" y="298"/>
                  </a:lnTo>
                  <a:lnTo>
                    <a:pt x="426" y="318"/>
                  </a:lnTo>
                  <a:lnTo>
                    <a:pt x="434" y="336"/>
                  </a:lnTo>
                  <a:lnTo>
                    <a:pt x="442" y="355"/>
                  </a:lnTo>
                  <a:lnTo>
                    <a:pt x="448" y="376"/>
                  </a:lnTo>
                  <a:lnTo>
                    <a:pt x="454" y="396"/>
                  </a:lnTo>
                  <a:lnTo>
                    <a:pt x="459" y="417"/>
                  </a:lnTo>
                  <a:lnTo>
                    <a:pt x="463" y="438"/>
                  </a:lnTo>
                  <a:lnTo>
                    <a:pt x="466" y="460"/>
                  </a:lnTo>
                  <a:lnTo>
                    <a:pt x="467" y="482"/>
                  </a:lnTo>
                  <a:lnTo>
                    <a:pt x="468" y="504"/>
                  </a:lnTo>
                  <a:lnTo>
                    <a:pt x="468" y="504"/>
                  </a:lnTo>
                  <a:lnTo>
                    <a:pt x="469" y="511"/>
                  </a:lnTo>
                  <a:lnTo>
                    <a:pt x="471" y="518"/>
                  </a:lnTo>
                  <a:lnTo>
                    <a:pt x="474" y="524"/>
                  </a:lnTo>
                  <a:lnTo>
                    <a:pt x="479" y="529"/>
                  </a:lnTo>
                  <a:lnTo>
                    <a:pt x="484" y="534"/>
                  </a:lnTo>
                  <a:lnTo>
                    <a:pt x="490" y="537"/>
                  </a:lnTo>
                  <a:lnTo>
                    <a:pt x="497" y="539"/>
                  </a:lnTo>
                  <a:lnTo>
                    <a:pt x="504" y="540"/>
                  </a:lnTo>
                  <a:lnTo>
                    <a:pt x="511" y="539"/>
                  </a:lnTo>
                  <a:lnTo>
                    <a:pt x="518" y="537"/>
                  </a:lnTo>
                  <a:lnTo>
                    <a:pt x="524" y="534"/>
                  </a:lnTo>
                  <a:lnTo>
                    <a:pt x="529" y="529"/>
                  </a:lnTo>
                  <a:lnTo>
                    <a:pt x="534" y="524"/>
                  </a:lnTo>
                  <a:lnTo>
                    <a:pt x="537" y="518"/>
                  </a:lnTo>
                  <a:lnTo>
                    <a:pt x="539" y="511"/>
                  </a:lnTo>
                  <a:lnTo>
                    <a:pt x="540" y="504"/>
                  </a:lnTo>
                  <a:lnTo>
                    <a:pt x="540" y="504"/>
                  </a:lnTo>
                  <a:lnTo>
                    <a:pt x="540" y="503"/>
                  </a:lnTo>
                  <a:lnTo>
                    <a:pt x="539" y="477"/>
                  </a:lnTo>
                  <a:lnTo>
                    <a:pt x="537" y="453"/>
                  </a:lnTo>
                  <a:lnTo>
                    <a:pt x="534" y="427"/>
                  </a:lnTo>
                  <a:lnTo>
                    <a:pt x="529" y="403"/>
                  </a:lnTo>
                  <a:lnTo>
                    <a:pt x="524" y="378"/>
                  </a:lnTo>
                  <a:lnTo>
                    <a:pt x="518" y="354"/>
                  </a:lnTo>
                  <a:lnTo>
                    <a:pt x="509" y="330"/>
                  </a:lnTo>
                  <a:lnTo>
                    <a:pt x="500" y="308"/>
                  </a:lnTo>
                  <a:lnTo>
                    <a:pt x="491" y="285"/>
                  </a:lnTo>
                  <a:lnTo>
                    <a:pt x="479" y="264"/>
                  </a:lnTo>
                  <a:lnTo>
                    <a:pt x="467" y="243"/>
                  </a:lnTo>
                  <a:lnTo>
                    <a:pt x="454" y="222"/>
                  </a:lnTo>
                  <a:lnTo>
                    <a:pt x="440" y="203"/>
                  </a:lnTo>
                  <a:lnTo>
                    <a:pt x="425" y="184"/>
                  </a:lnTo>
                  <a:lnTo>
                    <a:pt x="410" y="165"/>
                  </a:lnTo>
                  <a:lnTo>
                    <a:pt x="392" y="148"/>
                  </a:lnTo>
                  <a:lnTo>
                    <a:pt x="375" y="132"/>
                  </a:lnTo>
                  <a:lnTo>
                    <a:pt x="357" y="116"/>
                  </a:lnTo>
                  <a:lnTo>
                    <a:pt x="338" y="100"/>
                  </a:lnTo>
                  <a:lnTo>
                    <a:pt x="318" y="86"/>
                  </a:lnTo>
                  <a:lnTo>
                    <a:pt x="297" y="73"/>
                  </a:lnTo>
                  <a:lnTo>
                    <a:pt x="277" y="62"/>
                  </a:lnTo>
                  <a:lnTo>
                    <a:pt x="255" y="50"/>
                  </a:lnTo>
                  <a:lnTo>
                    <a:pt x="232" y="40"/>
                  </a:lnTo>
                  <a:lnTo>
                    <a:pt x="210" y="31"/>
                  </a:lnTo>
                  <a:lnTo>
                    <a:pt x="186" y="23"/>
                  </a:lnTo>
                  <a:lnTo>
                    <a:pt x="162" y="16"/>
                  </a:lnTo>
                  <a:lnTo>
                    <a:pt x="139" y="11"/>
                  </a:lnTo>
                  <a:lnTo>
                    <a:pt x="114" y="6"/>
                  </a:lnTo>
                  <a:lnTo>
                    <a:pt x="89" y="3"/>
                  </a:lnTo>
                  <a:lnTo>
                    <a:pt x="63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2" name="Rectangle 42">
            <a:extLst>
              <a:ext uri="{FF2B5EF4-FFF2-40B4-BE49-F238E27FC236}">
                <a16:creationId xmlns:a16="http://schemas.microsoft.com/office/drawing/2014/main" id="{76FBB2B2-2673-4718-8886-BF36E2E558BE}"/>
              </a:ext>
            </a:extLst>
          </p:cNvPr>
          <p:cNvSpPr/>
          <p:nvPr/>
        </p:nvSpPr>
        <p:spPr>
          <a:xfrm>
            <a:off x="6174991" y="296281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zh-TW" altLang="en-US" sz="28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 Light" panose="020F0402020204030203" pitchFamily="34" charset="0"/>
              </a:rPr>
              <a:t>決策樹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4" name="Rectangle 44">
            <a:extLst>
              <a:ext uri="{FF2B5EF4-FFF2-40B4-BE49-F238E27FC236}">
                <a16:creationId xmlns:a16="http://schemas.microsoft.com/office/drawing/2014/main" id="{FB95207D-FD2C-4857-9197-5B83C93867D8}"/>
              </a:ext>
            </a:extLst>
          </p:cNvPr>
          <p:cNvSpPr/>
          <p:nvPr/>
        </p:nvSpPr>
        <p:spPr>
          <a:xfrm>
            <a:off x="6174991" y="400645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zh-TW" altLang="en-US" sz="28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 Light" panose="020F0402020204030203" pitchFamily="34" charset="0"/>
              </a:rPr>
              <a:t>隨機森林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B7E736A-B0D7-4AC8-8423-81E4F64CCBF7}"/>
              </a:ext>
            </a:extLst>
          </p:cNvPr>
          <p:cNvSpPr/>
          <p:nvPr/>
        </p:nvSpPr>
        <p:spPr>
          <a:xfrm>
            <a:off x="6174991" y="50689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164" rtl="0">
              <a:spcBef>
                <a:spcPct val="0"/>
              </a:spcBef>
            </a:pPr>
            <a:r>
              <a:rPr lang="zh-TW" altLang="en-US" sz="2800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 Light" panose="020F0402020204030203" pitchFamily="34" charset="0"/>
              </a:rPr>
              <a:t>邏輯迴歸</a:t>
            </a:r>
            <a:endParaRPr lang="en-US" sz="28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 Light" panose="020F0402020204030203" pitchFamily="34" charset="0"/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5760AE2-2633-43B9-B912-B520924BD787}"/>
              </a:ext>
            </a:extLst>
          </p:cNvPr>
          <p:cNvCxnSpPr/>
          <p:nvPr/>
        </p:nvCxnSpPr>
        <p:spPr>
          <a:xfrm>
            <a:off x="5826546" y="1939018"/>
            <a:ext cx="0" cy="39721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1424712" y="1970422"/>
            <a:ext cx="2320028" cy="3777378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A96806F7-0E6A-4D5A-98DC-69C0EF189C74}"/>
              </a:ext>
            </a:extLst>
          </p:cNvPr>
          <p:cNvGrpSpPr/>
          <p:nvPr/>
        </p:nvGrpSpPr>
        <p:grpSpPr>
          <a:xfrm>
            <a:off x="1999643" y="2811802"/>
            <a:ext cx="820710" cy="82523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ACE82F7-58A5-43E6-8EFE-D1343A92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6" name="Freeform 468">
              <a:extLst>
                <a:ext uri="{FF2B5EF4-FFF2-40B4-BE49-F238E27FC236}">
                  <a16:creationId xmlns:a16="http://schemas.microsoft.com/office/drawing/2014/main" id="{736DDFAA-A544-4EBB-A93A-258F52110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1" name="Group 75">
            <a:extLst>
              <a:ext uri="{FF2B5EF4-FFF2-40B4-BE49-F238E27FC236}">
                <a16:creationId xmlns:a16="http://schemas.microsoft.com/office/drawing/2014/main" id="{5879E2DB-97CF-4AA6-A275-85EDCA218C86}"/>
              </a:ext>
            </a:extLst>
          </p:cNvPr>
          <p:cNvGrpSpPr/>
          <p:nvPr/>
        </p:nvGrpSpPr>
        <p:grpSpPr>
          <a:xfrm>
            <a:off x="2014353" y="2490651"/>
            <a:ext cx="312151" cy="313873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1B5846F3-127D-45DB-A604-6368E038E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832A38B-A822-4823-9A5C-49E4166D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2" name="Group 79">
            <a:extLst>
              <a:ext uri="{FF2B5EF4-FFF2-40B4-BE49-F238E27FC236}">
                <a16:creationId xmlns:a16="http://schemas.microsoft.com/office/drawing/2014/main" id="{F3BB0260-9D88-474D-833B-086379F2553D}"/>
              </a:ext>
            </a:extLst>
          </p:cNvPr>
          <p:cNvGrpSpPr/>
          <p:nvPr/>
        </p:nvGrpSpPr>
        <p:grpSpPr>
          <a:xfrm>
            <a:off x="2088487" y="2176217"/>
            <a:ext cx="234524" cy="23581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1DC2EA4D-DF32-4F0E-8800-E84A376A8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FD6DD303-32F4-4DFB-9303-99141EDC0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8850E551-36D8-405D-89B0-9F56F9C6D252}"/>
              </a:ext>
            </a:extLst>
          </p:cNvPr>
          <p:cNvGrpSpPr/>
          <p:nvPr/>
        </p:nvGrpSpPr>
        <p:grpSpPr>
          <a:xfrm>
            <a:off x="2367142" y="2007672"/>
            <a:ext cx="193821" cy="194890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4EBE97F5-7C8C-4A52-8F17-9EFB33F64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468">
              <a:extLst>
                <a:ext uri="{FF2B5EF4-FFF2-40B4-BE49-F238E27FC236}">
                  <a16:creationId xmlns:a16="http://schemas.microsoft.com/office/drawing/2014/main" id="{410B9F25-FFA3-4D86-9066-8175A3DE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4" name="Group 85">
            <a:extLst>
              <a:ext uri="{FF2B5EF4-FFF2-40B4-BE49-F238E27FC236}">
                <a16:creationId xmlns:a16="http://schemas.microsoft.com/office/drawing/2014/main" id="{1DC61665-7797-44CE-928E-6F33D5FA0632}"/>
              </a:ext>
            </a:extLst>
          </p:cNvPr>
          <p:cNvGrpSpPr/>
          <p:nvPr/>
        </p:nvGrpSpPr>
        <p:grpSpPr>
          <a:xfrm>
            <a:off x="5019252" y="5110939"/>
            <a:ext cx="376021" cy="325651"/>
            <a:chOff x="504994" y="5962425"/>
            <a:chExt cx="449901" cy="3887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Freeform 591">
              <a:extLst>
                <a:ext uri="{FF2B5EF4-FFF2-40B4-BE49-F238E27FC236}">
                  <a16:creationId xmlns:a16="http://schemas.microsoft.com/office/drawing/2014/main" id="{17C1E8EE-957D-4B18-969A-5BCF56B5F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94" y="5962425"/>
              <a:ext cx="449901" cy="388750"/>
            </a:xfrm>
            <a:custGeom>
              <a:avLst/>
              <a:gdLst>
                <a:gd name="T0" fmla="*/ 55 w 927"/>
                <a:gd name="T1" fmla="*/ 39 h 800"/>
                <a:gd name="T2" fmla="*/ 48 w 927"/>
                <a:gd name="T3" fmla="*/ 42 h 800"/>
                <a:gd name="T4" fmla="*/ 42 w 927"/>
                <a:gd name="T5" fmla="*/ 46 h 800"/>
                <a:gd name="T6" fmla="*/ 39 w 927"/>
                <a:gd name="T7" fmla="*/ 54 h 800"/>
                <a:gd name="T8" fmla="*/ 39 w 927"/>
                <a:gd name="T9" fmla="*/ 559 h 800"/>
                <a:gd name="T10" fmla="*/ 40 w 927"/>
                <a:gd name="T11" fmla="*/ 568 h 800"/>
                <a:gd name="T12" fmla="*/ 45 w 927"/>
                <a:gd name="T13" fmla="*/ 573 h 800"/>
                <a:gd name="T14" fmla="*/ 50 w 927"/>
                <a:gd name="T15" fmla="*/ 578 h 800"/>
                <a:gd name="T16" fmla="*/ 58 w 927"/>
                <a:gd name="T17" fmla="*/ 579 h 800"/>
                <a:gd name="T18" fmla="*/ 154 w 927"/>
                <a:gd name="T19" fmla="*/ 706 h 800"/>
                <a:gd name="T20" fmla="*/ 868 w 927"/>
                <a:gd name="T21" fmla="*/ 579 h 800"/>
                <a:gd name="T22" fmla="*/ 877 w 927"/>
                <a:gd name="T23" fmla="*/ 578 h 800"/>
                <a:gd name="T24" fmla="*/ 883 w 927"/>
                <a:gd name="T25" fmla="*/ 573 h 800"/>
                <a:gd name="T26" fmla="*/ 887 w 927"/>
                <a:gd name="T27" fmla="*/ 568 h 800"/>
                <a:gd name="T28" fmla="*/ 888 w 927"/>
                <a:gd name="T29" fmla="*/ 559 h 800"/>
                <a:gd name="T30" fmla="*/ 888 w 927"/>
                <a:gd name="T31" fmla="*/ 54 h 800"/>
                <a:gd name="T32" fmla="*/ 886 w 927"/>
                <a:gd name="T33" fmla="*/ 46 h 800"/>
                <a:gd name="T34" fmla="*/ 880 w 927"/>
                <a:gd name="T35" fmla="*/ 42 h 800"/>
                <a:gd name="T36" fmla="*/ 873 w 927"/>
                <a:gd name="T37" fmla="*/ 39 h 800"/>
                <a:gd name="T38" fmla="*/ 58 w 927"/>
                <a:gd name="T39" fmla="*/ 38 h 800"/>
                <a:gd name="T40" fmla="*/ 115 w 927"/>
                <a:gd name="T41" fmla="*/ 618 h 800"/>
                <a:gd name="T42" fmla="*/ 46 w 927"/>
                <a:gd name="T43" fmla="*/ 617 h 800"/>
                <a:gd name="T44" fmla="*/ 26 w 927"/>
                <a:gd name="T45" fmla="*/ 608 h 800"/>
                <a:gd name="T46" fmla="*/ 10 w 927"/>
                <a:gd name="T47" fmla="*/ 592 h 800"/>
                <a:gd name="T48" fmla="*/ 1 w 927"/>
                <a:gd name="T49" fmla="*/ 571 h 800"/>
                <a:gd name="T50" fmla="*/ 0 w 927"/>
                <a:gd name="T51" fmla="*/ 58 h 800"/>
                <a:gd name="T52" fmla="*/ 4 w 927"/>
                <a:gd name="T53" fmla="*/ 35 h 800"/>
                <a:gd name="T54" fmla="*/ 17 w 927"/>
                <a:gd name="T55" fmla="*/ 16 h 800"/>
                <a:gd name="T56" fmla="*/ 36 w 927"/>
                <a:gd name="T57" fmla="*/ 5 h 800"/>
                <a:gd name="T58" fmla="*/ 58 w 927"/>
                <a:gd name="T59" fmla="*/ 0 h 800"/>
                <a:gd name="T60" fmla="*/ 881 w 927"/>
                <a:gd name="T61" fmla="*/ 0 h 800"/>
                <a:gd name="T62" fmla="*/ 901 w 927"/>
                <a:gd name="T63" fmla="*/ 9 h 800"/>
                <a:gd name="T64" fmla="*/ 917 w 927"/>
                <a:gd name="T65" fmla="*/ 25 h 800"/>
                <a:gd name="T66" fmla="*/ 926 w 927"/>
                <a:gd name="T67" fmla="*/ 46 h 800"/>
                <a:gd name="T68" fmla="*/ 927 w 927"/>
                <a:gd name="T69" fmla="*/ 559 h 800"/>
                <a:gd name="T70" fmla="*/ 922 w 927"/>
                <a:gd name="T71" fmla="*/ 582 h 800"/>
                <a:gd name="T72" fmla="*/ 910 w 927"/>
                <a:gd name="T73" fmla="*/ 601 h 800"/>
                <a:gd name="T74" fmla="*/ 891 w 927"/>
                <a:gd name="T75" fmla="*/ 612 h 800"/>
                <a:gd name="T76" fmla="*/ 868 w 927"/>
                <a:gd name="T77" fmla="*/ 618 h 800"/>
                <a:gd name="T78" fmla="*/ 115 w 927"/>
                <a:gd name="T79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7" h="800">
                  <a:moveTo>
                    <a:pt x="58" y="38"/>
                  </a:moveTo>
                  <a:lnTo>
                    <a:pt x="55" y="39"/>
                  </a:lnTo>
                  <a:lnTo>
                    <a:pt x="50" y="39"/>
                  </a:lnTo>
                  <a:lnTo>
                    <a:pt x="48" y="42"/>
                  </a:lnTo>
                  <a:lnTo>
                    <a:pt x="45" y="43"/>
                  </a:lnTo>
                  <a:lnTo>
                    <a:pt x="42" y="46"/>
                  </a:lnTo>
                  <a:lnTo>
                    <a:pt x="40" y="51"/>
                  </a:lnTo>
                  <a:lnTo>
                    <a:pt x="39" y="54"/>
                  </a:lnTo>
                  <a:lnTo>
                    <a:pt x="39" y="58"/>
                  </a:lnTo>
                  <a:lnTo>
                    <a:pt x="39" y="559"/>
                  </a:lnTo>
                  <a:lnTo>
                    <a:pt x="39" y="563"/>
                  </a:lnTo>
                  <a:lnTo>
                    <a:pt x="40" y="568"/>
                  </a:lnTo>
                  <a:lnTo>
                    <a:pt x="42" y="571"/>
                  </a:lnTo>
                  <a:lnTo>
                    <a:pt x="45" y="573"/>
                  </a:lnTo>
                  <a:lnTo>
                    <a:pt x="48" y="575"/>
                  </a:lnTo>
                  <a:lnTo>
                    <a:pt x="50" y="578"/>
                  </a:lnTo>
                  <a:lnTo>
                    <a:pt x="55" y="579"/>
                  </a:lnTo>
                  <a:lnTo>
                    <a:pt x="58" y="579"/>
                  </a:lnTo>
                  <a:lnTo>
                    <a:pt x="154" y="579"/>
                  </a:lnTo>
                  <a:lnTo>
                    <a:pt x="154" y="706"/>
                  </a:lnTo>
                  <a:lnTo>
                    <a:pt x="282" y="579"/>
                  </a:lnTo>
                  <a:lnTo>
                    <a:pt x="868" y="579"/>
                  </a:lnTo>
                  <a:lnTo>
                    <a:pt x="873" y="579"/>
                  </a:lnTo>
                  <a:lnTo>
                    <a:pt x="877" y="578"/>
                  </a:lnTo>
                  <a:lnTo>
                    <a:pt x="880" y="575"/>
                  </a:lnTo>
                  <a:lnTo>
                    <a:pt x="883" y="573"/>
                  </a:lnTo>
                  <a:lnTo>
                    <a:pt x="886" y="571"/>
                  </a:lnTo>
                  <a:lnTo>
                    <a:pt x="887" y="568"/>
                  </a:lnTo>
                  <a:lnTo>
                    <a:pt x="888" y="563"/>
                  </a:lnTo>
                  <a:lnTo>
                    <a:pt x="888" y="559"/>
                  </a:lnTo>
                  <a:lnTo>
                    <a:pt x="888" y="58"/>
                  </a:lnTo>
                  <a:lnTo>
                    <a:pt x="888" y="54"/>
                  </a:lnTo>
                  <a:lnTo>
                    <a:pt x="887" y="51"/>
                  </a:lnTo>
                  <a:lnTo>
                    <a:pt x="886" y="46"/>
                  </a:lnTo>
                  <a:lnTo>
                    <a:pt x="883" y="43"/>
                  </a:lnTo>
                  <a:lnTo>
                    <a:pt x="880" y="42"/>
                  </a:lnTo>
                  <a:lnTo>
                    <a:pt x="877" y="39"/>
                  </a:lnTo>
                  <a:lnTo>
                    <a:pt x="873" y="39"/>
                  </a:lnTo>
                  <a:lnTo>
                    <a:pt x="868" y="38"/>
                  </a:lnTo>
                  <a:lnTo>
                    <a:pt x="58" y="38"/>
                  </a:lnTo>
                  <a:close/>
                  <a:moveTo>
                    <a:pt x="115" y="800"/>
                  </a:moveTo>
                  <a:lnTo>
                    <a:pt x="115" y="618"/>
                  </a:lnTo>
                  <a:lnTo>
                    <a:pt x="58" y="618"/>
                  </a:lnTo>
                  <a:lnTo>
                    <a:pt x="46" y="617"/>
                  </a:lnTo>
                  <a:lnTo>
                    <a:pt x="36" y="612"/>
                  </a:lnTo>
                  <a:lnTo>
                    <a:pt x="26" y="608"/>
                  </a:lnTo>
                  <a:lnTo>
                    <a:pt x="17" y="601"/>
                  </a:lnTo>
                  <a:lnTo>
                    <a:pt x="10" y="592"/>
                  </a:lnTo>
                  <a:lnTo>
                    <a:pt x="4" y="582"/>
                  </a:lnTo>
                  <a:lnTo>
                    <a:pt x="1" y="571"/>
                  </a:lnTo>
                  <a:lnTo>
                    <a:pt x="0" y="559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6" y="9"/>
                  </a:lnTo>
                  <a:lnTo>
                    <a:pt x="36" y="5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868" y="0"/>
                  </a:lnTo>
                  <a:lnTo>
                    <a:pt x="881" y="0"/>
                  </a:lnTo>
                  <a:lnTo>
                    <a:pt x="891" y="5"/>
                  </a:lnTo>
                  <a:lnTo>
                    <a:pt x="901" y="9"/>
                  </a:lnTo>
                  <a:lnTo>
                    <a:pt x="910" y="16"/>
                  </a:lnTo>
                  <a:lnTo>
                    <a:pt x="917" y="25"/>
                  </a:lnTo>
                  <a:lnTo>
                    <a:pt x="922" y="35"/>
                  </a:lnTo>
                  <a:lnTo>
                    <a:pt x="926" y="46"/>
                  </a:lnTo>
                  <a:lnTo>
                    <a:pt x="927" y="58"/>
                  </a:lnTo>
                  <a:lnTo>
                    <a:pt x="927" y="559"/>
                  </a:lnTo>
                  <a:lnTo>
                    <a:pt x="926" y="571"/>
                  </a:lnTo>
                  <a:lnTo>
                    <a:pt x="922" y="582"/>
                  </a:lnTo>
                  <a:lnTo>
                    <a:pt x="917" y="592"/>
                  </a:lnTo>
                  <a:lnTo>
                    <a:pt x="910" y="601"/>
                  </a:lnTo>
                  <a:lnTo>
                    <a:pt x="901" y="608"/>
                  </a:lnTo>
                  <a:lnTo>
                    <a:pt x="891" y="612"/>
                  </a:lnTo>
                  <a:lnTo>
                    <a:pt x="881" y="617"/>
                  </a:lnTo>
                  <a:lnTo>
                    <a:pt x="868" y="618"/>
                  </a:lnTo>
                  <a:lnTo>
                    <a:pt x="298" y="618"/>
                  </a:lnTo>
                  <a:lnTo>
                    <a:pt x="115" y="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6" name="Freeform 592">
              <a:extLst>
                <a:ext uri="{FF2B5EF4-FFF2-40B4-BE49-F238E27FC236}">
                  <a16:creationId xmlns:a16="http://schemas.microsoft.com/office/drawing/2014/main" id="{B12F96A0-D32B-422E-8E65-37C09338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033" y="6093464"/>
              <a:ext cx="37856" cy="37856"/>
            </a:xfrm>
            <a:custGeom>
              <a:avLst/>
              <a:gdLst>
                <a:gd name="T0" fmla="*/ 39 w 76"/>
                <a:gd name="T1" fmla="*/ 0 h 77"/>
                <a:gd name="T2" fmla="*/ 46 w 76"/>
                <a:gd name="T3" fmla="*/ 1 h 77"/>
                <a:gd name="T4" fmla="*/ 53 w 76"/>
                <a:gd name="T5" fmla="*/ 2 h 77"/>
                <a:gd name="T6" fmla="*/ 60 w 76"/>
                <a:gd name="T7" fmla="*/ 7 h 77"/>
                <a:gd name="T8" fmla="*/ 66 w 76"/>
                <a:gd name="T9" fmla="*/ 11 h 77"/>
                <a:gd name="T10" fmla="*/ 70 w 76"/>
                <a:gd name="T11" fmla="*/ 17 h 77"/>
                <a:gd name="T12" fmla="*/ 73 w 76"/>
                <a:gd name="T13" fmla="*/ 24 h 77"/>
                <a:gd name="T14" fmla="*/ 76 w 76"/>
                <a:gd name="T15" fmla="*/ 31 h 77"/>
                <a:gd name="T16" fmla="*/ 76 w 76"/>
                <a:gd name="T17" fmla="*/ 38 h 77"/>
                <a:gd name="T18" fmla="*/ 76 w 76"/>
                <a:gd name="T19" fmla="*/ 46 h 77"/>
                <a:gd name="T20" fmla="*/ 73 w 76"/>
                <a:gd name="T21" fmla="*/ 53 h 77"/>
                <a:gd name="T22" fmla="*/ 70 w 76"/>
                <a:gd name="T23" fmla="*/ 60 h 77"/>
                <a:gd name="T24" fmla="*/ 66 w 76"/>
                <a:gd name="T25" fmla="*/ 66 h 77"/>
                <a:gd name="T26" fmla="*/ 60 w 76"/>
                <a:gd name="T27" fmla="*/ 70 h 77"/>
                <a:gd name="T28" fmla="*/ 53 w 76"/>
                <a:gd name="T29" fmla="*/ 74 h 77"/>
                <a:gd name="T30" fmla="*/ 46 w 76"/>
                <a:gd name="T31" fmla="*/ 76 h 77"/>
                <a:gd name="T32" fmla="*/ 39 w 76"/>
                <a:gd name="T33" fmla="*/ 77 h 77"/>
                <a:gd name="T34" fmla="*/ 30 w 76"/>
                <a:gd name="T35" fmla="*/ 76 h 77"/>
                <a:gd name="T36" fmla="*/ 23 w 76"/>
                <a:gd name="T37" fmla="*/ 74 h 77"/>
                <a:gd name="T38" fmla="*/ 17 w 76"/>
                <a:gd name="T39" fmla="*/ 70 h 77"/>
                <a:gd name="T40" fmla="*/ 11 w 76"/>
                <a:gd name="T41" fmla="*/ 66 h 77"/>
                <a:gd name="T42" fmla="*/ 5 w 76"/>
                <a:gd name="T43" fmla="*/ 60 h 77"/>
                <a:gd name="T44" fmla="*/ 3 w 76"/>
                <a:gd name="T45" fmla="*/ 53 h 77"/>
                <a:gd name="T46" fmla="*/ 0 w 76"/>
                <a:gd name="T47" fmla="*/ 46 h 77"/>
                <a:gd name="T48" fmla="*/ 0 w 76"/>
                <a:gd name="T49" fmla="*/ 38 h 77"/>
                <a:gd name="T50" fmla="*/ 0 w 76"/>
                <a:gd name="T51" fmla="*/ 31 h 77"/>
                <a:gd name="T52" fmla="*/ 3 w 76"/>
                <a:gd name="T53" fmla="*/ 24 h 77"/>
                <a:gd name="T54" fmla="*/ 5 w 76"/>
                <a:gd name="T55" fmla="*/ 17 h 77"/>
                <a:gd name="T56" fmla="*/ 11 w 76"/>
                <a:gd name="T57" fmla="*/ 11 h 77"/>
                <a:gd name="T58" fmla="*/ 17 w 76"/>
                <a:gd name="T59" fmla="*/ 7 h 77"/>
                <a:gd name="T60" fmla="*/ 23 w 76"/>
                <a:gd name="T61" fmla="*/ 2 h 77"/>
                <a:gd name="T62" fmla="*/ 30 w 76"/>
                <a:gd name="T63" fmla="*/ 1 h 77"/>
                <a:gd name="T64" fmla="*/ 39 w 76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3" y="24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6" y="46"/>
                  </a:lnTo>
                  <a:lnTo>
                    <a:pt x="73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5" y="60"/>
                  </a:lnTo>
                  <a:lnTo>
                    <a:pt x="3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" y="24"/>
                  </a:lnTo>
                  <a:lnTo>
                    <a:pt x="5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593">
              <a:extLst>
                <a:ext uri="{FF2B5EF4-FFF2-40B4-BE49-F238E27FC236}">
                  <a16:creationId xmlns:a16="http://schemas.microsoft.com/office/drawing/2014/main" id="{53B04EA6-535F-44E1-9D1A-A93E125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000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7 w 78"/>
                <a:gd name="T3" fmla="*/ 1 h 77"/>
                <a:gd name="T4" fmla="*/ 55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5 w 78"/>
                <a:gd name="T29" fmla="*/ 74 h 77"/>
                <a:gd name="T30" fmla="*/ 47 w 78"/>
                <a:gd name="T31" fmla="*/ 76 h 77"/>
                <a:gd name="T32" fmla="*/ 39 w 78"/>
                <a:gd name="T33" fmla="*/ 77 h 77"/>
                <a:gd name="T34" fmla="*/ 32 w 78"/>
                <a:gd name="T35" fmla="*/ 76 h 77"/>
                <a:gd name="T36" fmla="*/ 24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4 w 78"/>
                <a:gd name="T61" fmla="*/ 2 h 77"/>
                <a:gd name="T62" fmla="*/ 32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7" y="1"/>
                  </a:lnTo>
                  <a:lnTo>
                    <a:pt x="55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5" y="74"/>
                  </a:lnTo>
                  <a:lnTo>
                    <a:pt x="47" y="76"/>
                  </a:lnTo>
                  <a:lnTo>
                    <a:pt x="39" y="77"/>
                  </a:lnTo>
                  <a:lnTo>
                    <a:pt x="32" y="76"/>
                  </a:lnTo>
                  <a:lnTo>
                    <a:pt x="24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4" y="2"/>
                  </a:lnTo>
                  <a:lnTo>
                    <a:pt x="32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594">
              <a:extLst>
                <a:ext uri="{FF2B5EF4-FFF2-40B4-BE49-F238E27FC236}">
                  <a16:creationId xmlns:a16="http://schemas.microsoft.com/office/drawing/2014/main" id="{240BB85F-6ECB-4689-946D-A0EC0B272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45" y="6093464"/>
              <a:ext cx="37856" cy="37856"/>
            </a:xfrm>
            <a:custGeom>
              <a:avLst/>
              <a:gdLst>
                <a:gd name="T0" fmla="*/ 39 w 78"/>
                <a:gd name="T1" fmla="*/ 0 h 77"/>
                <a:gd name="T2" fmla="*/ 46 w 78"/>
                <a:gd name="T3" fmla="*/ 1 h 77"/>
                <a:gd name="T4" fmla="*/ 53 w 78"/>
                <a:gd name="T5" fmla="*/ 2 h 77"/>
                <a:gd name="T6" fmla="*/ 60 w 78"/>
                <a:gd name="T7" fmla="*/ 7 h 77"/>
                <a:gd name="T8" fmla="*/ 66 w 78"/>
                <a:gd name="T9" fmla="*/ 11 h 77"/>
                <a:gd name="T10" fmla="*/ 70 w 78"/>
                <a:gd name="T11" fmla="*/ 17 h 77"/>
                <a:gd name="T12" fmla="*/ 75 w 78"/>
                <a:gd name="T13" fmla="*/ 24 h 77"/>
                <a:gd name="T14" fmla="*/ 76 w 78"/>
                <a:gd name="T15" fmla="*/ 31 h 77"/>
                <a:gd name="T16" fmla="*/ 78 w 78"/>
                <a:gd name="T17" fmla="*/ 38 h 77"/>
                <a:gd name="T18" fmla="*/ 76 w 78"/>
                <a:gd name="T19" fmla="*/ 46 h 77"/>
                <a:gd name="T20" fmla="*/ 75 w 78"/>
                <a:gd name="T21" fmla="*/ 53 h 77"/>
                <a:gd name="T22" fmla="*/ 70 w 78"/>
                <a:gd name="T23" fmla="*/ 60 h 77"/>
                <a:gd name="T24" fmla="*/ 66 w 78"/>
                <a:gd name="T25" fmla="*/ 66 h 77"/>
                <a:gd name="T26" fmla="*/ 60 w 78"/>
                <a:gd name="T27" fmla="*/ 70 h 77"/>
                <a:gd name="T28" fmla="*/ 53 w 78"/>
                <a:gd name="T29" fmla="*/ 74 h 77"/>
                <a:gd name="T30" fmla="*/ 46 w 78"/>
                <a:gd name="T31" fmla="*/ 76 h 77"/>
                <a:gd name="T32" fmla="*/ 39 w 78"/>
                <a:gd name="T33" fmla="*/ 77 h 77"/>
                <a:gd name="T34" fmla="*/ 30 w 78"/>
                <a:gd name="T35" fmla="*/ 76 h 77"/>
                <a:gd name="T36" fmla="*/ 23 w 78"/>
                <a:gd name="T37" fmla="*/ 74 h 77"/>
                <a:gd name="T38" fmla="*/ 17 w 78"/>
                <a:gd name="T39" fmla="*/ 70 h 77"/>
                <a:gd name="T40" fmla="*/ 11 w 78"/>
                <a:gd name="T41" fmla="*/ 66 h 77"/>
                <a:gd name="T42" fmla="*/ 7 w 78"/>
                <a:gd name="T43" fmla="*/ 60 h 77"/>
                <a:gd name="T44" fmla="*/ 3 w 78"/>
                <a:gd name="T45" fmla="*/ 53 h 77"/>
                <a:gd name="T46" fmla="*/ 1 w 78"/>
                <a:gd name="T47" fmla="*/ 46 h 77"/>
                <a:gd name="T48" fmla="*/ 0 w 78"/>
                <a:gd name="T49" fmla="*/ 38 h 77"/>
                <a:gd name="T50" fmla="*/ 1 w 78"/>
                <a:gd name="T51" fmla="*/ 31 h 77"/>
                <a:gd name="T52" fmla="*/ 3 w 78"/>
                <a:gd name="T53" fmla="*/ 24 h 77"/>
                <a:gd name="T54" fmla="*/ 7 w 78"/>
                <a:gd name="T55" fmla="*/ 17 h 77"/>
                <a:gd name="T56" fmla="*/ 11 w 78"/>
                <a:gd name="T57" fmla="*/ 11 h 77"/>
                <a:gd name="T58" fmla="*/ 17 w 78"/>
                <a:gd name="T59" fmla="*/ 7 h 77"/>
                <a:gd name="T60" fmla="*/ 23 w 78"/>
                <a:gd name="T61" fmla="*/ 2 h 77"/>
                <a:gd name="T62" fmla="*/ 30 w 78"/>
                <a:gd name="T63" fmla="*/ 1 h 77"/>
                <a:gd name="T64" fmla="*/ 39 w 78"/>
                <a:gd name="T6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77">
                  <a:moveTo>
                    <a:pt x="39" y="0"/>
                  </a:moveTo>
                  <a:lnTo>
                    <a:pt x="46" y="1"/>
                  </a:lnTo>
                  <a:lnTo>
                    <a:pt x="53" y="2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0" y="17"/>
                  </a:lnTo>
                  <a:lnTo>
                    <a:pt x="75" y="24"/>
                  </a:lnTo>
                  <a:lnTo>
                    <a:pt x="76" y="31"/>
                  </a:lnTo>
                  <a:lnTo>
                    <a:pt x="78" y="38"/>
                  </a:lnTo>
                  <a:lnTo>
                    <a:pt x="76" y="46"/>
                  </a:lnTo>
                  <a:lnTo>
                    <a:pt x="75" y="53"/>
                  </a:lnTo>
                  <a:lnTo>
                    <a:pt x="70" y="60"/>
                  </a:lnTo>
                  <a:lnTo>
                    <a:pt x="66" y="66"/>
                  </a:lnTo>
                  <a:lnTo>
                    <a:pt x="60" y="70"/>
                  </a:lnTo>
                  <a:lnTo>
                    <a:pt x="53" y="74"/>
                  </a:lnTo>
                  <a:lnTo>
                    <a:pt x="46" y="76"/>
                  </a:lnTo>
                  <a:lnTo>
                    <a:pt x="39" y="77"/>
                  </a:lnTo>
                  <a:lnTo>
                    <a:pt x="30" y="76"/>
                  </a:lnTo>
                  <a:lnTo>
                    <a:pt x="23" y="74"/>
                  </a:lnTo>
                  <a:lnTo>
                    <a:pt x="17" y="70"/>
                  </a:lnTo>
                  <a:lnTo>
                    <a:pt x="11" y="66"/>
                  </a:lnTo>
                  <a:lnTo>
                    <a:pt x="7" y="60"/>
                  </a:lnTo>
                  <a:lnTo>
                    <a:pt x="3" y="53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7"/>
                  </a:lnTo>
                  <a:lnTo>
                    <a:pt x="23" y="2"/>
                  </a:lnTo>
                  <a:lnTo>
                    <a:pt x="30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1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E37CFA20-CC3A-4E6B-BABB-283BC13F3BB1}"/>
              </a:ext>
            </a:extLst>
          </p:cNvPr>
          <p:cNvSpPr/>
          <p:nvPr/>
        </p:nvSpPr>
        <p:spPr>
          <a:xfrm>
            <a:off x="8225119" y="1"/>
            <a:ext cx="3966881" cy="6857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094264-AA9F-447E-B624-3E0C5F5C9421}"/>
              </a:ext>
            </a:extLst>
          </p:cNvPr>
          <p:cNvSpPr/>
          <p:nvPr/>
        </p:nvSpPr>
        <p:spPr>
          <a:xfrm flipH="1">
            <a:off x="2056688" y="1976718"/>
            <a:ext cx="45719" cy="908985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CEEF33-407F-4576-9BEE-5CA84DA1BF79}"/>
              </a:ext>
            </a:extLst>
          </p:cNvPr>
          <p:cNvSpPr txBox="1"/>
          <p:nvPr/>
        </p:nvSpPr>
        <p:spPr>
          <a:xfrm>
            <a:off x="2102407" y="1561356"/>
            <a:ext cx="3193243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支援向量分類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(SVM)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7898A5-C368-46F0-AD58-2D1CCDC060F7}"/>
              </a:ext>
            </a:extLst>
          </p:cNvPr>
          <p:cNvGrpSpPr/>
          <p:nvPr/>
        </p:nvGrpSpPr>
        <p:grpSpPr>
          <a:xfrm>
            <a:off x="781376" y="559348"/>
            <a:ext cx="902542" cy="1417370"/>
            <a:chOff x="660399" y="2063949"/>
            <a:chExt cx="2330196" cy="3659389"/>
          </a:xfrm>
        </p:grpSpPr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B643AF8B-4180-483C-B3C4-B2F9F2851A5F}"/>
                </a:ext>
              </a:extLst>
            </p:cNvPr>
            <p:cNvGrpSpPr/>
            <p:nvPr/>
          </p:nvGrpSpPr>
          <p:grpSpPr>
            <a:xfrm>
              <a:off x="1610118" y="5042331"/>
              <a:ext cx="432809" cy="681007"/>
              <a:chOff x="1437030" y="4973753"/>
              <a:chExt cx="427546" cy="672725"/>
            </a:xfrm>
          </p:grpSpPr>
          <p:sp>
            <p:nvSpPr>
              <p:cNvPr id="48" name="Freeform 533">
                <a:extLst>
                  <a:ext uri="{FF2B5EF4-FFF2-40B4-BE49-F238E27FC236}">
                    <a16:creationId xmlns:a16="http://schemas.microsoft.com/office/drawing/2014/main" id="{93FEFE6B-2B15-4053-9A4B-8AD206124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869" y="5097356"/>
                <a:ext cx="50657" cy="56736"/>
              </a:xfrm>
              <a:custGeom>
                <a:avLst/>
                <a:gdLst>
                  <a:gd name="T0" fmla="*/ 0 w 50"/>
                  <a:gd name="T1" fmla="*/ 56 h 56"/>
                  <a:gd name="T2" fmla="*/ 0 w 50"/>
                  <a:gd name="T3" fmla="*/ 22 h 56"/>
                  <a:gd name="T4" fmla="*/ 50 w 50"/>
                  <a:gd name="T5" fmla="*/ 0 h 56"/>
                  <a:gd name="T6" fmla="*/ 50 w 50"/>
                  <a:gd name="T7" fmla="*/ 36 h 56"/>
                  <a:gd name="T8" fmla="*/ 50 w 50"/>
                  <a:gd name="T9" fmla="*/ 36 h 56"/>
                  <a:gd name="T10" fmla="*/ 50 w 50"/>
                  <a:gd name="T11" fmla="*/ 40 h 56"/>
                  <a:gd name="T12" fmla="*/ 46 w 50"/>
                  <a:gd name="T13" fmla="*/ 44 h 56"/>
                  <a:gd name="T14" fmla="*/ 42 w 50"/>
                  <a:gd name="T15" fmla="*/ 48 h 56"/>
                  <a:gd name="T16" fmla="*/ 36 w 50"/>
                  <a:gd name="T17" fmla="*/ 50 h 56"/>
                  <a:gd name="T18" fmla="*/ 36 w 50"/>
                  <a:gd name="T19" fmla="*/ 50 h 56"/>
                  <a:gd name="T20" fmla="*/ 26 w 50"/>
                  <a:gd name="T21" fmla="*/ 54 h 56"/>
                  <a:gd name="T22" fmla="*/ 26 w 50"/>
                  <a:gd name="T23" fmla="*/ 54 h 56"/>
                  <a:gd name="T24" fmla="*/ 16 w 50"/>
                  <a:gd name="T25" fmla="*/ 56 h 56"/>
                  <a:gd name="T26" fmla="*/ 6 w 50"/>
                  <a:gd name="T27" fmla="*/ 56 h 56"/>
                  <a:gd name="T28" fmla="*/ 6 w 50"/>
                  <a:gd name="T29" fmla="*/ 56 h 56"/>
                  <a:gd name="T30" fmla="*/ 0 w 50"/>
                  <a:gd name="T31" fmla="*/ 56 h 56"/>
                  <a:gd name="T32" fmla="*/ 0 w 50"/>
                  <a:gd name="T3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6">
                    <a:moveTo>
                      <a:pt x="0" y="56"/>
                    </a:moveTo>
                    <a:lnTo>
                      <a:pt x="0" y="22"/>
                    </a:lnTo>
                    <a:lnTo>
                      <a:pt x="50" y="0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0"/>
                    </a:lnTo>
                    <a:lnTo>
                      <a:pt x="46" y="44"/>
                    </a:lnTo>
                    <a:lnTo>
                      <a:pt x="42" y="4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1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9" name="Freeform 534">
                <a:extLst>
                  <a:ext uri="{FF2B5EF4-FFF2-40B4-BE49-F238E27FC236}">
                    <a16:creationId xmlns:a16="http://schemas.microsoft.com/office/drawing/2014/main" id="{96543854-7DA9-4A5F-BB9E-CAA30F33D3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212" y="5115592"/>
                <a:ext cx="50657" cy="38499"/>
              </a:xfrm>
              <a:custGeom>
                <a:avLst/>
                <a:gdLst>
                  <a:gd name="T0" fmla="*/ 50 w 50"/>
                  <a:gd name="T1" fmla="*/ 38 h 38"/>
                  <a:gd name="T2" fmla="*/ 50 w 50"/>
                  <a:gd name="T3" fmla="*/ 38 h 38"/>
                  <a:gd name="T4" fmla="*/ 38 w 50"/>
                  <a:gd name="T5" fmla="*/ 38 h 38"/>
                  <a:gd name="T6" fmla="*/ 38 w 50"/>
                  <a:gd name="T7" fmla="*/ 8 h 38"/>
                  <a:gd name="T8" fmla="*/ 50 w 50"/>
                  <a:gd name="T9" fmla="*/ 4 h 38"/>
                  <a:gd name="T10" fmla="*/ 50 w 50"/>
                  <a:gd name="T11" fmla="*/ 38 h 38"/>
                  <a:gd name="T12" fmla="*/ 0 w 50"/>
                  <a:gd name="T13" fmla="*/ 16 h 38"/>
                  <a:gd name="T14" fmla="*/ 0 w 50"/>
                  <a:gd name="T15" fmla="*/ 0 h 38"/>
                  <a:gd name="T16" fmla="*/ 18 w 50"/>
                  <a:gd name="T17" fmla="*/ 6 h 38"/>
                  <a:gd name="T18" fmla="*/ 18 w 50"/>
                  <a:gd name="T19" fmla="*/ 32 h 38"/>
                  <a:gd name="T20" fmla="*/ 18 w 50"/>
                  <a:gd name="T21" fmla="*/ 32 h 38"/>
                  <a:gd name="T22" fmla="*/ 16 w 50"/>
                  <a:gd name="T23" fmla="*/ 32 h 38"/>
                  <a:gd name="T24" fmla="*/ 16 w 50"/>
                  <a:gd name="T25" fmla="*/ 32 h 38"/>
                  <a:gd name="T26" fmla="*/ 8 w 50"/>
                  <a:gd name="T27" fmla="*/ 30 h 38"/>
                  <a:gd name="T28" fmla="*/ 4 w 50"/>
                  <a:gd name="T29" fmla="*/ 26 h 38"/>
                  <a:gd name="T30" fmla="*/ 0 w 50"/>
                  <a:gd name="T31" fmla="*/ 22 h 38"/>
                  <a:gd name="T32" fmla="*/ 0 w 50"/>
                  <a:gd name="T33" fmla="*/ 18 h 38"/>
                  <a:gd name="T34" fmla="*/ 0 w 50"/>
                  <a:gd name="T35" fmla="*/ 18 h 38"/>
                  <a:gd name="T36" fmla="*/ 0 w 50"/>
                  <a:gd name="T37" fmla="*/ 16 h 38"/>
                  <a:gd name="T38" fmla="*/ 0 w 50"/>
                  <a:gd name="T39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38">
                    <a:moveTo>
                      <a:pt x="50" y="38"/>
                    </a:moveTo>
                    <a:lnTo>
                      <a:pt x="50" y="38"/>
                    </a:lnTo>
                    <a:lnTo>
                      <a:pt x="38" y="38"/>
                    </a:lnTo>
                    <a:lnTo>
                      <a:pt x="38" y="8"/>
                    </a:lnTo>
                    <a:lnTo>
                      <a:pt x="50" y="4"/>
                    </a:lnTo>
                    <a:lnTo>
                      <a:pt x="50" y="38"/>
                    </a:lnTo>
                    <a:close/>
                    <a:moveTo>
                      <a:pt x="0" y="16"/>
                    </a:moveTo>
                    <a:lnTo>
                      <a:pt x="0" y="0"/>
                    </a:lnTo>
                    <a:lnTo>
                      <a:pt x="18" y="6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8" y="30"/>
                    </a:lnTo>
                    <a:lnTo>
                      <a:pt x="4" y="26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4B2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0" name="Freeform 535">
                <a:extLst>
                  <a:ext uri="{FF2B5EF4-FFF2-40B4-BE49-F238E27FC236}">
                    <a16:creationId xmlns:a16="http://schemas.microsoft.com/office/drawing/2014/main" id="{E8284B1B-2433-40D1-87FB-CFC85B1F5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030" y="5297958"/>
                <a:ext cx="427546" cy="168181"/>
              </a:xfrm>
              <a:custGeom>
                <a:avLst/>
                <a:gdLst>
                  <a:gd name="T0" fmla="*/ 184 w 422"/>
                  <a:gd name="T1" fmla="*/ 166 h 166"/>
                  <a:gd name="T2" fmla="*/ 182 w 422"/>
                  <a:gd name="T3" fmla="*/ 164 h 166"/>
                  <a:gd name="T4" fmla="*/ 170 w 422"/>
                  <a:gd name="T5" fmla="*/ 160 h 166"/>
                  <a:gd name="T6" fmla="*/ 30 w 422"/>
                  <a:gd name="T7" fmla="*/ 82 h 166"/>
                  <a:gd name="T8" fmla="*/ 28 w 422"/>
                  <a:gd name="T9" fmla="*/ 86 h 166"/>
                  <a:gd name="T10" fmla="*/ 32 w 422"/>
                  <a:gd name="T11" fmla="*/ 92 h 166"/>
                  <a:gd name="T12" fmla="*/ 34 w 422"/>
                  <a:gd name="T13" fmla="*/ 94 h 166"/>
                  <a:gd name="T14" fmla="*/ 38 w 422"/>
                  <a:gd name="T15" fmla="*/ 96 h 166"/>
                  <a:gd name="T16" fmla="*/ 48 w 422"/>
                  <a:gd name="T17" fmla="*/ 94 h 166"/>
                  <a:gd name="T18" fmla="*/ 50 w 422"/>
                  <a:gd name="T19" fmla="*/ 92 h 166"/>
                  <a:gd name="T20" fmla="*/ 52 w 422"/>
                  <a:gd name="T21" fmla="*/ 74 h 166"/>
                  <a:gd name="T22" fmla="*/ 184 w 422"/>
                  <a:gd name="T23" fmla="*/ 44 h 166"/>
                  <a:gd name="T24" fmla="*/ 184 w 422"/>
                  <a:gd name="T25" fmla="*/ 136 h 166"/>
                  <a:gd name="T26" fmla="*/ 184 w 422"/>
                  <a:gd name="T27" fmla="*/ 144 h 166"/>
                  <a:gd name="T28" fmla="*/ 186 w 422"/>
                  <a:gd name="T29" fmla="*/ 152 h 166"/>
                  <a:gd name="T30" fmla="*/ 192 w 422"/>
                  <a:gd name="T31" fmla="*/ 154 h 166"/>
                  <a:gd name="T32" fmla="*/ 198 w 422"/>
                  <a:gd name="T33" fmla="*/ 154 h 166"/>
                  <a:gd name="T34" fmla="*/ 202 w 422"/>
                  <a:gd name="T35" fmla="*/ 152 h 166"/>
                  <a:gd name="T36" fmla="*/ 204 w 422"/>
                  <a:gd name="T37" fmla="*/ 144 h 166"/>
                  <a:gd name="T38" fmla="*/ 330 w 422"/>
                  <a:gd name="T39" fmla="*/ 86 h 166"/>
                  <a:gd name="T40" fmla="*/ 354 w 422"/>
                  <a:gd name="T41" fmla="*/ 76 h 166"/>
                  <a:gd name="T42" fmla="*/ 232 w 422"/>
                  <a:gd name="T43" fmla="*/ 26 h 166"/>
                  <a:gd name="T44" fmla="*/ 228 w 422"/>
                  <a:gd name="T45" fmla="*/ 28 h 166"/>
                  <a:gd name="T46" fmla="*/ 204 w 422"/>
                  <a:gd name="T47" fmla="*/ 14 h 166"/>
                  <a:gd name="T48" fmla="*/ 222 w 422"/>
                  <a:gd name="T49" fmla="*/ 8 h 166"/>
                  <a:gd name="T50" fmla="*/ 226 w 422"/>
                  <a:gd name="T51" fmla="*/ 16 h 166"/>
                  <a:gd name="T52" fmla="*/ 228 w 422"/>
                  <a:gd name="T53" fmla="*/ 18 h 166"/>
                  <a:gd name="T54" fmla="*/ 232 w 422"/>
                  <a:gd name="T55" fmla="*/ 18 h 166"/>
                  <a:gd name="T56" fmla="*/ 242 w 422"/>
                  <a:gd name="T57" fmla="*/ 16 h 166"/>
                  <a:gd name="T58" fmla="*/ 242 w 422"/>
                  <a:gd name="T59" fmla="*/ 0 h 166"/>
                  <a:gd name="T60" fmla="*/ 248 w 422"/>
                  <a:gd name="T61" fmla="*/ 2 h 166"/>
                  <a:gd name="T62" fmla="*/ 374 w 422"/>
                  <a:gd name="T63" fmla="*/ 70 h 166"/>
                  <a:gd name="T64" fmla="*/ 374 w 422"/>
                  <a:gd name="T65" fmla="*/ 74 h 166"/>
                  <a:gd name="T66" fmla="*/ 378 w 422"/>
                  <a:gd name="T67" fmla="*/ 76 h 166"/>
                  <a:gd name="T68" fmla="*/ 384 w 422"/>
                  <a:gd name="T69" fmla="*/ 78 h 166"/>
                  <a:gd name="T70" fmla="*/ 392 w 422"/>
                  <a:gd name="T71" fmla="*/ 76 h 166"/>
                  <a:gd name="T72" fmla="*/ 394 w 422"/>
                  <a:gd name="T73" fmla="*/ 72 h 166"/>
                  <a:gd name="T74" fmla="*/ 392 w 422"/>
                  <a:gd name="T75" fmla="*/ 6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2" h="166">
                    <a:moveTo>
                      <a:pt x="422" y="70"/>
                    </a:moveTo>
                    <a:lnTo>
                      <a:pt x="184" y="166"/>
                    </a:lnTo>
                    <a:lnTo>
                      <a:pt x="182" y="166"/>
                    </a:lnTo>
                    <a:lnTo>
                      <a:pt x="182" y="164"/>
                    </a:lnTo>
                    <a:lnTo>
                      <a:pt x="172" y="160"/>
                    </a:lnTo>
                    <a:lnTo>
                      <a:pt x="170" y="160"/>
                    </a:lnTo>
                    <a:lnTo>
                      <a:pt x="0" y="94"/>
                    </a:lnTo>
                    <a:lnTo>
                      <a:pt x="30" y="82"/>
                    </a:lnTo>
                    <a:lnTo>
                      <a:pt x="28" y="86"/>
                    </a:lnTo>
                    <a:lnTo>
                      <a:pt x="28" y="86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4" y="94"/>
                    </a:lnTo>
                    <a:lnTo>
                      <a:pt x="38" y="96"/>
                    </a:lnTo>
                    <a:lnTo>
                      <a:pt x="38" y="96"/>
                    </a:lnTo>
                    <a:lnTo>
                      <a:pt x="44" y="96"/>
                    </a:lnTo>
                    <a:lnTo>
                      <a:pt x="48" y="94"/>
                    </a:lnTo>
                    <a:lnTo>
                      <a:pt x="48" y="94"/>
                    </a:lnTo>
                    <a:lnTo>
                      <a:pt x="50" y="92"/>
                    </a:lnTo>
                    <a:lnTo>
                      <a:pt x="52" y="88"/>
                    </a:lnTo>
                    <a:lnTo>
                      <a:pt x="52" y="74"/>
                    </a:lnTo>
                    <a:lnTo>
                      <a:pt x="184" y="22"/>
                    </a:lnTo>
                    <a:lnTo>
                      <a:pt x="184" y="44"/>
                    </a:lnTo>
                    <a:lnTo>
                      <a:pt x="68" y="90"/>
                    </a:lnTo>
                    <a:lnTo>
                      <a:pt x="184" y="136"/>
                    </a:lnTo>
                    <a:lnTo>
                      <a:pt x="184" y="144"/>
                    </a:lnTo>
                    <a:lnTo>
                      <a:pt x="184" y="144"/>
                    </a:lnTo>
                    <a:lnTo>
                      <a:pt x="186" y="15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92" y="154"/>
                    </a:lnTo>
                    <a:lnTo>
                      <a:pt x="192" y="154"/>
                    </a:lnTo>
                    <a:lnTo>
                      <a:pt x="198" y="154"/>
                    </a:lnTo>
                    <a:lnTo>
                      <a:pt x="202" y="152"/>
                    </a:lnTo>
                    <a:lnTo>
                      <a:pt x="202" y="152"/>
                    </a:lnTo>
                    <a:lnTo>
                      <a:pt x="204" y="148"/>
                    </a:lnTo>
                    <a:lnTo>
                      <a:pt x="204" y="144"/>
                    </a:lnTo>
                    <a:lnTo>
                      <a:pt x="204" y="136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54" y="76"/>
                    </a:lnTo>
                    <a:lnTo>
                      <a:pt x="234" y="26"/>
                    </a:lnTo>
                    <a:lnTo>
                      <a:pt x="232" y="26"/>
                    </a:lnTo>
                    <a:lnTo>
                      <a:pt x="232" y="26"/>
                    </a:lnTo>
                    <a:lnTo>
                      <a:pt x="228" y="28"/>
                    </a:lnTo>
                    <a:lnTo>
                      <a:pt x="204" y="38"/>
                    </a:lnTo>
                    <a:lnTo>
                      <a:pt x="204" y="14"/>
                    </a:lnTo>
                    <a:lnTo>
                      <a:pt x="222" y="8"/>
                    </a:lnTo>
                    <a:lnTo>
                      <a:pt x="222" y="8"/>
                    </a:lnTo>
                    <a:lnTo>
                      <a:pt x="222" y="12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8" y="18"/>
                    </a:lnTo>
                    <a:lnTo>
                      <a:pt x="232" y="18"/>
                    </a:lnTo>
                    <a:lnTo>
                      <a:pt x="232" y="18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8"/>
                    </a:lnTo>
                    <a:lnTo>
                      <a:pt x="242" y="0"/>
                    </a:lnTo>
                    <a:lnTo>
                      <a:pt x="246" y="2"/>
                    </a:lnTo>
                    <a:lnTo>
                      <a:pt x="248" y="2"/>
                    </a:lnTo>
                    <a:lnTo>
                      <a:pt x="372" y="50"/>
                    </a:lnTo>
                    <a:lnTo>
                      <a:pt x="374" y="70"/>
                    </a:lnTo>
                    <a:lnTo>
                      <a:pt x="374" y="70"/>
                    </a:lnTo>
                    <a:lnTo>
                      <a:pt x="374" y="74"/>
                    </a:lnTo>
                    <a:lnTo>
                      <a:pt x="378" y="76"/>
                    </a:lnTo>
                    <a:lnTo>
                      <a:pt x="378" y="76"/>
                    </a:lnTo>
                    <a:lnTo>
                      <a:pt x="380" y="78"/>
                    </a:lnTo>
                    <a:lnTo>
                      <a:pt x="384" y="78"/>
                    </a:lnTo>
                    <a:lnTo>
                      <a:pt x="384" y="78"/>
                    </a:lnTo>
                    <a:lnTo>
                      <a:pt x="392" y="76"/>
                    </a:lnTo>
                    <a:lnTo>
                      <a:pt x="392" y="76"/>
                    </a:lnTo>
                    <a:lnTo>
                      <a:pt x="394" y="72"/>
                    </a:lnTo>
                    <a:lnTo>
                      <a:pt x="394" y="68"/>
                    </a:lnTo>
                    <a:lnTo>
                      <a:pt x="392" y="60"/>
                    </a:lnTo>
                    <a:lnTo>
                      <a:pt x="422" y="70"/>
                    </a:lnTo>
                    <a:close/>
                  </a:path>
                </a:pathLst>
              </a:custGeom>
              <a:solidFill>
                <a:srgbClr val="B68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1" name="Freeform 536">
                <a:extLst>
                  <a:ext uri="{FF2B5EF4-FFF2-40B4-BE49-F238E27FC236}">
                    <a16:creationId xmlns:a16="http://schemas.microsoft.com/office/drawing/2014/main" id="{05225F18-85FB-41FB-8FE3-795592169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7030" y="5324299"/>
                <a:ext cx="358652" cy="322179"/>
              </a:xfrm>
              <a:custGeom>
                <a:avLst/>
                <a:gdLst>
                  <a:gd name="T0" fmla="*/ 184 w 354"/>
                  <a:gd name="T1" fmla="*/ 140 h 318"/>
                  <a:gd name="T2" fmla="*/ 184 w 354"/>
                  <a:gd name="T3" fmla="*/ 318 h 318"/>
                  <a:gd name="T4" fmla="*/ 182 w 354"/>
                  <a:gd name="T5" fmla="*/ 316 h 318"/>
                  <a:gd name="T6" fmla="*/ 182 w 354"/>
                  <a:gd name="T7" fmla="*/ 316 h 318"/>
                  <a:gd name="T8" fmla="*/ 0 w 354"/>
                  <a:gd name="T9" fmla="*/ 246 h 318"/>
                  <a:gd name="T10" fmla="*/ 0 w 354"/>
                  <a:gd name="T11" fmla="*/ 68 h 318"/>
                  <a:gd name="T12" fmla="*/ 170 w 354"/>
                  <a:gd name="T13" fmla="*/ 134 h 318"/>
                  <a:gd name="T14" fmla="*/ 172 w 354"/>
                  <a:gd name="T15" fmla="*/ 134 h 318"/>
                  <a:gd name="T16" fmla="*/ 182 w 354"/>
                  <a:gd name="T17" fmla="*/ 138 h 318"/>
                  <a:gd name="T18" fmla="*/ 182 w 354"/>
                  <a:gd name="T19" fmla="*/ 140 h 318"/>
                  <a:gd name="T20" fmla="*/ 184 w 354"/>
                  <a:gd name="T21" fmla="*/ 140 h 318"/>
                  <a:gd name="T22" fmla="*/ 184 w 354"/>
                  <a:gd name="T23" fmla="*/ 110 h 318"/>
                  <a:gd name="T24" fmla="*/ 68 w 354"/>
                  <a:gd name="T25" fmla="*/ 64 h 318"/>
                  <a:gd name="T26" fmla="*/ 184 w 354"/>
                  <a:gd name="T27" fmla="*/ 18 h 318"/>
                  <a:gd name="T28" fmla="*/ 184 w 354"/>
                  <a:gd name="T29" fmla="*/ 110 h 318"/>
                  <a:gd name="T30" fmla="*/ 204 w 354"/>
                  <a:gd name="T31" fmla="*/ 12 h 318"/>
                  <a:gd name="T32" fmla="*/ 228 w 354"/>
                  <a:gd name="T33" fmla="*/ 2 h 318"/>
                  <a:gd name="T34" fmla="*/ 232 w 354"/>
                  <a:gd name="T35" fmla="*/ 0 h 318"/>
                  <a:gd name="T36" fmla="*/ 232 w 354"/>
                  <a:gd name="T37" fmla="*/ 0 h 318"/>
                  <a:gd name="T38" fmla="*/ 234 w 354"/>
                  <a:gd name="T39" fmla="*/ 0 h 318"/>
                  <a:gd name="T40" fmla="*/ 354 w 354"/>
                  <a:gd name="T41" fmla="*/ 50 h 318"/>
                  <a:gd name="T42" fmla="*/ 332 w 354"/>
                  <a:gd name="T43" fmla="*/ 60 h 318"/>
                  <a:gd name="T44" fmla="*/ 330 w 354"/>
                  <a:gd name="T45" fmla="*/ 60 h 318"/>
                  <a:gd name="T46" fmla="*/ 204 w 354"/>
                  <a:gd name="T47" fmla="*/ 110 h 318"/>
                  <a:gd name="T48" fmla="*/ 204 w 354"/>
                  <a:gd name="T49" fmla="*/ 1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4" h="318">
                    <a:moveTo>
                      <a:pt x="184" y="140"/>
                    </a:moveTo>
                    <a:lnTo>
                      <a:pt x="184" y="318"/>
                    </a:lnTo>
                    <a:lnTo>
                      <a:pt x="182" y="316"/>
                    </a:lnTo>
                    <a:lnTo>
                      <a:pt x="182" y="316"/>
                    </a:lnTo>
                    <a:lnTo>
                      <a:pt x="0" y="246"/>
                    </a:lnTo>
                    <a:lnTo>
                      <a:pt x="0" y="68"/>
                    </a:lnTo>
                    <a:lnTo>
                      <a:pt x="170" y="134"/>
                    </a:lnTo>
                    <a:lnTo>
                      <a:pt x="172" y="134"/>
                    </a:lnTo>
                    <a:lnTo>
                      <a:pt x="182" y="138"/>
                    </a:lnTo>
                    <a:lnTo>
                      <a:pt x="182" y="140"/>
                    </a:lnTo>
                    <a:lnTo>
                      <a:pt x="184" y="140"/>
                    </a:lnTo>
                    <a:close/>
                    <a:moveTo>
                      <a:pt x="184" y="110"/>
                    </a:moveTo>
                    <a:lnTo>
                      <a:pt x="68" y="64"/>
                    </a:lnTo>
                    <a:lnTo>
                      <a:pt x="184" y="18"/>
                    </a:lnTo>
                    <a:lnTo>
                      <a:pt x="184" y="110"/>
                    </a:lnTo>
                    <a:close/>
                    <a:moveTo>
                      <a:pt x="204" y="12"/>
                    </a:moveTo>
                    <a:lnTo>
                      <a:pt x="228" y="2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354" y="50"/>
                    </a:lnTo>
                    <a:lnTo>
                      <a:pt x="332" y="60"/>
                    </a:lnTo>
                    <a:lnTo>
                      <a:pt x="330" y="60"/>
                    </a:lnTo>
                    <a:lnTo>
                      <a:pt x="204" y="110"/>
                    </a:lnTo>
                    <a:lnTo>
                      <a:pt x="204" y="1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2" name="Freeform 537">
                <a:extLst>
                  <a:ext uri="{FF2B5EF4-FFF2-40B4-BE49-F238E27FC236}">
                    <a16:creationId xmlns:a16="http://schemas.microsoft.com/office/drawing/2014/main" id="{33763877-F524-4276-8AEA-E84B1DE76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448" y="5368877"/>
                <a:ext cx="241128" cy="277601"/>
              </a:xfrm>
              <a:custGeom>
                <a:avLst/>
                <a:gdLst>
                  <a:gd name="T0" fmla="*/ 0 w 238"/>
                  <a:gd name="T1" fmla="*/ 96 h 274"/>
                  <a:gd name="T2" fmla="*/ 238 w 238"/>
                  <a:gd name="T3" fmla="*/ 0 h 274"/>
                  <a:gd name="T4" fmla="*/ 238 w 238"/>
                  <a:gd name="T5" fmla="*/ 180 h 274"/>
                  <a:gd name="T6" fmla="*/ 0 w 238"/>
                  <a:gd name="T7" fmla="*/ 274 h 274"/>
                  <a:gd name="T8" fmla="*/ 0 w 238"/>
                  <a:gd name="T9" fmla="*/ 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74">
                    <a:moveTo>
                      <a:pt x="0" y="96"/>
                    </a:moveTo>
                    <a:lnTo>
                      <a:pt x="238" y="0"/>
                    </a:lnTo>
                    <a:lnTo>
                      <a:pt x="238" y="180"/>
                    </a:lnTo>
                    <a:lnTo>
                      <a:pt x="0" y="274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16E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3" name="Freeform 538">
                <a:extLst>
                  <a:ext uri="{FF2B5EF4-FFF2-40B4-BE49-F238E27FC236}">
                    <a16:creationId xmlns:a16="http://schemas.microsoft.com/office/drawing/2014/main" id="{305F2867-CD4F-47FD-981F-06D34D9F88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5398" y="4973753"/>
                <a:ext cx="370810" cy="482255"/>
              </a:xfrm>
              <a:custGeom>
                <a:avLst/>
                <a:gdLst>
                  <a:gd name="T0" fmla="*/ 170 w 366"/>
                  <a:gd name="T1" fmla="*/ 130 h 476"/>
                  <a:gd name="T2" fmla="*/ 300 w 366"/>
                  <a:gd name="T3" fmla="*/ 76 h 476"/>
                  <a:gd name="T4" fmla="*/ 330 w 366"/>
                  <a:gd name="T5" fmla="*/ 64 h 476"/>
                  <a:gd name="T6" fmla="*/ 332 w 366"/>
                  <a:gd name="T7" fmla="*/ 66 h 476"/>
                  <a:gd name="T8" fmla="*/ 336 w 366"/>
                  <a:gd name="T9" fmla="*/ 68 h 476"/>
                  <a:gd name="T10" fmla="*/ 338 w 366"/>
                  <a:gd name="T11" fmla="*/ 70 h 476"/>
                  <a:gd name="T12" fmla="*/ 348 w 366"/>
                  <a:gd name="T13" fmla="*/ 174 h 476"/>
                  <a:gd name="T14" fmla="*/ 366 w 366"/>
                  <a:gd name="T15" fmla="*/ 388 h 476"/>
                  <a:gd name="T16" fmla="*/ 364 w 366"/>
                  <a:gd name="T17" fmla="*/ 396 h 476"/>
                  <a:gd name="T18" fmla="*/ 352 w 366"/>
                  <a:gd name="T19" fmla="*/ 400 h 476"/>
                  <a:gd name="T20" fmla="*/ 346 w 366"/>
                  <a:gd name="T21" fmla="*/ 394 h 476"/>
                  <a:gd name="T22" fmla="*/ 238 w 366"/>
                  <a:gd name="T23" fmla="*/ 146 h 476"/>
                  <a:gd name="T24" fmla="*/ 176 w 366"/>
                  <a:gd name="T25" fmla="*/ 466 h 476"/>
                  <a:gd name="T26" fmla="*/ 174 w 366"/>
                  <a:gd name="T27" fmla="*/ 472 h 476"/>
                  <a:gd name="T28" fmla="*/ 164 w 366"/>
                  <a:gd name="T29" fmla="*/ 476 h 476"/>
                  <a:gd name="T30" fmla="*/ 158 w 366"/>
                  <a:gd name="T31" fmla="*/ 472 h 476"/>
                  <a:gd name="T32" fmla="*/ 156 w 366"/>
                  <a:gd name="T33" fmla="*/ 262 h 476"/>
                  <a:gd name="T34" fmla="*/ 24 w 366"/>
                  <a:gd name="T35" fmla="*/ 408 h 476"/>
                  <a:gd name="T36" fmla="*/ 20 w 366"/>
                  <a:gd name="T37" fmla="*/ 414 h 476"/>
                  <a:gd name="T38" fmla="*/ 10 w 366"/>
                  <a:gd name="T39" fmla="*/ 418 h 476"/>
                  <a:gd name="T40" fmla="*/ 4 w 366"/>
                  <a:gd name="T41" fmla="*/ 414 h 476"/>
                  <a:gd name="T42" fmla="*/ 20 w 366"/>
                  <a:gd name="T43" fmla="*/ 200 h 476"/>
                  <a:gd name="T44" fmla="*/ 28 w 366"/>
                  <a:gd name="T45" fmla="*/ 90 h 476"/>
                  <a:gd name="T46" fmla="*/ 30 w 366"/>
                  <a:gd name="T47" fmla="*/ 86 h 476"/>
                  <a:gd name="T48" fmla="*/ 32 w 366"/>
                  <a:gd name="T49" fmla="*/ 82 h 476"/>
                  <a:gd name="T50" fmla="*/ 38 w 366"/>
                  <a:gd name="T51" fmla="*/ 80 h 476"/>
                  <a:gd name="T52" fmla="*/ 138 w 366"/>
                  <a:gd name="T53" fmla="*/ 64 h 476"/>
                  <a:gd name="T54" fmla="*/ 134 w 366"/>
                  <a:gd name="T55" fmla="*/ 116 h 476"/>
                  <a:gd name="T56" fmla="*/ 214 w 366"/>
                  <a:gd name="T57" fmla="*/ 176 h 476"/>
                  <a:gd name="T58" fmla="*/ 214 w 366"/>
                  <a:gd name="T59" fmla="*/ 336 h 476"/>
                  <a:gd name="T60" fmla="*/ 204 w 366"/>
                  <a:gd name="T61" fmla="*/ 338 h 476"/>
                  <a:gd name="T62" fmla="*/ 198 w 366"/>
                  <a:gd name="T63" fmla="*/ 336 h 476"/>
                  <a:gd name="T64" fmla="*/ 194 w 366"/>
                  <a:gd name="T65" fmla="*/ 180 h 476"/>
                  <a:gd name="T66" fmla="*/ 50 w 366"/>
                  <a:gd name="T67" fmla="*/ 106 h 476"/>
                  <a:gd name="T68" fmla="*/ 184 w 366"/>
                  <a:gd name="T69" fmla="*/ 38 h 476"/>
                  <a:gd name="T70" fmla="*/ 150 w 366"/>
                  <a:gd name="T71" fmla="*/ 34 h 476"/>
                  <a:gd name="T72" fmla="*/ 140 w 366"/>
                  <a:gd name="T73" fmla="*/ 28 h 476"/>
                  <a:gd name="T74" fmla="*/ 134 w 366"/>
                  <a:gd name="T75" fmla="*/ 16 h 476"/>
                  <a:gd name="T76" fmla="*/ 150 w 366"/>
                  <a:gd name="T77" fmla="*/ 6 h 476"/>
                  <a:gd name="T78" fmla="*/ 184 w 366"/>
                  <a:gd name="T79" fmla="*/ 0 h 476"/>
                  <a:gd name="T80" fmla="*/ 220 w 366"/>
                  <a:gd name="T81" fmla="*/ 6 h 476"/>
                  <a:gd name="T82" fmla="*/ 234 w 366"/>
                  <a:gd name="T83" fmla="*/ 18 h 476"/>
                  <a:gd name="T84" fmla="*/ 230 w 366"/>
                  <a:gd name="T85" fmla="*/ 28 h 476"/>
                  <a:gd name="T86" fmla="*/ 220 w 366"/>
                  <a:gd name="T87" fmla="*/ 34 h 476"/>
                  <a:gd name="T88" fmla="*/ 184 w 366"/>
                  <a:gd name="T89" fmla="*/ 38 h 476"/>
                  <a:gd name="T90" fmla="*/ 320 w 366"/>
                  <a:gd name="T91" fmla="*/ 92 h 476"/>
                  <a:gd name="T92" fmla="*/ 212 w 366"/>
                  <a:gd name="T93" fmla="*/ 22 h 476"/>
                  <a:gd name="T94" fmla="*/ 214 w 366"/>
                  <a:gd name="T95" fmla="*/ 18 h 476"/>
                  <a:gd name="T96" fmla="*/ 212 w 366"/>
                  <a:gd name="T97" fmla="*/ 14 h 476"/>
                  <a:gd name="T98" fmla="*/ 196 w 366"/>
                  <a:gd name="T99" fmla="*/ 8 h 476"/>
                  <a:gd name="T100" fmla="*/ 172 w 366"/>
                  <a:gd name="T101" fmla="*/ 8 h 476"/>
                  <a:gd name="T102" fmla="*/ 158 w 366"/>
                  <a:gd name="T103" fmla="*/ 12 h 476"/>
                  <a:gd name="T104" fmla="*/ 154 w 366"/>
                  <a:gd name="T105" fmla="*/ 20 h 476"/>
                  <a:gd name="T106" fmla="*/ 164 w 366"/>
                  <a:gd name="T107" fmla="*/ 28 h 476"/>
                  <a:gd name="T108" fmla="*/ 184 w 366"/>
                  <a:gd name="T109" fmla="*/ 30 h 476"/>
                  <a:gd name="T110" fmla="*/ 204 w 366"/>
                  <a:gd name="T111" fmla="*/ 28 h 476"/>
                  <a:gd name="T112" fmla="*/ 212 w 366"/>
                  <a:gd name="T113" fmla="*/ 2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6" h="476">
                    <a:moveTo>
                      <a:pt x="134" y="116"/>
                    </a:moveTo>
                    <a:lnTo>
                      <a:pt x="168" y="128"/>
                    </a:lnTo>
                    <a:lnTo>
                      <a:pt x="170" y="130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300" y="76"/>
                    </a:lnTo>
                    <a:lnTo>
                      <a:pt x="238" y="52"/>
                    </a:lnTo>
                    <a:lnTo>
                      <a:pt x="238" y="28"/>
                    </a:lnTo>
                    <a:lnTo>
                      <a:pt x="330" y="64"/>
                    </a:lnTo>
                    <a:lnTo>
                      <a:pt x="330" y="64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34" y="66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70"/>
                    </a:lnTo>
                    <a:lnTo>
                      <a:pt x="338" y="70"/>
                    </a:lnTo>
                    <a:lnTo>
                      <a:pt x="338" y="70"/>
                    </a:lnTo>
                    <a:lnTo>
                      <a:pt x="338" y="74"/>
                    </a:lnTo>
                    <a:lnTo>
                      <a:pt x="338" y="76"/>
                    </a:lnTo>
                    <a:lnTo>
                      <a:pt x="348" y="174"/>
                    </a:lnTo>
                    <a:lnTo>
                      <a:pt x="348" y="176"/>
                    </a:lnTo>
                    <a:lnTo>
                      <a:pt x="366" y="388"/>
                    </a:lnTo>
                    <a:lnTo>
                      <a:pt x="366" y="388"/>
                    </a:lnTo>
                    <a:lnTo>
                      <a:pt x="366" y="392"/>
                    </a:lnTo>
                    <a:lnTo>
                      <a:pt x="364" y="396"/>
                    </a:lnTo>
                    <a:lnTo>
                      <a:pt x="364" y="396"/>
                    </a:lnTo>
                    <a:lnTo>
                      <a:pt x="356" y="400"/>
                    </a:lnTo>
                    <a:lnTo>
                      <a:pt x="356" y="400"/>
                    </a:lnTo>
                    <a:lnTo>
                      <a:pt x="352" y="400"/>
                    </a:lnTo>
                    <a:lnTo>
                      <a:pt x="350" y="398"/>
                    </a:lnTo>
                    <a:lnTo>
                      <a:pt x="350" y="398"/>
                    </a:lnTo>
                    <a:lnTo>
                      <a:pt x="346" y="394"/>
                    </a:lnTo>
                    <a:lnTo>
                      <a:pt x="346" y="390"/>
                    </a:lnTo>
                    <a:lnTo>
                      <a:pt x="326" y="184"/>
                    </a:lnTo>
                    <a:lnTo>
                      <a:pt x="238" y="146"/>
                    </a:lnTo>
                    <a:lnTo>
                      <a:pt x="238" y="124"/>
                    </a:lnTo>
                    <a:lnTo>
                      <a:pt x="176" y="150"/>
                    </a:lnTo>
                    <a:lnTo>
                      <a:pt x="176" y="466"/>
                    </a:lnTo>
                    <a:lnTo>
                      <a:pt x="176" y="466"/>
                    </a:lnTo>
                    <a:lnTo>
                      <a:pt x="176" y="468"/>
                    </a:lnTo>
                    <a:lnTo>
                      <a:pt x="174" y="472"/>
                    </a:lnTo>
                    <a:lnTo>
                      <a:pt x="174" y="472"/>
                    </a:lnTo>
                    <a:lnTo>
                      <a:pt x="170" y="474"/>
                    </a:lnTo>
                    <a:lnTo>
                      <a:pt x="164" y="476"/>
                    </a:lnTo>
                    <a:lnTo>
                      <a:pt x="164" y="476"/>
                    </a:lnTo>
                    <a:lnTo>
                      <a:pt x="162" y="474"/>
                    </a:lnTo>
                    <a:lnTo>
                      <a:pt x="158" y="472"/>
                    </a:lnTo>
                    <a:lnTo>
                      <a:pt x="158" y="472"/>
                    </a:lnTo>
                    <a:lnTo>
                      <a:pt x="156" y="466"/>
                    </a:lnTo>
                    <a:lnTo>
                      <a:pt x="156" y="262"/>
                    </a:lnTo>
                    <a:lnTo>
                      <a:pt x="40" y="216"/>
                    </a:lnTo>
                    <a:lnTo>
                      <a:pt x="24" y="408"/>
                    </a:lnTo>
                    <a:lnTo>
                      <a:pt x="24" y="408"/>
                    </a:lnTo>
                    <a:lnTo>
                      <a:pt x="22" y="412"/>
                    </a:lnTo>
                    <a:lnTo>
                      <a:pt x="20" y="414"/>
                    </a:lnTo>
                    <a:lnTo>
                      <a:pt x="20" y="414"/>
                    </a:lnTo>
                    <a:lnTo>
                      <a:pt x="16" y="416"/>
                    </a:lnTo>
                    <a:lnTo>
                      <a:pt x="10" y="418"/>
                    </a:lnTo>
                    <a:lnTo>
                      <a:pt x="10" y="418"/>
                    </a:lnTo>
                    <a:lnTo>
                      <a:pt x="6" y="416"/>
                    </a:lnTo>
                    <a:lnTo>
                      <a:pt x="4" y="414"/>
                    </a:lnTo>
                    <a:lnTo>
                      <a:pt x="4" y="414"/>
                    </a:lnTo>
                    <a:lnTo>
                      <a:pt x="2" y="410"/>
                    </a:lnTo>
                    <a:lnTo>
                      <a:pt x="0" y="406"/>
                    </a:lnTo>
                    <a:lnTo>
                      <a:pt x="20" y="200"/>
                    </a:lnTo>
                    <a:lnTo>
                      <a:pt x="20" y="20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4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2" y="82"/>
                    </a:lnTo>
                    <a:lnTo>
                      <a:pt x="36" y="80"/>
                    </a:lnTo>
                    <a:lnTo>
                      <a:pt x="38" y="80"/>
                    </a:lnTo>
                    <a:lnTo>
                      <a:pt x="134" y="40"/>
                    </a:lnTo>
                    <a:lnTo>
                      <a:pt x="138" y="40"/>
                    </a:lnTo>
                    <a:lnTo>
                      <a:pt x="138" y="64"/>
                    </a:lnTo>
                    <a:lnTo>
                      <a:pt x="134" y="64"/>
                    </a:lnTo>
                    <a:lnTo>
                      <a:pt x="70" y="90"/>
                    </a:lnTo>
                    <a:lnTo>
                      <a:pt x="134" y="116"/>
                    </a:lnTo>
                    <a:close/>
                    <a:moveTo>
                      <a:pt x="194" y="180"/>
                    </a:moveTo>
                    <a:lnTo>
                      <a:pt x="194" y="180"/>
                    </a:lnTo>
                    <a:lnTo>
                      <a:pt x="214" y="176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4" y="336"/>
                    </a:lnTo>
                    <a:lnTo>
                      <a:pt x="214" y="336"/>
                    </a:lnTo>
                    <a:lnTo>
                      <a:pt x="204" y="338"/>
                    </a:lnTo>
                    <a:lnTo>
                      <a:pt x="204" y="338"/>
                    </a:lnTo>
                    <a:lnTo>
                      <a:pt x="200" y="338"/>
                    </a:lnTo>
                    <a:lnTo>
                      <a:pt x="198" y="336"/>
                    </a:lnTo>
                    <a:lnTo>
                      <a:pt x="198" y="336"/>
                    </a:lnTo>
                    <a:lnTo>
                      <a:pt x="194" y="332"/>
                    </a:lnTo>
                    <a:lnTo>
                      <a:pt x="194" y="328"/>
                    </a:lnTo>
                    <a:lnTo>
                      <a:pt x="194" y="180"/>
                    </a:lnTo>
                    <a:close/>
                    <a:moveTo>
                      <a:pt x="156" y="240"/>
                    </a:moveTo>
                    <a:lnTo>
                      <a:pt x="156" y="146"/>
                    </a:lnTo>
                    <a:lnTo>
                      <a:pt x="50" y="106"/>
                    </a:lnTo>
                    <a:lnTo>
                      <a:pt x="42" y="192"/>
                    </a:lnTo>
                    <a:lnTo>
                      <a:pt x="156" y="240"/>
                    </a:lnTo>
                    <a:close/>
                    <a:moveTo>
                      <a:pt x="184" y="38"/>
                    </a:moveTo>
                    <a:lnTo>
                      <a:pt x="184" y="38"/>
                    </a:lnTo>
                    <a:lnTo>
                      <a:pt x="166" y="38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50" y="34"/>
                    </a:lnTo>
                    <a:lnTo>
                      <a:pt x="140" y="28"/>
                    </a:lnTo>
                    <a:lnTo>
                      <a:pt x="134" y="22"/>
                    </a:lnTo>
                    <a:lnTo>
                      <a:pt x="134" y="16"/>
                    </a:lnTo>
                    <a:lnTo>
                      <a:pt x="134" y="16"/>
                    </a:lnTo>
                    <a:lnTo>
                      <a:pt x="140" y="10"/>
                    </a:lnTo>
                    <a:lnTo>
                      <a:pt x="150" y="6"/>
                    </a:lnTo>
                    <a:lnTo>
                      <a:pt x="150" y="6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204" y="0"/>
                    </a:lnTo>
                    <a:lnTo>
                      <a:pt x="220" y="6"/>
                    </a:lnTo>
                    <a:lnTo>
                      <a:pt x="220" y="6"/>
                    </a:lnTo>
                    <a:lnTo>
                      <a:pt x="230" y="12"/>
                    </a:lnTo>
                    <a:lnTo>
                      <a:pt x="234" y="14"/>
                    </a:lnTo>
                    <a:lnTo>
                      <a:pt x="234" y="18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0" y="34"/>
                    </a:lnTo>
                    <a:lnTo>
                      <a:pt x="220" y="34"/>
                    </a:lnTo>
                    <a:lnTo>
                      <a:pt x="204" y="38"/>
                    </a:lnTo>
                    <a:lnTo>
                      <a:pt x="184" y="38"/>
                    </a:lnTo>
                    <a:lnTo>
                      <a:pt x="184" y="38"/>
                    </a:lnTo>
                    <a:close/>
                    <a:moveTo>
                      <a:pt x="238" y="124"/>
                    </a:moveTo>
                    <a:lnTo>
                      <a:pt x="324" y="160"/>
                    </a:lnTo>
                    <a:lnTo>
                      <a:pt x="320" y="92"/>
                    </a:lnTo>
                    <a:lnTo>
                      <a:pt x="238" y="124"/>
                    </a:lnTo>
                    <a:close/>
                    <a:moveTo>
                      <a:pt x="212" y="22"/>
                    </a:moveTo>
                    <a:lnTo>
                      <a:pt x="212" y="22"/>
                    </a:lnTo>
                    <a:lnTo>
                      <a:pt x="214" y="22"/>
                    </a:lnTo>
                    <a:lnTo>
                      <a:pt x="214" y="20"/>
                    </a:lnTo>
                    <a:lnTo>
                      <a:pt x="214" y="18"/>
                    </a:lnTo>
                    <a:lnTo>
                      <a:pt x="214" y="18"/>
                    </a:lnTo>
                    <a:lnTo>
                      <a:pt x="214" y="16"/>
                    </a:lnTo>
                    <a:lnTo>
                      <a:pt x="212" y="14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196" y="8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72" y="8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12"/>
                    </a:lnTo>
                    <a:lnTo>
                      <a:pt x="154" y="16"/>
                    </a:lnTo>
                    <a:lnTo>
                      <a:pt x="154" y="20"/>
                    </a:lnTo>
                    <a:lnTo>
                      <a:pt x="154" y="20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7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96" y="30"/>
                    </a:lnTo>
                    <a:lnTo>
                      <a:pt x="204" y="28"/>
                    </a:lnTo>
                    <a:lnTo>
                      <a:pt x="204" y="28"/>
                    </a:lnTo>
                    <a:lnTo>
                      <a:pt x="212" y="22"/>
                    </a:lnTo>
                    <a:lnTo>
                      <a:pt x="212" y="22"/>
                    </a:lnTo>
                    <a:close/>
                  </a:path>
                </a:pathLst>
              </a:custGeom>
              <a:solidFill>
                <a:srgbClr val="7B5D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4" name="Freeform 540">
                <a:extLst>
                  <a:ext uri="{FF2B5EF4-FFF2-40B4-BE49-F238E27FC236}">
                    <a16:creationId xmlns:a16="http://schemas.microsoft.com/office/drawing/2014/main" id="{3FF17377-339E-4216-8432-DB9F2A768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816" y="5002121"/>
                <a:ext cx="50657" cy="95235"/>
              </a:xfrm>
              <a:custGeom>
                <a:avLst/>
                <a:gdLst>
                  <a:gd name="T0" fmla="*/ 30 w 50"/>
                  <a:gd name="T1" fmla="*/ 82 h 94"/>
                  <a:gd name="T2" fmla="*/ 0 w 50"/>
                  <a:gd name="T3" fmla="*/ 94 h 94"/>
                  <a:gd name="T4" fmla="*/ 0 w 50"/>
                  <a:gd name="T5" fmla="*/ 10 h 94"/>
                  <a:gd name="T6" fmla="*/ 0 w 50"/>
                  <a:gd name="T7" fmla="*/ 10 h 94"/>
                  <a:gd name="T8" fmla="*/ 20 w 50"/>
                  <a:gd name="T9" fmla="*/ 10 h 94"/>
                  <a:gd name="T10" fmla="*/ 36 w 50"/>
                  <a:gd name="T11" fmla="*/ 6 h 94"/>
                  <a:gd name="T12" fmla="*/ 36 w 50"/>
                  <a:gd name="T13" fmla="*/ 6 h 94"/>
                  <a:gd name="T14" fmla="*/ 46 w 50"/>
                  <a:gd name="T15" fmla="*/ 0 h 94"/>
                  <a:gd name="T16" fmla="*/ 50 w 50"/>
                  <a:gd name="T17" fmla="*/ 0 h 94"/>
                  <a:gd name="T18" fmla="*/ 50 w 50"/>
                  <a:gd name="T19" fmla="*/ 72 h 94"/>
                  <a:gd name="T20" fmla="*/ 26 w 50"/>
                  <a:gd name="T21" fmla="*/ 82 h 94"/>
                  <a:gd name="T22" fmla="*/ 30 w 50"/>
                  <a:gd name="T23" fmla="*/ 8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94">
                    <a:moveTo>
                      <a:pt x="30" y="82"/>
                    </a:moveTo>
                    <a:lnTo>
                      <a:pt x="0" y="9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0" y="10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72"/>
                    </a:lnTo>
                    <a:lnTo>
                      <a:pt x="26" y="82"/>
                    </a:lnTo>
                    <a:lnTo>
                      <a:pt x="30" y="82"/>
                    </a:lnTo>
                    <a:close/>
                  </a:path>
                </a:pathLst>
              </a:custGeom>
              <a:solidFill>
                <a:srgbClr val="F1EE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5" name="Freeform 541">
                <a:extLst>
                  <a:ext uri="{FF2B5EF4-FFF2-40B4-BE49-F238E27FC236}">
                    <a16:creationId xmlns:a16="http://schemas.microsoft.com/office/drawing/2014/main" id="{34EF7405-C31E-46C5-B773-596BCDDB4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159" y="4996042"/>
                <a:ext cx="50657" cy="107393"/>
              </a:xfrm>
              <a:custGeom>
                <a:avLst/>
                <a:gdLst>
                  <a:gd name="T0" fmla="*/ 50 w 50"/>
                  <a:gd name="T1" fmla="*/ 100 h 106"/>
                  <a:gd name="T2" fmla="*/ 34 w 50"/>
                  <a:gd name="T3" fmla="*/ 106 h 106"/>
                  <a:gd name="T4" fmla="*/ 0 w 50"/>
                  <a:gd name="T5" fmla="*/ 94 h 106"/>
                  <a:gd name="T6" fmla="*/ 0 w 50"/>
                  <a:gd name="T7" fmla="*/ 42 h 106"/>
                  <a:gd name="T8" fmla="*/ 4 w 50"/>
                  <a:gd name="T9" fmla="*/ 42 h 106"/>
                  <a:gd name="T10" fmla="*/ 4 w 50"/>
                  <a:gd name="T11" fmla="*/ 18 h 106"/>
                  <a:gd name="T12" fmla="*/ 0 w 50"/>
                  <a:gd name="T13" fmla="*/ 18 h 106"/>
                  <a:gd name="T14" fmla="*/ 0 w 50"/>
                  <a:gd name="T15" fmla="*/ 0 h 106"/>
                  <a:gd name="T16" fmla="*/ 0 w 50"/>
                  <a:gd name="T17" fmla="*/ 0 h 106"/>
                  <a:gd name="T18" fmla="*/ 6 w 50"/>
                  <a:gd name="T19" fmla="*/ 6 h 106"/>
                  <a:gd name="T20" fmla="*/ 16 w 50"/>
                  <a:gd name="T21" fmla="*/ 12 h 106"/>
                  <a:gd name="T22" fmla="*/ 16 w 50"/>
                  <a:gd name="T23" fmla="*/ 12 h 106"/>
                  <a:gd name="T24" fmla="*/ 16 w 50"/>
                  <a:gd name="T25" fmla="*/ 12 h 106"/>
                  <a:gd name="T26" fmla="*/ 32 w 50"/>
                  <a:gd name="T27" fmla="*/ 16 h 106"/>
                  <a:gd name="T28" fmla="*/ 50 w 50"/>
                  <a:gd name="T29" fmla="*/ 16 h 106"/>
                  <a:gd name="T30" fmla="*/ 50 w 50"/>
                  <a:gd name="T31" fmla="*/ 10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06">
                    <a:moveTo>
                      <a:pt x="50" y="100"/>
                    </a:moveTo>
                    <a:lnTo>
                      <a:pt x="34" y="106"/>
                    </a:lnTo>
                    <a:lnTo>
                      <a:pt x="0" y="94"/>
                    </a:lnTo>
                    <a:lnTo>
                      <a:pt x="0" y="42"/>
                    </a:lnTo>
                    <a:lnTo>
                      <a:pt x="4" y="4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32" y="16"/>
                    </a:lnTo>
                    <a:lnTo>
                      <a:pt x="50" y="16"/>
                    </a:lnTo>
                    <a:lnTo>
                      <a:pt x="50" y="10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93040" tIns="96522" rIns="193040" bIns="96522" numCol="1" anchor="t" anchorCtr="0" compatLnSpc="1">
                <a:prstTxWarp prst="textNoShape">
                  <a:avLst/>
                </a:prstTxWarp>
              </a:bodyPr>
              <a:lstStyle/>
              <a:p>
                <a:pPr algn="l" defTabSz="1828800" rtl="0"/>
                <a:endParaRPr lang="en-US"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42" name="Group 62">
              <a:extLst>
                <a:ext uri="{FF2B5EF4-FFF2-40B4-BE49-F238E27FC236}">
                  <a16:creationId xmlns:a16="http://schemas.microsoft.com/office/drawing/2014/main" id="{08D8B7E4-3207-4009-9439-475621CF9416}"/>
                </a:ext>
              </a:extLst>
            </p:cNvPr>
            <p:cNvGrpSpPr/>
            <p:nvPr/>
          </p:nvGrpSpPr>
          <p:grpSpPr>
            <a:xfrm>
              <a:off x="660399" y="2063949"/>
              <a:ext cx="2330196" cy="3009148"/>
              <a:chOff x="498861" y="2031592"/>
              <a:chExt cx="2301858" cy="2972554"/>
            </a:xfrm>
            <a:solidFill>
              <a:schemeClr val="bg2">
                <a:lumMod val="10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29">
                <a:extLst>
                  <a:ext uri="{FF2B5EF4-FFF2-40B4-BE49-F238E27FC236}">
                    <a16:creationId xmlns:a16="http://schemas.microsoft.com/office/drawing/2014/main" id="{5D5CAE17-CF08-4A11-8102-72C7D8FB7D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8027" y="2035645"/>
                <a:ext cx="1132692" cy="2863136"/>
              </a:xfrm>
              <a:custGeom>
                <a:avLst/>
                <a:gdLst>
                  <a:gd name="T0" fmla="*/ 64 w 1118"/>
                  <a:gd name="T1" fmla="*/ 2820 h 2826"/>
                  <a:gd name="T2" fmla="*/ 152 w 1118"/>
                  <a:gd name="T3" fmla="*/ 2798 h 2826"/>
                  <a:gd name="T4" fmla="*/ 190 w 1118"/>
                  <a:gd name="T5" fmla="*/ 2780 h 2826"/>
                  <a:gd name="T6" fmla="*/ 238 w 1118"/>
                  <a:gd name="T7" fmla="*/ 2750 h 2826"/>
                  <a:gd name="T8" fmla="*/ 258 w 1118"/>
                  <a:gd name="T9" fmla="*/ 2728 h 2826"/>
                  <a:gd name="T10" fmla="*/ 274 w 1118"/>
                  <a:gd name="T11" fmla="*/ 2690 h 2826"/>
                  <a:gd name="T12" fmla="*/ 770 w 1118"/>
                  <a:gd name="T13" fmla="*/ 1686 h 2826"/>
                  <a:gd name="T14" fmla="*/ 820 w 1118"/>
                  <a:gd name="T15" fmla="*/ 1556 h 2826"/>
                  <a:gd name="T16" fmla="*/ 868 w 1118"/>
                  <a:gd name="T17" fmla="*/ 1350 h 2826"/>
                  <a:gd name="T18" fmla="*/ 884 w 1118"/>
                  <a:gd name="T19" fmla="*/ 1128 h 2826"/>
                  <a:gd name="T20" fmla="*/ 880 w 1118"/>
                  <a:gd name="T21" fmla="*/ 1012 h 2826"/>
                  <a:gd name="T22" fmla="*/ 858 w 1118"/>
                  <a:gd name="T23" fmla="*/ 846 h 2826"/>
                  <a:gd name="T24" fmla="*/ 818 w 1118"/>
                  <a:gd name="T25" fmla="*/ 692 h 2826"/>
                  <a:gd name="T26" fmla="*/ 760 w 1118"/>
                  <a:gd name="T27" fmla="*/ 546 h 2826"/>
                  <a:gd name="T28" fmla="*/ 682 w 1118"/>
                  <a:gd name="T29" fmla="*/ 410 h 2826"/>
                  <a:gd name="T30" fmla="*/ 618 w 1118"/>
                  <a:gd name="T31" fmla="*/ 326 h 2826"/>
                  <a:gd name="T32" fmla="*/ 526 w 1118"/>
                  <a:gd name="T33" fmla="*/ 222 h 2826"/>
                  <a:gd name="T34" fmla="*/ 428 w 1118"/>
                  <a:gd name="T35" fmla="*/ 140 h 2826"/>
                  <a:gd name="T36" fmla="*/ 322 w 1118"/>
                  <a:gd name="T37" fmla="*/ 74 h 2826"/>
                  <a:gd name="T38" fmla="*/ 210 w 1118"/>
                  <a:gd name="T39" fmla="*/ 30 h 2826"/>
                  <a:gd name="T40" fmla="*/ 90 w 1118"/>
                  <a:gd name="T41" fmla="*/ 4 h 2826"/>
                  <a:gd name="T42" fmla="*/ 102 w 1118"/>
                  <a:gd name="T43" fmla="*/ 4 h 2826"/>
                  <a:gd name="T44" fmla="*/ 256 w 1118"/>
                  <a:gd name="T45" fmla="*/ 28 h 2826"/>
                  <a:gd name="T46" fmla="*/ 400 w 1118"/>
                  <a:gd name="T47" fmla="*/ 72 h 2826"/>
                  <a:gd name="T48" fmla="*/ 536 w 1118"/>
                  <a:gd name="T49" fmla="*/ 138 h 2826"/>
                  <a:gd name="T50" fmla="*/ 664 w 1118"/>
                  <a:gd name="T51" fmla="*/ 222 h 2826"/>
                  <a:gd name="T52" fmla="*/ 784 w 1118"/>
                  <a:gd name="T53" fmla="*/ 328 h 2826"/>
                  <a:gd name="T54" fmla="*/ 862 w 1118"/>
                  <a:gd name="T55" fmla="*/ 414 h 2826"/>
                  <a:gd name="T56" fmla="*/ 960 w 1118"/>
                  <a:gd name="T57" fmla="*/ 550 h 2826"/>
                  <a:gd name="T58" fmla="*/ 1034 w 1118"/>
                  <a:gd name="T59" fmla="*/ 696 h 2826"/>
                  <a:gd name="T60" fmla="*/ 1084 w 1118"/>
                  <a:gd name="T61" fmla="*/ 852 h 2826"/>
                  <a:gd name="T62" fmla="*/ 1112 w 1118"/>
                  <a:gd name="T63" fmla="*/ 1016 h 2826"/>
                  <a:gd name="T64" fmla="*/ 1118 w 1118"/>
                  <a:gd name="T65" fmla="*/ 1132 h 2826"/>
                  <a:gd name="T66" fmla="*/ 1098 w 1118"/>
                  <a:gd name="T67" fmla="*/ 1356 h 2826"/>
                  <a:gd name="T68" fmla="*/ 1050 w 1118"/>
                  <a:gd name="T69" fmla="*/ 1528 h 2826"/>
                  <a:gd name="T70" fmla="*/ 1008 w 1118"/>
                  <a:gd name="T71" fmla="*/ 1626 h 2826"/>
                  <a:gd name="T72" fmla="*/ 974 w 1118"/>
                  <a:gd name="T73" fmla="*/ 1690 h 2826"/>
                  <a:gd name="T74" fmla="*/ 350 w 1118"/>
                  <a:gd name="T75" fmla="*/ 2690 h 2826"/>
                  <a:gd name="T76" fmla="*/ 338 w 1118"/>
                  <a:gd name="T77" fmla="*/ 2716 h 2826"/>
                  <a:gd name="T78" fmla="*/ 318 w 1118"/>
                  <a:gd name="T79" fmla="*/ 2740 h 2826"/>
                  <a:gd name="T80" fmla="*/ 266 w 1118"/>
                  <a:gd name="T81" fmla="*/ 2772 h 2826"/>
                  <a:gd name="T82" fmla="*/ 218 w 1118"/>
                  <a:gd name="T83" fmla="*/ 2792 h 2826"/>
                  <a:gd name="T84" fmla="*/ 138 w 1118"/>
                  <a:gd name="T85" fmla="*/ 2812 h 2826"/>
                  <a:gd name="T86" fmla="*/ 48 w 1118"/>
                  <a:gd name="T87" fmla="*/ 2824 h 2826"/>
                  <a:gd name="T88" fmla="*/ 0 w 1118"/>
                  <a:gd name="T89" fmla="*/ 2826 h 2826"/>
                  <a:gd name="T90" fmla="*/ 24 w 1118"/>
                  <a:gd name="T91" fmla="*/ 2 h 2826"/>
                  <a:gd name="T92" fmla="*/ 90 w 1118"/>
                  <a:gd name="T93" fmla="*/ 26 h 2826"/>
                  <a:gd name="T94" fmla="*/ 152 w 1118"/>
                  <a:gd name="T95" fmla="*/ 68 h 2826"/>
                  <a:gd name="T96" fmla="*/ 210 w 1118"/>
                  <a:gd name="T97" fmla="*/ 134 h 2826"/>
                  <a:gd name="T98" fmla="*/ 266 w 1118"/>
                  <a:gd name="T99" fmla="*/ 220 h 2826"/>
                  <a:gd name="T100" fmla="*/ 316 w 1118"/>
                  <a:gd name="T101" fmla="*/ 326 h 2826"/>
                  <a:gd name="T102" fmla="*/ 350 w 1118"/>
                  <a:gd name="T103" fmla="*/ 412 h 2826"/>
                  <a:gd name="T104" fmla="*/ 390 w 1118"/>
                  <a:gd name="T105" fmla="*/ 548 h 2826"/>
                  <a:gd name="T106" fmla="*/ 422 w 1118"/>
                  <a:gd name="T107" fmla="*/ 694 h 2826"/>
                  <a:gd name="T108" fmla="*/ 448 w 1118"/>
                  <a:gd name="T109" fmla="*/ 904 h 2826"/>
                  <a:gd name="T110" fmla="*/ 456 w 1118"/>
                  <a:gd name="T111" fmla="*/ 1130 h 2826"/>
                  <a:gd name="T112" fmla="*/ 448 w 1118"/>
                  <a:gd name="T113" fmla="*/ 1354 h 2826"/>
                  <a:gd name="T114" fmla="*/ 422 w 1118"/>
                  <a:gd name="T115" fmla="*/ 1560 h 2826"/>
                  <a:gd name="T116" fmla="*/ 396 w 1118"/>
                  <a:gd name="T117" fmla="*/ 1688 h 2826"/>
                  <a:gd name="T118" fmla="*/ 136 w 1118"/>
                  <a:gd name="T119" fmla="*/ 2690 h 2826"/>
                  <a:gd name="T120" fmla="*/ 122 w 1118"/>
                  <a:gd name="T121" fmla="*/ 2740 h 2826"/>
                  <a:gd name="T122" fmla="*/ 90 w 1118"/>
                  <a:gd name="T123" fmla="*/ 2782 h 2826"/>
                  <a:gd name="T124" fmla="*/ 26 w 1118"/>
                  <a:gd name="T125" fmla="*/ 2820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18" h="2826">
                    <a:moveTo>
                      <a:pt x="14" y="2826"/>
                    </a:moveTo>
                    <a:lnTo>
                      <a:pt x="14" y="2826"/>
                    </a:lnTo>
                    <a:lnTo>
                      <a:pt x="64" y="2820"/>
                    </a:lnTo>
                    <a:lnTo>
                      <a:pt x="110" y="2812"/>
                    </a:lnTo>
                    <a:lnTo>
                      <a:pt x="132" y="2806"/>
                    </a:lnTo>
                    <a:lnTo>
                      <a:pt x="152" y="2798"/>
                    </a:lnTo>
                    <a:lnTo>
                      <a:pt x="172" y="2790"/>
                    </a:lnTo>
                    <a:lnTo>
                      <a:pt x="190" y="2780"/>
                    </a:lnTo>
                    <a:lnTo>
                      <a:pt x="190" y="2780"/>
                    </a:lnTo>
                    <a:lnTo>
                      <a:pt x="208" y="2770"/>
                    </a:lnTo>
                    <a:lnTo>
                      <a:pt x="224" y="2760"/>
                    </a:lnTo>
                    <a:lnTo>
                      <a:pt x="238" y="2750"/>
                    </a:lnTo>
                    <a:lnTo>
                      <a:pt x="250" y="2740"/>
                    </a:lnTo>
                    <a:lnTo>
                      <a:pt x="250" y="2740"/>
                    </a:lnTo>
                    <a:lnTo>
                      <a:pt x="258" y="2728"/>
                    </a:lnTo>
                    <a:lnTo>
                      <a:pt x="266" y="2716"/>
                    </a:lnTo>
                    <a:lnTo>
                      <a:pt x="272" y="2704"/>
                    </a:lnTo>
                    <a:lnTo>
                      <a:pt x="274" y="2690"/>
                    </a:lnTo>
                    <a:lnTo>
                      <a:pt x="738" y="1752"/>
                    </a:lnTo>
                    <a:lnTo>
                      <a:pt x="738" y="1752"/>
                    </a:lnTo>
                    <a:lnTo>
                      <a:pt x="770" y="1686"/>
                    </a:lnTo>
                    <a:lnTo>
                      <a:pt x="770" y="1686"/>
                    </a:lnTo>
                    <a:lnTo>
                      <a:pt x="796" y="1622"/>
                    </a:lnTo>
                    <a:lnTo>
                      <a:pt x="820" y="1556"/>
                    </a:lnTo>
                    <a:lnTo>
                      <a:pt x="840" y="1490"/>
                    </a:lnTo>
                    <a:lnTo>
                      <a:pt x="856" y="1420"/>
                    </a:lnTo>
                    <a:lnTo>
                      <a:pt x="868" y="1350"/>
                    </a:lnTo>
                    <a:lnTo>
                      <a:pt x="878" y="1278"/>
                    </a:lnTo>
                    <a:lnTo>
                      <a:pt x="884" y="1204"/>
                    </a:lnTo>
                    <a:lnTo>
                      <a:pt x="884" y="1128"/>
                    </a:lnTo>
                    <a:lnTo>
                      <a:pt x="884" y="1128"/>
                    </a:lnTo>
                    <a:lnTo>
                      <a:pt x="884" y="1068"/>
                    </a:lnTo>
                    <a:lnTo>
                      <a:pt x="880" y="1012"/>
                    </a:lnTo>
                    <a:lnTo>
                      <a:pt x="876" y="956"/>
                    </a:lnTo>
                    <a:lnTo>
                      <a:pt x="868" y="900"/>
                    </a:lnTo>
                    <a:lnTo>
                      <a:pt x="858" y="846"/>
                    </a:lnTo>
                    <a:lnTo>
                      <a:pt x="848" y="794"/>
                    </a:lnTo>
                    <a:lnTo>
                      <a:pt x="834" y="742"/>
                    </a:lnTo>
                    <a:lnTo>
                      <a:pt x="818" y="692"/>
                    </a:lnTo>
                    <a:lnTo>
                      <a:pt x="800" y="642"/>
                    </a:lnTo>
                    <a:lnTo>
                      <a:pt x="782" y="594"/>
                    </a:lnTo>
                    <a:lnTo>
                      <a:pt x="760" y="546"/>
                    </a:lnTo>
                    <a:lnTo>
                      <a:pt x="736" y="500"/>
                    </a:lnTo>
                    <a:lnTo>
                      <a:pt x="710" y="454"/>
                    </a:lnTo>
                    <a:lnTo>
                      <a:pt x="682" y="410"/>
                    </a:lnTo>
                    <a:lnTo>
                      <a:pt x="652" y="368"/>
                    </a:lnTo>
                    <a:lnTo>
                      <a:pt x="618" y="326"/>
                    </a:lnTo>
                    <a:lnTo>
                      <a:pt x="618" y="326"/>
                    </a:lnTo>
                    <a:lnTo>
                      <a:pt x="588" y="290"/>
                    </a:lnTo>
                    <a:lnTo>
                      <a:pt x="558" y="254"/>
                    </a:lnTo>
                    <a:lnTo>
                      <a:pt x="526" y="222"/>
                    </a:lnTo>
                    <a:lnTo>
                      <a:pt x="494" y="192"/>
                    </a:lnTo>
                    <a:lnTo>
                      <a:pt x="460" y="164"/>
                    </a:lnTo>
                    <a:lnTo>
                      <a:pt x="428" y="140"/>
                    </a:lnTo>
                    <a:lnTo>
                      <a:pt x="392" y="116"/>
                    </a:lnTo>
                    <a:lnTo>
                      <a:pt x="358" y="94"/>
                    </a:lnTo>
                    <a:lnTo>
                      <a:pt x="322" y="74"/>
                    </a:lnTo>
                    <a:lnTo>
                      <a:pt x="284" y="58"/>
                    </a:lnTo>
                    <a:lnTo>
                      <a:pt x="248" y="42"/>
                    </a:lnTo>
                    <a:lnTo>
                      <a:pt x="210" y="30"/>
                    </a:lnTo>
                    <a:lnTo>
                      <a:pt x="170" y="18"/>
                    </a:lnTo>
                    <a:lnTo>
                      <a:pt x="130" y="10"/>
                    </a:lnTo>
                    <a:lnTo>
                      <a:pt x="90" y="4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102" y="4"/>
                    </a:lnTo>
                    <a:lnTo>
                      <a:pt x="154" y="10"/>
                    </a:lnTo>
                    <a:lnTo>
                      <a:pt x="206" y="18"/>
                    </a:lnTo>
                    <a:lnTo>
                      <a:pt x="256" y="28"/>
                    </a:lnTo>
                    <a:lnTo>
                      <a:pt x="304" y="40"/>
                    </a:lnTo>
                    <a:lnTo>
                      <a:pt x="352" y="56"/>
                    </a:lnTo>
                    <a:lnTo>
                      <a:pt x="400" y="72"/>
                    </a:lnTo>
                    <a:lnTo>
                      <a:pt x="446" y="92"/>
                    </a:lnTo>
                    <a:lnTo>
                      <a:pt x="492" y="114"/>
                    </a:lnTo>
                    <a:lnTo>
                      <a:pt x="536" y="138"/>
                    </a:lnTo>
                    <a:lnTo>
                      <a:pt x="580" y="164"/>
                    </a:lnTo>
                    <a:lnTo>
                      <a:pt x="622" y="192"/>
                    </a:lnTo>
                    <a:lnTo>
                      <a:pt x="664" y="222"/>
                    </a:lnTo>
                    <a:lnTo>
                      <a:pt x="706" y="256"/>
                    </a:lnTo>
                    <a:lnTo>
                      <a:pt x="744" y="290"/>
                    </a:lnTo>
                    <a:lnTo>
                      <a:pt x="784" y="328"/>
                    </a:lnTo>
                    <a:lnTo>
                      <a:pt x="784" y="328"/>
                    </a:lnTo>
                    <a:lnTo>
                      <a:pt x="824" y="370"/>
                    </a:lnTo>
                    <a:lnTo>
                      <a:pt x="862" y="414"/>
                    </a:lnTo>
                    <a:lnTo>
                      <a:pt x="898" y="458"/>
                    </a:lnTo>
                    <a:lnTo>
                      <a:pt x="930" y="504"/>
                    </a:lnTo>
                    <a:lnTo>
                      <a:pt x="960" y="550"/>
                    </a:lnTo>
                    <a:lnTo>
                      <a:pt x="986" y="598"/>
                    </a:lnTo>
                    <a:lnTo>
                      <a:pt x="1012" y="646"/>
                    </a:lnTo>
                    <a:lnTo>
                      <a:pt x="1034" y="696"/>
                    </a:lnTo>
                    <a:lnTo>
                      <a:pt x="1054" y="746"/>
                    </a:lnTo>
                    <a:lnTo>
                      <a:pt x="1070" y="798"/>
                    </a:lnTo>
                    <a:lnTo>
                      <a:pt x="1084" y="852"/>
                    </a:lnTo>
                    <a:lnTo>
                      <a:pt x="1096" y="906"/>
                    </a:lnTo>
                    <a:lnTo>
                      <a:pt x="1106" y="960"/>
                    </a:lnTo>
                    <a:lnTo>
                      <a:pt x="1112" y="1016"/>
                    </a:lnTo>
                    <a:lnTo>
                      <a:pt x="1116" y="1074"/>
                    </a:lnTo>
                    <a:lnTo>
                      <a:pt x="1118" y="1132"/>
                    </a:lnTo>
                    <a:lnTo>
                      <a:pt x="1118" y="1132"/>
                    </a:lnTo>
                    <a:lnTo>
                      <a:pt x="1114" y="1208"/>
                    </a:lnTo>
                    <a:lnTo>
                      <a:pt x="1108" y="1282"/>
                    </a:lnTo>
                    <a:lnTo>
                      <a:pt x="1098" y="1356"/>
                    </a:lnTo>
                    <a:lnTo>
                      <a:pt x="1082" y="1426"/>
                    </a:lnTo>
                    <a:lnTo>
                      <a:pt x="1062" y="1494"/>
                    </a:lnTo>
                    <a:lnTo>
                      <a:pt x="1050" y="1528"/>
                    </a:lnTo>
                    <a:lnTo>
                      <a:pt x="1038" y="1562"/>
                    </a:lnTo>
                    <a:lnTo>
                      <a:pt x="1024" y="1594"/>
                    </a:lnTo>
                    <a:lnTo>
                      <a:pt x="1008" y="1626"/>
                    </a:lnTo>
                    <a:lnTo>
                      <a:pt x="992" y="1658"/>
                    </a:lnTo>
                    <a:lnTo>
                      <a:pt x="974" y="1690"/>
                    </a:lnTo>
                    <a:lnTo>
                      <a:pt x="974" y="1690"/>
                    </a:lnTo>
                    <a:lnTo>
                      <a:pt x="954" y="1724"/>
                    </a:lnTo>
                    <a:lnTo>
                      <a:pt x="932" y="1756"/>
                    </a:lnTo>
                    <a:lnTo>
                      <a:pt x="350" y="2690"/>
                    </a:lnTo>
                    <a:lnTo>
                      <a:pt x="350" y="2690"/>
                    </a:lnTo>
                    <a:lnTo>
                      <a:pt x="346" y="2704"/>
                    </a:lnTo>
                    <a:lnTo>
                      <a:pt x="338" y="2716"/>
                    </a:lnTo>
                    <a:lnTo>
                      <a:pt x="330" y="2728"/>
                    </a:lnTo>
                    <a:lnTo>
                      <a:pt x="318" y="2740"/>
                    </a:lnTo>
                    <a:lnTo>
                      <a:pt x="318" y="2740"/>
                    </a:lnTo>
                    <a:lnTo>
                      <a:pt x="304" y="2752"/>
                    </a:lnTo>
                    <a:lnTo>
                      <a:pt x="286" y="2762"/>
                    </a:lnTo>
                    <a:lnTo>
                      <a:pt x="266" y="2772"/>
                    </a:lnTo>
                    <a:lnTo>
                      <a:pt x="244" y="2782"/>
                    </a:lnTo>
                    <a:lnTo>
                      <a:pt x="244" y="2782"/>
                    </a:lnTo>
                    <a:lnTo>
                      <a:pt x="218" y="2792"/>
                    </a:lnTo>
                    <a:lnTo>
                      <a:pt x="194" y="2800"/>
                    </a:lnTo>
                    <a:lnTo>
                      <a:pt x="166" y="2806"/>
                    </a:lnTo>
                    <a:lnTo>
                      <a:pt x="138" y="2812"/>
                    </a:lnTo>
                    <a:lnTo>
                      <a:pt x="110" y="2818"/>
                    </a:lnTo>
                    <a:lnTo>
                      <a:pt x="78" y="2822"/>
                    </a:lnTo>
                    <a:lnTo>
                      <a:pt x="48" y="2824"/>
                    </a:lnTo>
                    <a:lnTo>
                      <a:pt x="14" y="2826"/>
                    </a:lnTo>
                    <a:lnTo>
                      <a:pt x="14" y="2826"/>
                    </a:lnTo>
                    <a:close/>
                    <a:moveTo>
                      <a:pt x="0" y="282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4" y="2"/>
                    </a:lnTo>
                    <a:lnTo>
                      <a:pt x="46" y="8"/>
                    </a:lnTo>
                    <a:lnTo>
                      <a:pt x="68" y="16"/>
                    </a:lnTo>
                    <a:lnTo>
                      <a:pt x="90" y="26"/>
                    </a:lnTo>
                    <a:lnTo>
                      <a:pt x="112" y="38"/>
                    </a:lnTo>
                    <a:lnTo>
                      <a:pt x="132" y="52"/>
                    </a:lnTo>
                    <a:lnTo>
                      <a:pt x="152" y="68"/>
                    </a:lnTo>
                    <a:lnTo>
                      <a:pt x="172" y="88"/>
                    </a:lnTo>
                    <a:lnTo>
                      <a:pt x="192" y="110"/>
                    </a:lnTo>
                    <a:lnTo>
                      <a:pt x="210" y="134"/>
                    </a:lnTo>
                    <a:lnTo>
                      <a:pt x="230" y="160"/>
                    </a:lnTo>
                    <a:lnTo>
                      <a:pt x="248" y="188"/>
                    </a:lnTo>
                    <a:lnTo>
                      <a:pt x="266" y="220"/>
                    </a:lnTo>
                    <a:lnTo>
                      <a:pt x="284" y="252"/>
                    </a:lnTo>
                    <a:lnTo>
                      <a:pt x="300" y="288"/>
                    </a:lnTo>
                    <a:lnTo>
                      <a:pt x="316" y="326"/>
                    </a:lnTo>
                    <a:lnTo>
                      <a:pt x="316" y="326"/>
                    </a:lnTo>
                    <a:lnTo>
                      <a:pt x="334" y="368"/>
                    </a:lnTo>
                    <a:lnTo>
                      <a:pt x="350" y="412"/>
                    </a:lnTo>
                    <a:lnTo>
                      <a:pt x="364" y="456"/>
                    </a:lnTo>
                    <a:lnTo>
                      <a:pt x="378" y="502"/>
                    </a:lnTo>
                    <a:lnTo>
                      <a:pt x="390" y="548"/>
                    </a:lnTo>
                    <a:lnTo>
                      <a:pt x="402" y="596"/>
                    </a:lnTo>
                    <a:lnTo>
                      <a:pt x="412" y="644"/>
                    </a:lnTo>
                    <a:lnTo>
                      <a:pt x="422" y="694"/>
                    </a:lnTo>
                    <a:lnTo>
                      <a:pt x="430" y="744"/>
                    </a:lnTo>
                    <a:lnTo>
                      <a:pt x="436" y="796"/>
                    </a:lnTo>
                    <a:lnTo>
                      <a:pt x="448" y="904"/>
                    </a:lnTo>
                    <a:lnTo>
                      <a:pt x="454" y="1016"/>
                    </a:lnTo>
                    <a:lnTo>
                      <a:pt x="456" y="1130"/>
                    </a:lnTo>
                    <a:lnTo>
                      <a:pt x="456" y="1130"/>
                    </a:lnTo>
                    <a:lnTo>
                      <a:pt x="456" y="1206"/>
                    </a:lnTo>
                    <a:lnTo>
                      <a:pt x="452" y="1280"/>
                    </a:lnTo>
                    <a:lnTo>
                      <a:pt x="448" y="1354"/>
                    </a:lnTo>
                    <a:lnTo>
                      <a:pt x="442" y="1424"/>
                    </a:lnTo>
                    <a:lnTo>
                      <a:pt x="434" y="1492"/>
                    </a:lnTo>
                    <a:lnTo>
                      <a:pt x="422" y="1560"/>
                    </a:lnTo>
                    <a:lnTo>
                      <a:pt x="410" y="1624"/>
                    </a:lnTo>
                    <a:lnTo>
                      <a:pt x="396" y="1688"/>
                    </a:lnTo>
                    <a:lnTo>
                      <a:pt x="396" y="1688"/>
                    </a:lnTo>
                    <a:lnTo>
                      <a:pt x="380" y="1756"/>
                    </a:lnTo>
                    <a:lnTo>
                      <a:pt x="136" y="2690"/>
                    </a:lnTo>
                    <a:lnTo>
                      <a:pt x="136" y="2690"/>
                    </a:lnTo>
                    <a:lnTo>
                      <a:pt x="130" y="2716"/>
                    </a:lnTo>
                    <a:lnTo>
                      <a:pt x="122" y="2740"/>
                    </a:lnTo>
                    <a:lnTo>
                      <a:pt x="122" y="2740"/>
                    </a:lnTo>
                    <a:lnTo>
                      <a:pt x="108" y="2762"/>
                    </a:lnTo>
                    <a:lnTo>
                      <a:pt x="90" y="2782"/>
                    </a:lnTo>
                    <a:lnTo>
                      <a:pt x="90" y="2782"/>
                    </a:lnTo>
                    <a:lnTo>
                      <a:pt x="70" y="2798"/>
                    </a:lnTo>
                    <a:lnTo>
                      <a:pt x="48" y="2812"/>
                    </a:lnTo>
                    <a:lnTo>
                      <a:pt x="26" y="2820"/>
                    </a:lnTo>
                    <a:lnTo>
                      <a:pt x="0" y="2826"/>
                    </a:lnTo>
                    <a:lnTo>
                      <a:pt x="0" y="2826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4" name="Freeform 530">
                <a:extLst>
                  <a:ext uri="{FF2B5EF4-FFF2-40B4-BE49-F238E27FC236}">
                    <a16:creationId xmlns:a16="http://schemas.microsoft.com/office/drawing/2014/main" id="{AE4229AD-2C90-4C4A-9ACF-6900E9EC9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027" y="2031592"/>
                <a:ext cx="895617" cy="2867188"/>
              </a:xfrm>
              <a:custGeom>
                <a:avLst/>
                <a:gdLst>
                  <a:gd name="T0" fmla="*/ 0 w 884"/>
                  <a:gd name="T1" fmla="*/ 2830 h 2830"/>
                  <a:gd name="T2" fmla="*/ 48 w 884"/>
                  <a:gd name="T3" fmla="*/ 2816 h 2830"/>
                  <a:gd name="T4" fmla="*/ 90 w 884"/>
                  <a:gd name="T5" fmla="*/ 2786 h 2830"/>
                  <a:gd name="T6" fmla="*/ 108 w 884"/>
                  <a:gd name="T7" fmla="*/ 2766 h 2830"/>
                  <a:gd name="T8" fmla="*/ 122 w 884"/>
                  <a:gd name="T9" fmla="*/ 2744 h 2830"/>
                  <a:gd name="T10" fmla="*/ 136 w 884"/>
                  <a:gd name="T11" fmla="*/ 2694 h 2830"/>
                  <a:gd name="T12" fmla="*/ 380 w 884"/>
                  <a:gd name="T13" fmla="*/ 1760 h 2830"/>
                  <a:gd name="T14" fmla="*/ 396 w 884"/>
                  <a:gd name="T15" fmla="*/ 1692 h 2830"/>
                  <a:gd name="T16" fmla="*/ 422 w 884"/>
                  <a:gd name="T17" fmla="*/ 1564 h 2830"/>
                  <a:gd name="T18" fmla="*/ 442 w 884"/>
                  <a:gd name="T19" fmla="*/ 1428 h 2830"/>
                  <a:gd name="T20" fmla="*/ 452 w 884"/>
                  <a:gd name="T21" fmla="*/ 1284 h 2830"/>
                  <a:gd name="T22" fmla="*/ 456 w 884"/>
                  <a:gd name="T23" fmla="*/ 1134 h 2830"/>
                  <a:gd name="T24" fmla="*/ 454 w 884"/>
                  <a:gd name="T25" fmla="*/ 1020 h 2830"/>
                  <a:gd name="T26" fmla="*/ 436 w 884"/>
                  <a:gd name="T27" fmla="*/ 800 h 2830"/>
                  <a:gd name="T28" fmla="*/ 422 w 884"/>
                  <a:gd name="T29" fmla="*/ 698 h 2830"/>
                  <a:gd name="T30" fmla="*/ 402 w 884"/>
                  <a:gd name="T31" fmla="*/ 600 h 2830"/>
                  <a:gd name="T32" fmla="*/ 378 w 884"/>
                  <a:gd name="T33" fmla="*/ 506 h 2830"/>
                  <a:gd name="T34" fmla="*/ 350 w 884"/>
                  <a:gd name="T35" fmla="*/ 416 h 2830"/>
                  <a:gd name="T36" fmla="*/ 316 w 884"/>
                  <a:gd name="T37" fmla="*/ 330 h 2830"/>
                  <a:gd name="T38" fmla="*/ 300 w 884"/>
                  <a:gd name="T39" fmla="*/ 292 h 2830"/>
                  <a:gd name="T40" fmla="*/ 266 w 884"/>
                  <a:gd name="T41" fmla="*/ 224 h 2830"/>
                  <a:gd name="T42" fmla="*/ 230 w 884"/>
                  <a:gd name="T43" fmla="*/ 164 h 2830"/>
                  <a:gd name="T44" fmla="*/ 192 w 884"/>
                  <a:gd name="T45" fmla="*/ 114 h 2830"/>
                  <a:gd name="T46" fmla="*/ 152 w 884"/>
                  <a:gd name="T47" fmla="*/ 72 h 2830"/>
                  <a:gd name="T48" fmla="*/ 112 w 884"/>
                  <a:gd name="T49" fmla="*/ 42 h 2830"/>
                  <a:gd name="T50" fmla="*/ 68 w 884"/>
                  <a:gd name="T51" fmla="*/ 20 h 2830"/>
                  <a:gd name="T52" fmla="*/ 24 w 884"/>
                  <a:gd name="T53" fmla="*/ 6 h 2830"/>
                  <a:gd name="T54" fmla="*/ 0 w 884"/>
                  <a:gd name="T55" fmla="*/ 0 h 2830"/>
                  <a:gd name="T56" fmla="*/ 6 w 884"/>
                  <a:gd name="T57" fmla="*/ 0 h 2830"/>
                  <a:gd name="T58" fmla="*/ 28 w 884"/>
                  <a:gd name="T59" fmla="*/ 2 h 2830"/>
                  <a:gd name="T60" fmla="*/ 50 w 884"/>
                  <a:gd name="T61" fmla="*/ 4 h 2830"/>
                  <a:gd name="T62" fmla="*/ 130 w 884"/>
                  <a:gd name="T63" fmla="*/ 14 h 2830"/>
                  <a:gd name="T64" fmla="*/ 210 w 884"/>
                  <a:gd name="T65" fmla="*/ 34 h 2830"/>
                  <a:gd name="T66" fmla="*/ 284 w 884"/>
                  <a:gd name="T67" fmla="*/ 62 h 2830"/>
                  <a:gd name="T68" fmla="*/ 358 w 884"/>
                  <a:gd name="T69" fmla="*/ 98 h 2830"/>
                  <a:gd name="T70" fmla="*/ 428 w 884"/>
                  <a:gd name="T71" fmla="*/ 144 h 2830"/>
                  <a:gd name="T72" fmla="*/ 494 w 884"/>
                  <a:gd name="T73" fmla="*/ 196 h 2830"/>
                  <a:gd name="T74" fmla="*/ 558 w 884"/>
                  <a:gd name="T75" fmla="*/ 258 h 2830"/>
                  <a:gd name="T76" fmla="*/ 618 w 884"/>
                  <a:gd name="T77" fmla="*/ 330 h 2830"/>
                  <a:gd name="T78" fmla="*/ 652 w 884"/>
                  <a:gd name="T79" fmla="*/ 372 h 2830"/>
                  <a:gd name="T80" fmla="*/ 710 w 884"/>
                  <a:gd name="T81" fmla="*/ 458 h 2830"/>
                  <a:gd name="T82" fmla="*/ 760 w 884"/>
                  <a:gd name="T83" fmla="*/ 550 h 2830"/>
                  <a:gd name="T84" fmla="*/ 800 w 884"/>
                  <a:gd name="T85" fmla="*/ 646 h 2830"/>
                  <a:gd name="T86" fmla="*/ 834 w 884"/>
                  <a:gd name="T87" fmla="*/ 746 h 2830"/>
                  <a:gd name="T88" fmla="*/ 858 w 884"/>
                  <a:gd name="T89" fmla="*/ 850 h 2830"/>
                  <a:gd name="T90" fmla="*/ 876 w 884"/>
                  <a:gd name="T91" fmla="*/ 960 h 2830"/>
                  <a:gd name="T92" fmla="*/ 884 w 884"/>
                  <a:gd name="T93" fmla="*/ 1072 h 2830"/>
                  <a:gd name="T94" fmla="*/ 884 w 884"/>
                  <a:gd name="T95" fmla="*/ 1132 h 2830"/>
                  <a:gd name="T96" fmla="*/ 878 w 884"/>
                  <a:gd name="T97" fmla="*/ 1282 h 2830"/>
                  <a:gd name="T98" fmla="*/ 856 w 884"/>
                  <a:gd name="T99" fmla="*/ 1424 h 2830"/>
                  <a:gd name="T100" fmla="*/ 820 w 884"/>
                  <a:gd name="T101" fmla="*/ 1560 h 2830"/>
                  <a:gd name="T102" fmla="*/ 770 w 884"/>
                  <a:gd name="T103" fmla="*/ 1690 h 2830"/>
                  <a:gd name="T104" fmla="*/ 738 w 884"/>
                  <a:gd name="T105" fmla="*/ 1756 h 2830"/>
                  <a:gd name="T106" fmla="*/ 274 w 884"/>
                  <a:gd name="T107" fmla="*/ 2694 h 2830"/>
                  <a:gd name="T108" fmla="*/ 266 w 884"/>
                  <a:gd name="T109" fmla="*/ 2720 h 2830"/>
                  <a:gd name="T110" fmla="*/ 250 w 884"/>
                  <a:gd name="T111" fmla="*/ 2744 h 2830"/>
                  <a:gd name="T112" fmla="*/ 238 w 884"/>
                  <a:gd name="T113" fmla="*/ 2754 h 2830"/>
                  <a:gd name="T114" fmla="*/ 208 w 884"/>
                  <a:gd name="T115" fmla="*/ 2774 h 2830"/>
                  <a:gd name="T116" fmla="*/ 190 w 884"/>
                  <a:gd name="T117" fmla="*/ 2784 h 2830"/>
                  <a:gd name="T118" fmla="*/ 152 w 884"/>
                  <a:gd name="T119" fmla="*/ 2802 h 2830"/>
                  <a:gd name="T120" fmla="*/ 110 w 884"/>
                  <a:gd name="T121" fmla="*/ 2816 h 2830"/>
                  <a:gd name="T122" fmla="*/ 14 w 884"/>
                  <a:gd name="T123" fmla="*/ 2830 h 2830"/>
                  <a:gd name="T124" fmla="*/ 0 w 884"/>
                  <a:gd name="T125" fmla="*/ 2830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4" h="2830">
                    <a:moveTo>
                      <a:pt x="0" y="2830"/>
                    </a:moveTo>
                    <a:lnTo>
                      <a:pt x="0" y="2830"/>
                    </a:lnTo>
                    <a:lnTo>
                      <a:pt x="26" y="2824"/>
                    </a:lnTo>
                    <a:lnTo>
                      <a:pt x="48" y="2816"/>
                    </a:lnTo>
                    <a:lnTo>
                      <a:pt x="70" y="2802"/>
                    </a:lnTo>
                    <a:lnTo>
                      <a:pt x="90" y="2786"/>
                    </a:lnTo>
                    <a:lnTo>
                      <a:pt x="90" y="2786"/>
                    </a:lnTo>
                    <a:lnTo>
                      <a:pt x="108" y="2766"/>
                    </a:lnTo>
                    <a:lnTo>
                      <a:pt x="122" y="2744"/>
                    </a:lnTo>
                    <a:lnTo>
                      <a:pt x="122" y="2744"/>
                    </a:lnTo>
                    <a:lnTo>
                      <a:pt x="130" y="2720"/>
                    </a:lnTo>
                    <a:lnTo>
                      <a:pt x="136" y="2694"/>
                    </a:lnTo>
                    <a:lnTo>
                      <a:pt x="380" y="1760"/>
                    </a:lnTo>
                    <a:lnTo>
                      <a:pt x="380" y="1760"/>
                    </a:lnTo>
                    <a:lnTo>
                      <a:pt x="396" y="1692"/>
                    </a:lnTo>
                    <a:lnTo>
                      <a:pt x="396" y="1692"/>
                    </a:lnTo>
                    <a:lnTo>
                      <a:pt x="410" y="1628"/>
                    </a:lnTo>
                    <a:lnTo>
                      <a:pt x="422" y="1564"/>
                    </a:lnTo>
                    <a:lnTo>
                      <a:pt x="434" y="1496"/>
                    </a:lnTo>
                    <a:lnTo>
                      <a:pt x="442" y="1428"/>
                    </a:lnTo>
                    <a:lnTo>
                      <a:pt x="448" y="1358"/>
                    </a:lnTo>
                    <a:lnTo>
                      <a:pt x="452" y="1284"/>
                    </a:lnTo>
                    <a:lnTo>
                      <a:pt x="456" y="1210"/>
                    </a:lnTo>
                    <a:lnTo>
                      <a:pt x="456" y="1134"/>
                    </a:lnTo>
                    <a:lnTo>
                      <a:pt x="456" y="1134"/>
                    </a:lnTo>
                    <a:lnTo>
                      <a:pt x="454" y="1020"/>
                    </a:lnTo>
                    <a:lnTo>
                      <a:pt x="448" y="908"/>
                    </a:lnTo>
                    <a:lnTo>
                      <a:pt x="436" y="800"/>
                    </a:lnTo>
                    <a:lnTo>
                      <a:pt x="430" y="748"/>
                    </a:lnTo>
                    <a:lnTo>
                      <a:pt x="422" y="698"/>
                    </a:lnTo>
                    <a:lnTo>
                      <a:pt x="412" y="648"/>
                    </a:lnTo>
                    <a:lnTo>
                      <a:pt x="402" y="600"/>
                    </a:lnTo>
                    <a:lnTo>
                      <a:pt x="390" y="552"/>
                    </a:lnTo>
                    <a:lnTo>
                      <a:pt x="378" y="506"/>
                    </a:lnTo>
                    <a:lnTo>
                      <a:pt x="364" y="460"/>
                    </a:lnTo>
                    <a:lnTo>
                      <a:pt x="350" y="416"/>
                    </a:lnTo>
                    <a:lnTo>
                      <a:pt x="334" y="372"/>
                    </a:lnTo>
                    <a:lnTo>
                      <a:pt x="316" y="330"/>
                    </a:lnTo>
                    <a:lnTo>
                      <a:pt x="316" y="330"/>
                    </a:lnTo>
                    <a:lnTo>
                      <a:pt x="300" y="292"/>
                    </a:lnTo>
                    <a:lnTo>
                      <a:pt x="284" y="256"/>
                    </a:lnTo>
                    <a:lnTo>
                      <a:pt x="266" y="224"/>
                    </a:lnTo>
                    <a:lnTo>
                      <a:pt x="248" y="192"/>
                    </a:lnTo>
                    <a:lnTo>
                      <a:pt x="230" y="164"/>
                    </a:lnTo>
                    <a:lnTo>
                      <a:pt x="210" y="138"/>
                    </a:lnTo>
                    <a:lnTo>
                      <a:pt x="192" y="114"/>
                    </a:lnTo>
                    <a:lnTo>
                      <a:pt x="172" y="92"/>
                    </a:lnTo>
                    <a:lnTo>
                      <a:pt x="152" y="72"/>
                    </a:lnTo>
                    <a:lnTo>
                      <a:pt x="132" y="56"/>
                    </a:lnTo>
                    <a:lnTo>
                      <a:pt x="112" y="42"/>
                    </a:lnTo>
                    <a:lnTo>
                      <a:pt x="90" y="30"/>
                    </a:lnTo>
                    <a:lnTo>
                      <a:pt x="68" y="20"/>
                    </a:lnTo>
                    <a:lnTo>
                      <a:pt x="46" y="12"/>
                    </a:lnTo>
                    <a:lnTo>
                      <a:pt x="24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8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90" y="8"/>
                    </a:lnTo>
                    <a:lnTo>
                      <a:pt x="130" y="14"/>
                    </a:lnTo>
                    <a:lnTo>
                      <a:pt x="170" y="22"/>
                    </a:lnTo>
                    <a:lnTo>
                      <a:pt x="210" y="34"/>
                    </a:lnTo>
                    <a:lnTo>
                      <a:pt x="248" y="46"/>
                    </a:lnTo>
                    <a:lnTo>
                      <a:pt x="284" y="62"/>
                    </a:lnTo>
                    <a:lnTo>
                      <a:pt x="322" y="78"/>
                    </a:lnTo>
                    <a:lnTo>
                      <a:pt x="358" y="98"/>
                    </a:lnTo>
                    <a:lnTo>
                      <a:pt x="392" y="120"/>
                    </a:lnTo>
                    <a:lnTo>
                      <a:pt x="428" y="144"/>
                    </a:lnTo>
                    <a:lnTo>
                      <a:pt x="460" y="168"/>
                    </a:lnTo>
                    <a:lnTo>
                      <a:pt x="494" y="196"/>
                    </a:lnTo>
                    <a:lnTo>
                      <a:pt x="526" y="226"/>
                    </a:lnTo>
                    <a:lnTo>
                      <a:pt x="558" y="258"/>
                    </a:lnTo>
                    <a:lnTo>
                      <a:pt x="588" y="294"/>
                    </a:lnTo>
                    <a:lnTo>
                      <a:pt x="618" y="330"/>
                    </a:lnTo>
                    <a:lnTo>
                      <a:pt x="618" y="330"/>
                    </a:lnTo>
                    <a:lnTo>
                      <a:pt x="652" y="372"/>
                    </a:lnTo>
                    <a:lnTo>
                      <a:pt x="682" y="414"/>
                    </a:lnTo>
                    <a:lnTo>
                      <a:pt x="710" y="458"/>
                    </a:lnTo>
                    <a:lnTo>
                      <a:pt x="736" y="504"/>
                    </a:lnTo>
                    <a:lnTo>
                      <a:pt x="760" y="550"/>
                    </a:lnTo>
                    <a:lnTo>
                      <a:pt x="782" y="598"/>
                    </a:lnTo>
                    <a:lnTo>
                      <a:pt x="800" y="646"/>
                    </a:lnTo>
                    <a:lnTo>
                      <a:pt x="818" y="696"/>
                    </a:lnTo>
                    <a:lnTo>
                      <a:pt x="834" y="746"/>
                    </a:lnTo>
                    <a:lnTo>
                      <a:pt x="848" y="798"/>
                    </a:lnTo>
                    <a:lnTo>
                      <a:pt x="858" y="850"/>
                    </a:lnTo>
                    <a:lnTo>
                      <a:pt x="868" y="904"/>
                    </a:lnTo>
                    <a:lnTo>
                      <a:pt x="876" y="960"/>
                    </a:lnTo>
                    <a:lnTo>
                      <a:pt x="880" y="1016"/>
                    </a:lnTo>
                    <a:lnTo>
                      <a:pt x="884" y="1072"/>
                    </a:lnTo>
                    <a:lnTo>
                      <a:pt x="884" y="1132"/>
                    </a:lnTo>
                    <a:lnTo>
                      <a:pt x="884" y="1132"/>
                    </a:lnTo>
                    <a:lnTo>
                      <a:pt x="884" y="1208"/>
                    </a:lnTo>
                    <a:lnTo>
                      <a:pt x="878" y="1282"/>
                    </a:lnTo>
                    <a:lnTo>
                      <a:pt x="868" y="1354"/>
                    </a:lnTo>
                    <a:lnTo>
                      <a:pt x="856" y="1424"/>
                    </a:lnTo>
                    <a:lnTo>
                      <a:pt x="840" y="1494"/>
                    </a:lnTo>
                    <a:lnTo>
                      <a:pt x="820" y="1560"/>
                    </a:lnTo>
                    <a:lnTo>
                      <a:pt x="796" y="1626"/>
                    </a:lnTo>
                    <a:lnTo>
                      <a:pt x="770" y="1690"/>
                    </a:lnTo>
                    <a:lnTo>
                      <a:pt x="770" y="1690"/>
                    </a:lnTo>
                    <a:lnTo>
                      <a:pt x="738" y="1756"/>
                    </a:lnTo>
                    <a:lnTo>
                      <a:pt x="274" y="2694"/>
                    </a:lnTo>
                    <a:lnTo>
                      <a:pt x="274" y="2694"/>
                    </a:lnTo>
                    <a:lnTo>
                      <a:pt x="272" y="2708"/>
                    </a:lnTo>
                    <a:lnTo>
                      <a:pt x="266" y="2720"/>
                    </a:lnTo>
                    <a:lnTo>
                      <a:pt x="258" y="2732"/>
                    </a:lnTo>
                    <a:lnTo>
                      <a:pt x="250" y="2744"/>
                    </a:lnTo>
                    <a:lnTo>
                      <a:pt x="250" y="2744"/>
                    </a:lnTo>
                    <a:lnTo>
                      <a:pt x="238" y="2754"/>
                    </a:lnTo>
                    <a:lnTo>
                      <a:pt x="224" y="2764"/>
                    </a:lnTo>
                    <a:lnTo>
                      <a:pt x="208" y="2774"/>
                    </a:lnTo>
                    <a:lnTo>
                      <a:pt x="190" y="2784"/>
                    </a:lnTo>
                    <a:lnTo>
                      <a:pt x="190" y="2784"/>
                    </a:lnTo>
                    <a:lnTo>
                      <a:pt x="172" y="2794"/>
                    </a:lnTo>
                    <a:lnTo>
                      <a:pt x="152" y="2802"/>
                    </a:lnTo>
                    <a:lnTo>
                      <a:pt x="132" y="2810"/>
                    </a:lnTo>
                    <a:lnTo>
                      <a:pt x="110" y="2816"/>
                    </a:lnTo>
                    <a:lnTo>
                      <a:pt x="64" y="2824"/>
                    </a:lnTo>
                    <a:lnTo>
                      <a:pt x="14" y="2830"/>
                    </a:lnTo>
                    <a:lnTo>
                      <a:pt x="14" y="2830"/>
                    </a:lnTo>
                    <a:lnTo>
                      <a:pt x="0" y="2830"/>
                    </a:lnTo>
                    <a:lnTo>
                      <a:pt x="0" y="283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5" name="Freeform 531">
                <a:extLst>
                  <a:ext uri="{FF2B5EF4-FFF2-40B4-BE49-F238E27FC236}">
                    <a16:creationId xmlns:a16="http://schemas.microsoft.com/office/drawing/2014/main" id="{32E4D859-2027-46A3-B0BB-113914193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910" y="2031592"/>
                <a:ext cx="934117" cy="2867188"/>
              </a:xfrm>
              <a:custGeom>
                <a:avLst/>
                <a:gdLst>
                  <a:gd name="T0" fmla="*/ 810 w 922"/>
                  <a:gd name="T1" fmla="*/ 2822 h 2830"/>
                  <a:gd name="T2" fmla="*/ 702 w 922"/>
                  <a:gd name="T3" fmla="*/ 2788 h 2830"/>
                  <a:gd name="T4" fmla="*/ 658 w 922"/>
                  <a:gd name="T5" fmla="*/ 2760 h 2830"/>
                  <a:gd name="T6" fmla="*/ 150 w 922"/>
                  <a:gd name="T7" fmla="*/ 1768 h 2830"/>
                  <a:gd name="T8" fmla="*/ 116 w 922"/>
                  <a:gd name="T9" fmla="*/ 1704 h 2830"/>
                  <a:gd name="T10" fmla="*/ 114 w 922"/>
                  <a:gd name="T11" fmla="*/ 1698 h 2830"/>
                  <a:gd name="T12" fmla="*/ 68 w 922"/>
                  <a:gd name="T13" fmla="*/ 1582 h 2830"/>
                  <a:gd name="T14" fmla="*/ 36 w 922"/>
                  <a:gd name="T15" fmla="*/ 1462 h 2830"/>
                  <a:gd name="T16" fmla="*/ 20 w 922"/>
                  <a:gd name="T17" fmla="*/ 1378 h 2830"/>
                  <a:gd name="T18" fmla="*/ 2 w 922"/>
                  <a:gd name="T19" fmla="*/ 1202 h 2830"/>
                  <a:gd name="T20" fmla="*/ 0 w 922"/>
                  <a:gd name="T21" fmla="*/ 1082 h 2830"/>
                  <a:gd name="T22" fmla="*/ 16 w 922"/>
                  <a:gd name="T23" fmla="*/ 914 h 2830"/>
                  <a:gd name="T24" fmla="*/ 50 w 922"/>
                  <a:gd name="T25" fmla="*/ 756 h 2830"/>
                  <a:gd name="T26" fmla="*/ 102 w 922"/>
                  <a:gd name="T27" fmla="*/ 606 h 2830"/>
                  <a:gd name="T28" fmla="*/ 174 w 922"/>
                  <a:gd name="T29" fmla="*/ 466 h 2830"/>
                  <a:gd name="T30" fmla="*/ 264 w 922"/>
                  <a:gd name="T31" fmla="*/ 336 h 2830"/>
                  <a:gd name="T32" fmla="*/ 328 w 922"/>
                  <a:gd name="T33" fmla="*/ 264 h 2830"/>
                  <a:gd name="T34" fmla="*/ 428 w 922"/>
                  <a:gd name="T35" fmla="*/ 170 h 2830"/>
                  <a:gd name="T36" fmla="*/ 536 w 922"/>
                  <a:gd name="T37" fmla="*/ 96 h 2830"/>
                  <a:gd name="T38" fmla="*/ 650 w 922"/>
                  <a:gd name="T39" fmla="*/ 44 h 2830"/>
                  <a:gd name="T40" fmla="*/ 772 w 922"/>
                  <a:gd name="T41" fmla="*/ 12 h 2830"/>
                  <a:gd name="T42" fmla="*/ 856 w 922"/>
                  <a:gd name="T43" fmla="*/ 2 h 2830"/>
                  <a:gd name="T44" fmla="*/ 922 w 922"/>
                  <a:gd name="T45" fmla="*/ 0 h 2830"/>
                  <a:gd name="T46" fmla="*/ 902 w 922"/>
                  <a:gd name="T47" fmla="*/ 2 h 2830"/>
                  <a:gd name="T48" fmla="*/ 854 w 922"/>
                  <a:gd name="T49" fmla="*/ 8 h 2830"/>
                  <a:gd name="T50" fmla="*/ 784 w 922"/>
                  <a:gd name="T51" fmla="*/ 36 h 2830"/>
                  <a:gd name="T52" fmla="*/ 720 w 922"/>
                  <a:gd name="T53" fmla="*/ 86 h 2830"/>
                  <a:gd name="T54" fmla="*/ 658 w 922"/>
                  <a:gd name="T55" fmla="*/ 160 h 2830"/>
                  <a:gd name="T56" fmla="*/ 600 w 922"/>
                  <a:gd name="T57" fmla="*/ 256 h 2830"/>
                  <a:gd name="T58" fmla="*/ 564 w 922"/>
                  <a:gd name="T59" fmla="*/ 334 h 2830"/>
                  <a:gd name="T60" fmla="*/ 518 w 922"/>
                  <a:gd name="T61" fmla="*/ 464 h 2830"/>
                  <a:gd name="T62" fmla="*/ 480 w 922"/>
                  <a:gd name="T63" fmla="*/ 604 h 2830"/>
                  <a:gd name="T64" fmla="*/ 452 w 922"/>
                  <a:gd name="T65" fmla="*/ 754 h 2830"/>
                  <a:gd name="T66" fmla="*/ 428 w 922"/>
                  <a:gd name="T67" fmla="*/ 1024 h 2830"/>
                  <a:gd name="T68" fmla="*/ 426 w 922"/>
                  <a:gd name="T69" fmla="*/ 1216 h 2830"/>
                  <a:gd name="T70" fmla="*/ 442 w 922"/>
                  <a:gd name="T71" fmla="*/ 1434 h 2830"/>
                  <a:gd name="T72" fmla="*/ 472 w 922"/>
                  <a:gd name="T73" fmla="*/ 1634 h 2830"/>
                  <a:gd name="T74" fmla="*/ 486 w 922"/>
                  <a:gd name="T75" fmla="*/ 1702 h 2830"/>
                  <a:gd name="T76" fmla="*/ 758 w 922"/>
                  <a:gd name="T77" fmla="*/ 2728 h 2830"/>
                  <a:gd name="T78" fmla="*/ 774 w 922"/>
                  <a:gd name="T79" fmla="*/ 2760 h 2830"/>
                  <a:gd name="T80" fmla="*/ 798 w 922"/>
                  <a:gd name="T81" fmla="*/ 2788 h 2830"/>
                  <a:gd name="T82" fmla="*/ 858 w 922"/>
                  <a:gd name="T83" fmla="*/ 2824 h 2830"/>
                  <a:gd name="T84" fmla="*/ 876 w 922"/>
                  <a:gd name="T85" fmla="*/ 2830 h 2830"/>
                  <a:gd name="T86" fmla="*/ 850 w 922"/>
                  <a:gd name="T87" fmla="*/ 2828 h 2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2" h="2830">
                    <a:moveTo>
                      <a:pt x="850" y="2828"/>
                    </a:moveTo>
                    <a:lnTo>
                      <a:pt x="850" y="2828"/>
                    </a:lnTo>
                    <a:lnTo>
                      <a:pt x="810" y="2822"/>
                    </a:lnTo>
                    <a:lnTo>
                      <a:pt x="770" y="2814"/>
                    </a:lnTo>
                    <a:lnTo>
                      <a:pt x="734" y="2802"/>
                    </a:lnTo>
                    <a:lnTo>
                      <a:pt x="702" y="2788"/>
                    </a:lnTo>
                    <a:lnTo>
                      <a:pt x="702" y="2788"/>
                    </a:lnTo>
                    <a:lnTo>
                      <a:pt x="678" y="2774"/>
                    </a:lnTo>
                    <a:lnTo>
                      <a:pt x="658" y="2760"/>
                    </a:lnTo>
                    <a:lnTo>
                      <a:pt x="642" y="2744"/>
                    </a:lnTo>
                    <a:lnTo>
                      <a:pt x="630" y="2728"/>
                    </a:lnTo>
                    <a:lnTo>
                      <a:pt x="150" y="1768"/>
                    </a:lnTo>
                    <a:lnTo>
                      <a:pt x="150" y="1768"/>
                    </a:lnTo>
                    <a:lnTo>
                      <a:pt x="132" y="1736"/>
                    </a:lnTo>
                    <a:lnTo>
                      <a:pt x="116" y="1704"/>
                    </a:lnTo>
                    <a:lnTo>
                      <a:pt x="116" y="1704"/>
                    </a:lnTo>
                    <a:lnTo>
                      <a:pt x="114" y="1698"/>
                    </a:lnTo>
                    <a:lnTo>
                      <a:pt x="114" y="1698"/>
                    </a:lnTo>
                    <a:lnTo>
                      <a:pt x="98" y="1660"/>
                    </a:lnTo>
                    <a:lnTo>
                      <a:pt x="82" y="1622"/>
                    </a:lnTo>
                    <a:lnTo>
                      <a:pt x="68" y="1582"/>
                    </a:lnTo>
                    <a:lnTo>
                      <a:pt x="56" y="1542"/>
                    </a:lnTo>
                    <a:lnTo>
                      <a:pt x="46" y="1502"/>
                    </a:lnTo>
                    <a:lnTo>
                      <a:pt x="36" y="1462"/>
                    </a:lnTo>
                    <a:lnTo>
                      <a:pt x="28" y="1420"/>
                    </a:lnTo>
                    <a:lnTo>
                      <a:pt x="20" y="1378"/>
                    </a:lnTo>
                    <a:lnTo>
                      <a:pt x="20" y="1378"/>
                    </a:lnTo>
                    <a:lnTo>
                      <a:pt x="12" y="1320"/>
                    </a:lnTo>
                    <a:lnTo>
                      <a:pt x="4" y="1262"/>
                    </a:lnTo>
                    <a:lnTo>
                      <a:pt x="2" y="1202"/>
                    </a:lnTo>
                    <a:lnTo>
                      <a:pt x="0" y="1140"/>
                    </a:lnTo>
                    <a:lnTo>
                      <a:pt x="0" y="1140"/>
                    </a:lnTo>
                    <a:lnTo>
                      <a:pt x="0" y="1082"/>
                    </a:lnTo>
                    <a:lnTo>
                      <a:pt x="4" y="1024"/>
                    </a:lnTo>
                    <a:lnTo>
                      <a:pt x="10" y="968"/>
                    </a:lnTo>
                    <a:lnTo>
                      <a:pt x="16" y="914"/>
                    </a:lnTo>
                    <a:lnTo>
                      <a:pt x="26" y="860"/>
                    </a:lnTo>
                    <a:lnTo>
                      <a:pt x="36" y="806"/>
                    </a:lnTo>
                    <a:lnTo>
                      <a:pt x="50" y="756"/>
                    </a:lnTo>
                    <a:lnTo>
                      <a:pt x="66" y="704"/>
                    </a:lnTo>
                    <a:lnTo>
                      <a:pt x="84" y="654"/>
                    </a:lnTo>
                    <a:lnTo>
                      <a:pt x="102" y="606"/>
                    </a:lnTo>
                    <a:lnTo>
                      <a:pt x="124" y="558"/>
                    </a:lnTo>
                    <a:lnTo>
                      <a:pt x="148" y="512"/>
                    </a:lnTo>
                    <a:lnTo>
                      <a:pt x="174" y="466"/>
                    </a:lnTo>
                    <a:lnTo>
                      <a:pt x="202" y="422"/>
                    </a:lnTo>
                    <a:lnTo>
                      <a:pt x="232" y="380"/>
                    </a:lnTo>
                    <a:lnTo>
                      <a:pt x="264" y="336"/>
                    </a:lnTo>
                    <a:lnTo>
                      <a:pt x="264" y="336"/>
                    </a:lnTo>
                    <a:lnTo>
                      <a:pt x="294" y="298"/>
                    </a:lnTo>
                    <a:lnTo>
                      <a:pt x="328" y="264"/>
                    </a:lnTo>
                    <a:lnTo>
                      <a:pt x="360" y="230"/>
                    </a:lnTo>
                    <a:lnTo>
                      <a:pt x="394" y="198"/>
                    </a:lnTo>
                    <a:lnTo>
                      <a:pt x="428" y="170"/>
                    </a:lnTo>
                    <a:lnTo>
                      <a:pt x="464" y="142"/>
                    </a:lnTo>
                    <a:lnTo>
                      <a:pt x="500" y="118"/>
                    </a:lnTo>
                    <a:lnTo>
                      <a:pt x="536" y="96"/>
                    </a:lnTo>
                    <a:lnTo>
                      <a:pt x="574" y="76"/>
                    </a:lnTo>
                    <a:lnTo>
                      <a:pt x="612" y="60"/>
                    </a:lnTo>
                    <a:lnTo>
                      <a:pt x="650" y="44"/>
                    </a:lnTo>
                    <a:lnTo>
                      <a:pt x="690" y="32"/>
                    </a:lnTo>
                    <a:lnTo>
                      <a:pt x="730" y="20"/>
                    </a:lnTo>
                    <a:lnTo>
                      <a:pt x="772" y="12"/>
                    </a:lnTo>
                    <a:lnTo>
                      <a:pt x="814" y="6"/>
                    </a:lnTo>
                    <a:lnTo>
                      <a:pt x="856" y="2"/>
                    </a:lnTo>
                    <a:lnTo>
                      <a:pt x="856" y="2"/>
                    </a:lnTo>
                    <a:lnTo>
                      <a:pt x="904" y="0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22" y="4"/>
                    </a:lnTo>
                    <a:lnTo>
                      <a:pt x="922" y="4"/>
                    </a:lnTo>
                    <a:lnTo>
                      <a:pt x="902" y="2"/>
                    </a:lnTo>
                    <a:lnTo>
                      <a:pt x="902" y="2"/>
                    </a:lnTo>
                    <a:lnTo>
                      <a:pt x="878" y="4"/>
                    </a:lnTo>
                    <a:lnTo>
                      <a:pt x="854" y="8"/>
                    </a:lnTo>
                    <a:lnTo>
                      <a:pt x="830" y="14"/>
                    </a:lnTo>
                    <a:lnTo>
                      <a:pt x="808" y="24"/>
                    </a:lnTo>
                    <a:lnTo>
                      <a:pt x="784" y="36"/>
                    </a:lnTo>
                    <a:lnTo>
                      <a:pt x="762" y="50"/>
                    </a:lnTo>
                    <a:lnTo>
                      <a:pt x="740" y="66"/>
                    </a:lnTo>
                    <a:lnTo>
                      <a:pt x="720" y="86"/>
                    </a:lnTo>
                    <a:lnTo>
                      <a:pt x="698" y="108"/>
                    </a:lnTo>
                    <a:lnTo>
                      <a:pt x="678" y="132"/>
                    </a:lnTo>
                    <a:lnTo>
                      <a:pt x="658" y="160"/>
                    </a:lnTo>
                    <a:lnTo>
                      <a:pt x="638" y="190"/>
                    </a:lnTo>
                    <a:lnTo>
                      <a:pt x="620" y="222"/>
                    </a:lnTo>
                    <a:lnTo>
                      <a:pt x="600" y="256"/>
                    </a:lnTo>
                    <a:lnTo>
                      <a:pt x="582" y="294"/>
                    </a:lnTo>
                    <a:lnTo>
                      <a:pt x="564" y="334"/>
                    </a:lnTo>
                    <a:lnTo>
                      <a:pt x="564" y="334"/>
                    </a:lnTo>
                    <a:lnTo>
                      <a:pt x="548" y="376"/>
                    </a:lnTo>
                    <a:lnTo>
                      <a:pt x="532" y="420"/>
                    </a:lnTo>
                    <a:lnTo>
                      <a:pt x="518" y="464"/>
                    </a:lnTo>
                    <a:lnTo>
                      <a:pt x="504" y="510"/>
                    </a:lnTo>
                    <a:lnTo>
                      <a:pt x="492" y="556"/>
                    </a:lnTo>
                    <a:lnTo>
                      <a:pt x="480" y="604"/>
                    </a:lnTo>
                    <a:lnTo>
                      <a:pt x="470" y="654"/>
                    </a:lnTo>
                    <a:lnTo>
                      <a:pt x="460" y="702"/>
                    </a:lnTo>
                    <a:lnTo>
                      <a:pt x="452" y="754"/>
                    </a:lnTo>
                    <a:lnTo>
                      <a:pt x="446" y="806"/>
                    </a:lnTo>
                    <a:lnTo>
                      <a:pt x="434" y="912"/>
                    </a:lnTo>
                    <a:lnTo>
                      <a:pt x="428" y="1024"/>
                    </a:lnTo>
                    <a:lnTo>
                      <a:pt x="426" y="1138"/>
                    </a:lnTo>
                    <a:lnTo>
                      <a:pt x="426" y="1138"/>
                    </a:lnTo>
                    <a:lnTo>
                      <a:pt x="426" y="1216"/>
                    </a:lnTo>
                    <a:lnTo>
                      <a:pt x="430" y="1290"/>
                    </a:lnTo>
                    <a:lnTo>
                      <a:pt x="434" y="1362"/>
                    </a:lnTo>
                    <a:lnTo>
                      <a:pt x="442" y="1434"/>
                    </a:lnTo>
                    <a:lnTo>
                      <a:pt x="450" y="1502"/>
                    </a:lnTo>
                    <a:lnTo>
                      <a:pt x="460" y="1568"/>
                    </a:lnTo>
                    <a:lnTo>
                      <a:pt x="472" y="1634"/>
                    </a:lnTo>
                    <a:lnTo>
                      <a:pt x="486" y="1696"/>
                    </a:lnTo>
                    <a:lnTo>
                      <a:pt x="486" y="1696"/>
                    </a:lnTo>
                    <a:lnTo>
                      <a:pt x="486" y="1702"/>
                    </a:lnTo>
                    <a:lnTo>
                      <a:pt x="486" y="1702"/>
                    </a:lnTo>
                    <a:lnTo>
                      <a:pt x="506" y="1768"/>
                    </a:lnTo>
                    <a:lnTo>
                      <a:pt x="758" y="2728"/>
                    </a:lnTo>
                    <a:lnTo>
                      <a:pt x="758" y="2728"/>
                    </a:lnTo>
                    <a:lnTo>
                      <a:pt x="764" y="2744"/>
                    </a:lnTo>
                    <a:lnTo>
                      <a:pt x="774" y="2760"/>
                    </a:lnTo>
                    <a:lnTo>
                      <a:pt x="784" y="2774"/>
                    </a:lnTo>
                    <a:lnTo>
                      <a:pt x="798" y="2788"/>
                    </a:lnTo>
                    <a:lnTo>
                      <a:pt x="798" y="2788"/>
                    </a:lnTo>
                    <a:lnTo>
                      <a:pt x="816" y="2804"/>
                    </a:lnTo>
                    <a:lnTo>
                      <a:pt x="836" y="2816"/>
                    </a:lnTo>
                    <a:lnTo>
                      <a:pt x="858" y="2824"/>
                    </a:lnTo>
                    <a:lnTo>
                      <a:pt x="882" y="2830"/>
                    </a:lnTo>
                    <a:lnTo>
                      <a:pt x="882" y="2830"/>
                    </a:lnTo>
                    <a:lnTo>
                      <a:pt x="876" y="2830"/>
                    </a:lnTo>
                    <a:lnTo>
                      <a:pt x="876" y="2830"/>
                    </a:lnTo>
                    <a:lnTo>
                      <a:pt x="862" y="2828"/>
                    </a:lnTo>
                    <a:lnTo>
                      <a:pt x="850" y="2828"/>
                    </a:lnTo>
                    <a:lnTo>
                      <a:pt x="850" y="2828"/>
                    </a:lnTo>
                    <a:close/>
                  </a:path>
                </a:pathLst>
              </a:custGeom>
              <a:solidFill>
                <a:srgbClr val="ECCE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6" name="Freeform 532">
                <a:extLst>
                  <a:ext uri="{FF2B5EF4-FFF2-40B4-BE49-F238E27FC236}">
                    <a16:creationId xmlns:a16="http://schemas.microsoft.com/office/drawing/2014/main" id="{BAB67A37-CBFA-424D-8838-8387CA9EA4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861" y="2033618"/>
                <a:ext cx="1169166" cy="2865162"/>
              </a:xfrm>
              <a:custGeom>
                <a:avLst/>
                <a:gdLst>
                  <a:gd name="T0" fmla="*/ 1140 w 1154"/>
                  <a:gd name="T1" fmla="*/ 2828 h 2828"/>
                  <a:gd name="T2" fmla="*/ 1090 w 1154"/>
                  <a:gd name="T3" fmla="*/ 2822 h 2828"/>
                  <a:gd name="T4" fmla="*/ 1030 w 1154"/>
                  <a:gd name="T5" fmla="*/ 2786 h 2828"/>
                  <a:gd name="T6" fmla="*/ 990 w 1154"/>
                  <a:gd name="T7" fmla="*/ 2726 h 2828"/>
                  <a:gd name="T8" fmla="*/ 718 w 1154"/>
                  <a:gd name="T9" fmla="*/ 1700 h 2828"/>
                  <a:gd name="T10" fmla="*/ 692 w 1154"/>
                  <a:gd name="T11" fmla="*/ 1566 h 2828"/>
                  <a:gd name="T12" fmla="*/ 662 w 1154"/>
                  <a:gd name="T13" fmla="*/ 1288 h 2828"/>
                  <a:gd name="T14" fmla="*/ 660 w 1154"/>
                  <a:gd name="T15" fmla="*/ 1022 h 2828"/>
                  <a:gd name="T16" fmla="*/ 692 w 1154"/>
                  <a:gd name="T17" fmla="*/ 700 h 2828"/>
                  <a:gd name="T18" fmla="*/ 736 w 1154"/>
                  <a:gd name="T19" fmla="*/ 508 h 2828"/>
                  <a:gd name="T20" fmla="*/ 796 w 1154"/>
                  <a:gd name="T21" fmla="*/ 332 h 2828"/>
                  <a:gd name="T22" fmla="*/ 852 w 1154"/>
                  <a:gd name="T23" fmla="*/ 220 h 2828"/>
                  <a:gd name="T24" fmla="*/ 930 w 1154"/>
                  <a:gd name="T25" fmla="*/ 106 h 2828"/>
                  <a:gd name="T26" fmla="*/ 1016 w 1154"/>
                  <a:gd name="T27" fmla="*/ 34 h 2828"/>
                  <a:gd name="T28" fmla="*/ 1110 w 1154"/>
                  <a:gd name="T29" fmla="*/ 2 h 2828"/>
                  <a:gd name="T30" fmla="*/ 1154 w 1154"/>
                  <a:gd name="T31" fmla="*/ 2 h 2828"/>
                  <a:gd name="T32" fmla="*/ 1004 w 1154"/>
                  <a:gd name="T33" fmla="*/ 10 h 2828"/>
                  <a:gd name="T34" fmla="*/ 844 w 1154"/>
                  <a:gd name="T35" fmla="*/ 58 h 2828"/>
                  <a:gd name="T36" fmla="*/ 696 w 1154"/>
                  <a:gd name="T37" fmla="*/ 140 h 2828"/>
                  <a:gd name="T38" fmla="*/ 560 w 1154"/>
                  <a:gd name="T39" fmla="*/ 262 h 2828"/>
                  <a:gd name="T40" fmla="*/ 464 w 1154"/>
                  <a:gd name="T41" fmla="*/ 378 h 2828"/>
                  <a:gd name="T42" fmla="*/ 356 w 1154"/>
                  <a:gd name="T43" fmla="*/ 556 h 2828"/>
                  <a:gd name="T44" fmla="*/ 282 w 1154"/>
                  <a:gd name="T45" fmla="*/ 754 h 2828"/>
                  <a:gd name="T46" fmla="*/ 242 w 1154"/>
                  <a:gd name="T47" fmla="*/ 966 h 2828"/>
                  <a:gd name="T48" fmla="*/ 232 w 1154"/>
                  <a:gd name="T49" fmla="*/ 1138 h 2828"/>
                  <a:gd name="T50" fmla="*/ 252 w 1154"/>
                  <a:gd name="T51" fmla="*/ 1376 h 2828"/>
                  <a:gd name="T52" fmla="*/ 278 w 1154"/>
                  <a:gd name="T53" fmla="*/ 1500 h 2828"/>
                  <a:gd name="T54" fmla="*/ 330 w 1154"/>
                  <a:gd name="T55" fmla="*/ 1658 h 2828"/>
                  <a:gd name="T56" fmla="*/ 348 w 1154"/>
                  <a:gd name="T57" fmla="*/ 1702 h 2828"/>
                  <a:gd name="T58" fmla="*/ 862 w 1154"/>
                  <a:gd name="T59" fmla="*/ 2726 h 2828"/>
                  <a:gd name="T60" fmla="*/ 934 w 1154"/>
                  <a:gd name="T61" fmla="*/ 2786 h 2828"/>
                  <a:gd name="T62" fmla="*/ 1042 w 1154"/>
                  <a:gd name="T63" fmla="*/ 2820 h 2828"/>
                  <a:gd name="T64" fmla="*/ 974 w 1154"/>
                  <a:gd name="T65" fmla="*/ 2812 h 2828"/>
                  <a:gd name="T66" fmla="*/ 852 w 1154"/>
                  <a:gd name="T67" fmla="*/ 2770 h 2828"/>
                  <a:gd name="T68" fmla="*/ 188 w 1154"/>
                  <a:gd name="T69" fmla="*/ 1762 h 2828"/>
                  <a:gd name="T70" fmla="*/ 144 w 1154"/>
                  <a:gd name="T71" fmla="*/ 1692 h 2828"/>
                  <a:gd name="T72" fmla="*/ 96 w 1154"/>
                  <a:gd name="T73" fmla="*/ 1596 h 2828"/>
                  <a:gd name="T74" fmla="*/ 46 w 1154"/>
                  <a:gd name="T75" fmla="*/ 1462 h 2828"/>
                  <a:gd name="T76" fmla="*/ 8 w 1154"/>
                  <a:gd name="T77" fmla="*/ 1284 h 2828"/>
                  <a:gd name="T78" fmla="*/ 0 w 1154"/>
                  <a:gd name="T79" fmla="*/ 1078 h 2828"/>
                  <a:gd name="T80" fmla="*/ 20 w 1154"/>
                  <a:gd name="T81" fmla="*/ 916 h 2828"/>
                  <a:gd name="T82" fmla="*/ 62 w 1154"/>
                  <a:gd name="T83" fmla="*/ 754 h 2828"/>
                  <a:gd name="T84" fmla="*/ 128 w 1154"/>
                  <a:gd name="T85" fmla="*/ 604 h 2828"/>
                  <a:gd name="T86" fmla="*/ 218 w 1154"/>
                  <a:gd name="T87" fmla="*/ 462 h 2828"/>
                  <a:gd name="T88" fmla="*/ 332 w 1154"/>
                  <a:gd name="T89" fmla="*/ 330 h 2828"/>
                  <a:gd name="T90" fmla="*/ 456 w 1154"/>
                  <a:gd name="T91" fmla="*/ 222 h 2828"/>
                  <a:gd name="T92" fmla="*/ 632 w 1154"/>
                  <a:gd name="T93" fmla="*/ 112 h 2828"/>
                  <a:gd name="T94" fmla="*/ 826 w 1154"/>
                  <a:gd name="T95" fmla="*/ 38 h 2828"/>
                  <a:gd name="T96" fmla="*/ 1034 w 1154"/>
                  <a:gd name="T97" fmla="*/ 4 h 2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4" h="2828">
                    <a:moveTo>
                      <a:pt x="1154" y="2"/>
                    </a:moveTo>
                    <a:lnTo>
                      <a:pt x="1154" y="2828"/>
                    </a:lnTo>
                    <a:lnTo>
                      <a:pt x="1154" y="2828"/>
                    </a:lnTo>
                    <a:lnTo>
                      <a:pt x="1140" y="2828"/>
                    </a:lnTo>
                    <a:lnTo>
                      <a:pt x="1140" y="2828"/>
                    </a:lnTo>
                    <a:lnTo>
                      <a:pt x="1114" y="2828"/>
                    </a:lnTo>
                    <a:lnTo>
                      <a:pt x="1114" y="2828"/>
                    </a:lnTo>
                    <a:lnTo>
                      <a:pt x="1090" y="2822"/>
                    </a:lnTo>
                    <a:lnTo>
                      <a:pt x="1068" y="2814"/>
                    </a:lnTo>
                    <a:lnTo>
                      <a:pt x="1048" y="2802"/>
                    </a:lnTo>
                    <a:lnTo>
                      <a:pt x="1030" y="2786"/>
                    </a:lnTo>
                    <a:lnTo>
                      <a:pt x="1030" y="2786"/>
                    </a:lnTo>
                    <a:lnTo>
                      <a:pt x="1016" y="2772"/>
                    </a:lnTo>
                    <a:lnTo>
                      <a:pt x="1006" y="2758"/>
                    </a:lnTo>
                    <a:lnTo>
                      <a:pt x="996" y="2742"/>
                    </a:lnTo>
                    <a:lnTo>
                      <a:pt x="990" y="2726"/>
                    </a:lnTo>
                    <a:lnTo>
                      <a:pt x="738" y="1766"/>
                    </a:lnTo>
                    <a:lnTo>
                      <a:pt x="738" y="1766"/>
                    </a:lnTo>
                    <a:lnTo>
                      <a:pt x="718" y="1700"/>
                    </a:lnTo>
                    <a:lnTo>
                      <a:pt x="718" y="1700"/>
                    </a:lnTo>
                    <a:lnTo>
                      <a:pt x="718" y="1694"/>
                    </a:lnTo>
                    <a:lnTo>
                      <a:pt x="718" y="1694"/>
                    </a:lnTo>
                    <a:lnTo>
                      <a:pt x="704" y="1632"/>
                    </a:lnTo>
                    <a:lnTo>
                      <a:pt x="692" y="1566"/>
                    </a:lnTo>
                    <a:lnTo>
                      <a:pt x="682" y="1500"/>
                    </a:lnTo>
                    <a:lnTo>
                      <a:pt x="674" y="1432"/>
                    </a:lnTo>
                    <a:lnTo>
                      <a:pt x="666" y="1360"/>
                    </a:lnTo>
                    <a:lnTo>
                      <a:pt x="662" y="1288"/>
                    </a:lnTo>
                    <a:lnTo>
                      <a:pt x="658" y="1214"/>
                    </a:lnTo>
                    <a:lnTo>
                      <a:pt x="658" y="1136"/>
                    </a:lnTo>
                    <a:lnTo>
                      <a:pt x="658" y="1136"/>
                    </a:lnTo>
                    <a:lnTo>
                      <a:pt x="660" y="1022"/>
                    </a:lnTo>
                    <a:lnTo>
                      <a:pt x="666" y="910"/>
                    </a:lnTo>
                    <a:lnTo>
                      <a:pt x="678" y="804"/>
                    </a:lnTo>
                    <a:lnTo>
                      <a:pt x="684" y="752"/>
                    </a:lnTo>
                    <a:lnTo>
                      <a:pt x="692" y="700"/>
                    </a:lnTo>
                    <a:lnTo>
                      <a:pt x="702" y="652"/>
                    </a:lnTo>
                    <a:lnTo>
                      <a:pt x="712" y="602"/>
                    </a:lnTo>
                    <a:lnTo>
                      <a:pt x="724" y="554"/>
                    </a:lnTo>
                    <a:lnTo>
                      <a:pt x="736" y="508"/>
                    </a:lnTo>
                    <a:lnTo>
                      <a:pt x="750" y="462"/>
                    </a:lnTo>
                    <a:lnTo>
                      <a:pt x="764" y="418"/>
                    </a:lnTo>
                    <a:lnTo>
                      <a:pt x="780" y="374"/>
                    </a:lnTo>
                    <a:lnTo>
                      <a:pt x="796" y="332"/>
                    </a:lnTo>
                    <a:lnTo>
                      <a:pt x="796" y="332"/>
                    </a:lnTo>
                    <a:lnTo>
                      <a:pt x="814" y="292"/>
                    </a:lnTo>
                    <a:lnTo>
                      <a:pt x="832" y="254"/>
                    </a:lnTo>
                    <a:lnTo>
                      <a:pt x="852" y="220"/>
                    </a:lnTo>
                    <a:lnTo>
                      <a:pt x="870" y="188"/>
                    </a:lnTo>
                    <a:lnTo>
                      <a:pt x="890" y="158"/>
                    </a:lnTo>
                    <a:lnTo>
                      <a:pt x="910" y="130"/>
                    </a:lnTo>
                    <a:lnTo>
                      <a:pt x="930" y="106"/>
                    </a:lnTo>
                    <a:lnTo>
                      <a:pt x="952" y="84"/>
                    </a:lnTo>
                    <a:lnTo>
                      <a:pt x="972" y="64"/>
                    </a:lnTo>
                    <a:lnTo>
                      <a:pt x="994" y="48"/>
                    </a:lnTo>
                    <a:lnTo>
                      <a:pt x="1016" y="34"/>
                    </a:lnTo>
                    <a:lnTo>
                      <a:pt x="1040" y="22"/>
                    </a:lnTo>
                    <a:lnTo>
                      <a:pt x="1062" y="12"/>
                    </a:lnTo>
                    <a:lnTo>
                      <a:pt x="1086" y="6"/>
                    </a:lnTo>
                    <a:lnTo>
                      <a:pt x="1110" y="2"/>
                    </a:lnTo>
                    <a:lnTo>
                      <a:pt x="1134" y="0"/>
                    </a:lnTo>
                    <a:lnTo>
                      <a:pt x="1134" y="0"/>
                    </a:lnTo>
                    <a:lnTo>
                      <a:pt x="1154" y="2"/>
                    </a:lnTo>
                    <a:lnTo>
                      <a:pt x="1154" y="2"/>
                    </a:lnTo>
                    <a:close/>
                    <a:moveTo>
                      <a:pt x="1088" y="0"/>
                    </a:moveTo>
                    <a:lnTo>
                      <a:pt x="1088" y="0"/>
                    </a:lnTo>
                    <a:lnTo>
                      <a:pt x="1046" y="4"/>
                    </a:lnTo>
                    <a:lnTo>
                      <a:pt x="1004" y="10"/>
                    </a:lnTo>
                    <a:lnTo>
                      <a:pt x="962" y="18"/>
                    </a:lnTo>
                    <a:lnTo>
                      <a:pt x="922" y="30"/>
                    </a:lnTo>
                    <a:lnTo>
                      <a:pt x="882" y="42"/>
                    </a:lnTo>
                    <a:lnTo>
                      <a:pt x="844" y="58"/>
                    </a:lnTo>
                    <a:lnTo>
                      <a:pt x="806" y="74"/>
                    </a:lnTo>
                    <a:lnTo>
                      <a:pt x="768" y="94"/>
                    </a:lnTo>
                    <a:lnTo>
                      <a:pt x="732" y="116"/>
                    </a:lnTo>
                    <a:lnTo>
                      <a:pt x="696" y="140"/>
                    </a:lnTo>
                    <a:lnTo>
                      <a:pt x="660" y="168"/>
                    </a:lnTo>
                    <a:lnTo>
                      <a:pt x="626" y="196"/>
                    </a:lnTo>
                    <a:lnTo>
                      <a:pt x="592" y="228"/>
                    </a:lnTo>
                    <a:lnTo>
                      <a:pt x="560" y="262"/>
                    </a:lnTo>
                    <a:lnTo>
                      <a:pt x="526" y="296"/>
                    </a:lnTo>
                    <a:lnTo>
                      <a:pt x="496" y="334"/>
                    </a:lnTo>
                    <a:lnTo>
                      <a:pt x="496" y="334"/>
                    </a:lnTo>
                    <a:lnTo>
                      <a:pt x="464" y="378"/>
                    </a:lnTo>
                    <a:lnTo>
                      <a:pt x="434" y="420"/>
                    </a:lnTo>
                    <a:lnTo>
                      <a:pt x="406" y="464"/>
                    </a:lnTo>
                    <a:lnTo>
                      <a:pt x="380" y="510"/>
                    </a:lnTo>
                    <a:lnTo>
                      <a:pt x="356" y="556"/>
                    </a:lnTo>
                    <a:lnTo>
                      <a:pt x="334" y="604"/>
                    </a:lnTo>
                    <a:lnTo>
                      <a:pt x="316" y="652"/>
                    </a:lnTo>
                    <a:lnTo>
                      <a:pt x="298" y="702"/>
                    </a:lnTo>
                    <a:lnTo>
                      <a:pt x="282" y="754"/>
                    </a:lnTo>
                    <a:lnTo>
                      <a:pt x="268" y="804"/>
                    </a:lnTo>
                    <a:lnTo>
                      <a:pt x="258" y="858"/>
                    </a:lnTo>
                    <a:lnTo>
                      <a:pt x="248" y="912"/>
                    </a:lnTo>
                    <a:lnTo>
                      <a:pt x="242" y="966"/>
                    </a:lnTo>
                    <a:lnTo>
                      <a:pt x="236" y="1022"/>
                    </a:lnTo>
                    <a:lnTo>
                      <a:pt x="232" y="1080"/>
                    </a:lnTo>
                    <a:lnTo>
                      <a:pt x="232" y="1138"/>
                    </a:lnTo>
                    <a:lnTo>
                      <a:pt x="232" y="1138"/>
                    </a:lnTo>
                    <a:lnTo>
                      <a:pt x="234" y="1200"/>
                    </a:lnTo>
                    <a:lnTo>
                      <a:pt x="236" y="1260"/>
                    </a:lnTo>
                    <a:lnTo>
                      <a:pt x="244" y="1318"/>
                    </a:lnTo>
                    <a:lnTo>
                      <a:pt x="252" y="1376"/>
                    </a:lnTo>
                    <a:lnTo>
                      <a:pt x="252" y="1376"/>
                    </a:lnTo>
                    <a:lnTo>
                      <a:pt x="260" y="1418"/>
                    </a:lnTo>
                    <a:lnTo>
                      <a:pt x="268" y="1460"/>
                    </a:lnTo>
                    <a:lnTo>
                      <a:pt x="278" y="1500"/>
                    </a:lnTo>
                    <a:lnTo>
                      <a:pt x="288" y="1540"/>
                    </a:lnTo>
                    <a:lnTo>
                      <a:pt x="300" y="1580"/>
                    </a:lnTo>
                    <a:lnTo>
                      <a:pt x="314" y="1620"/>
                    </a:lnTo>
                    <a:lnTo>
                      <a:pt x="330" y="1658"/>
                    </a:lnTo>
                    <a:lnTo>
                      <a:pt x="346" y="1696"/>
                    </a:lnTo>
                    <a:lnTo>
                      <a:pt x="346" y="1696"/>
                    </a:lnTo>
                    <a:lnTo>
                      <a:pt x="348" y="1702"/>
                    </a:lnTo>
                    <a:lnTo>
                      <a:pt x="348" y="1702"/>
                    </a:lnTo>
                    <a:lnTo>
                      <a:pt x="364" y="1734"/>
                    </a:lnTo>
                    <a:lnTo>
                      <a:pt x="382" y="1766"/>
                    </a:lnTo>
                    <a:lnTo>
                      <a:pt x="862" y="2726"/>
                    </a:lnTo>
                    <a:lnTo>
                      <a:pt x="862" y="2726"/>
                    </a:lnTo>
                    <a:lnTo>
                      <a:pt x="874" y="2742"/>
                    </a:lnTo>
                    <a:lnTo>
                      <a:pt x="890" y="2758"/>
                    </a:lnTo>
                    <a:lnTo>
                      <a:pt x="910" y="2772"/>
                    </a:lnTo>
                    <a:lnTo>
                      <a:pt x="934" y="2786"/>
                    </a:lnTo>
                    <a:lnTo>
                      <a:pt x="934" y="2786"/>
                    </a:lnTo>
                    <a:lnTo>
                      <a:pt x="966" y="2800"/>
                    </a:lnTo>
                    <a:lnTo>
                      <a:pt x="1002" y="2812"/>
                    </a:lnTo>
                    <a:lnTo>
                      <a:pt x="1042" y="2820"/>
                    </a:lnTo>
                    <a:lnTo>
                      <a:pt x="1082" y="2826"/>
                    </a:lnTo>
                    <a:lnTo>
                      <a:pt x="1082" y="2826"/>
                    </a:lnTo>
                    <a:lnTo>
                      <a:pt x="1026" y="2820"/>
                    </a:lnTo>
                    <a:lnTo>
                      <a:pt x="974" y="2812"/>
                    </a:lnTo>
                    <a:lnTo>
                      <a:pt x="926" y="2800"/>
                    </a:lnTo>
                    <a:lnTo>
                      <a:pt x="882" y="2784"/>
                    </a:lnTo>
                    <a:lnTo>
                      <a:pt x="882" y="2784"/>
                    </a:lnTo>
                    <a:lnTo>
                      <a:pt x="852" y="2770"/>
                    </a:lnTo>
                    <a:lnTo>
                      <a:pt x="828" y="2756"/>
                    </a:lnTo>
                    <a:lnTo>
                      <a:pt x="806" y="2742"/>
                    </a:lnTo>
                    <a:lnTo>
                      <a:pt x="792" y="2726"/>
                    </a:lnTo>
                    <a:lnTo>
                      <a:pt x="188" y="1762"/>
                    </a:lnTo>
                    <a:lnTo>
                      <a:pt x="188" y="1762"/>
                    </a:lnTo>
                    <a:lnTo>
                      <a:pt x="146" y="1698"/>
                    </a:lnTo>
                    <a:lnTo>
                      <a:pt x="146" y="1698"/>
                    </a:lnTo>
                    <a:lnTo>
                      <a:pt x="144" y="1692"/>
                    </a:lnTo>
                    <a:lnTo>
                      <a:pt x="144" y="1692"/>
                    </a:lnTo>
                    <a:lnTo>
                      <a:pt x="126" y="1660"/>
                    </a:lnTo>
                    <a:lnTo>
                      <a:pt x="110" y="1630"/>
                    </a:lnTo>
                    <a:lnTo>
                      <a:pt x="96" y="1596"/>
                    </a:lnTo>
                    <a:lnTo>
                      <a:pt x="82" y="1564"/>
                    </a:lnTo>
                    <a:lnTo>
                      <a:pt x="68" y="1530"/>
                    </a:lnTo>
                    <a:lnTo>
                      <a:pt x="56" y="1496"/>
                    </a:lnTo>
                    <a:lnTo>
                      <a:pt x="46" y="1462"/>
                    </a:lnTo>
                    <a:lnTo>
                      <a:pt x="36" y="1428"/>
                    </a:lnTo>
                    <a:lnTo>
                      <a:pt x="28" y="1392"/>
                    </a:lnTo>
                    <a:lnTo>
                      <a:pt x="20" y="1358"/>
                    </a:lnTo>
                    <a:lnTo>
                      <a:pt x="8" y="1284"/>
                    </a:lnTo>
                    <a:lnTo>
                      <a:pt x="2" y="1210"/>
                    </a:lnTo>
                    <a:lnTo>
                      <a:pt x="0" y="1134"/>
                    </a:lnTo>
                    <a:lnTo>
                      <a:pt x="0" y="1134"/>
                    </a:lnTo>
                    <a:lnTo>
                      <a:pt x="0" y="1078"/>
                    </a:lnTo>
                    <a:lnTo>
                      <a:pt x="4" y="1022"/>
                    </a:lnTo>
                    <a:lnTo>
                      <a:pt x="10" y="968"/>
                    </a:lnTo>
                    <a:lnTo>
                      <a:pt x="20" y="916"/>
                    </a:lnTo>
                    <a:lnTo>
                      <a:pt x="20" y="916"/>
                    </a:lnTo>
                    <a:lnTo>
                      <a:pt x="28" y="874"/>
                    </a:lnTo>
                    <a:lnTo>
                      <a:pt x="38" y="834"/>
                    </a:lnTo>
                    <a:lnTo>
                      <a:pt x="50" y="794"/>
                    </a:lnTo>
                    <a:lnTo>
                      <a:pt x="62" y="754"/>
                    </a:lnTo>
                    <a:lnTo>
                      <a:pt x="76" y="716"/>
                    </a:lnTo>
                    <a:lnTo>
                      <a:pt x="92" y="678"/>
                    </a:lnTo>
                    <a:lnTo>
                      <a:pt x="110" y="640"/>
                    </a:lnTo>
                    <a:lnTo>
                      <a:pt x="128" y="604"/>
                    </a:lnTo>
                    <a:lnTo>
                      <a:pt x="148" y="566"/>
                    </a:lnTo>
                    <a:lnTo>
                      <a:pt x="170" y="532"/>
                    </a:lnTo>
                    <a:lnTo>
                      <a:pt x="194" y="496"/>
                    </a:lnTo>
                    <a:lnTo>
                      <a:pt x="218" y="462"/>
                    </a:lnTo>
                    <a:lnTo>
                      <a:pt x="244" y="428"/>
                    </a:lnTo>
                    <a:lnTo>
                      <a:pt x="272" y="394"/>
                    </a:lnTo>
                    <a:lnTo>
                      <a:pt x="302" y="362"/>
                    </a:lnTo>
                    <a:lnTo>
                      <a:pt x="332" y="330"/>
                    </a:lnTo>
                    <a:lnTo>
                      <a:pt x="332" y="330"/>
                    </a:lnTo>
                    <a:lnTo>
                      <a:pt x="372" y="292"/>
                    </a:lnTo>
                    <a:lnTo>
                      <a:pt x="412" y="256"/>
                    </a:lnTo>
                    <a:lnTo>
                      <a:pt x="456" y="222"/>
                    </a:lnTo>
                    <a:lnTo>
                      <a:pt x="498" y="192"/>
                    </a:lnTo>
                    <a:lnTo>
                      <a:pt x="542" y="162"/>
                    </a:lnTo>
                    <a:lnTo>
                      <a:pt x="586" y="136"/>
                    </a:lnTo>
                    <a:lnTo>
                      <a:pt x="632" y="112"/>
                    </a:lnTo>
                    <a:lnTo>
                      <a:pt x="680" y="90"/>
                    </a:lnTo>
                    <a:lnTo>
                      <a:pt x="728" y="70"/>
                    </a:lnTo>
                    <a:lnTo>
                      <a:pt x="776" y="54"/>
                    </a:lnTo>
                    <a:lnTo>
                      <a:pt x="826" y="38"/>
                    </a:lnTo>
                    <a:lnTo>
                      <a:pt x="876" y="26"/>
                    </a:lnTo>
                    <a:lnTo>
                      <a:pt x="928" y="16"/>
                    </a:lnTo>
                    <a:lnTo>
                      <a:pt x="980" y="8"/>
                    </a:lnTo>
                    <a:lnTo>
                      <a:pt x="1034" y="4"/>
                    </a:lnTo>
                    <a:lnTo>
                      <a:pt x="1088" y="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F6E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47" name="Freeform 539">
                <a:extLst>
                  <a:ext uri="{FF2B5EF4-FFF2-40B4-BE49-F238E27FC236}">
                    <a16:creationId xmlns:a16="http://schemas.microsoft.com/office/drawing/2014/main" id="{D7E6D760-3F75-4080-B07E-DC682E513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422" y="4979831"/>
                <a:ext cx="60789" cy="24315"/>
              </a:xfrm>
              <a:custGeom>
                <a:avLst/>
                <a:gdLst>
                  <a:gd name="T0" fmla="*/ 58 w 60"/>
                  <a:gd name="T1" fmla="*/ 16 h 24"/>
                  <a:gd name="T2" fmla="*/ 58 w 60"/>
                  <a:gd name="T3" fmla="*/ 16 h 24"/>
                  <a:gd name="T4" fmla="*/ 50 w 60"/>
                  <a:gd name="T5" fmla="*/ 22 h 24"/>
                  <a:gd name="T6" fmla="*/ 50 w 60"/>
                  <a:gd name="T7" fmla="*/ 22 h 24"/>
                  <a:gd name="T8" fmla="*/ 42 w 60"/>
                  <a:gd name="T9" fmla="*/ 24 h 24"/>
                  <a:gd name="T10" fmla="*/ 30 w 60"/>
                  <a:gd name="T11" fmla="*/ 24 h 24"/>
                  <a:gd name="T12" fmla="*/ 30 w 60"/>
                  <a:gd name="T13" fmla="*/ 24 h 24"/>
                  <a:gd name="T14" fmla="*/ 20 w 60"/>
                  <a:gd name="T15" fmla="*/ 24 h 24"/>
                  <a:gd name="T16" fmla="*/ 10 w 60"/>
                  <a:gd name="T17" fmla="*/ 22 h 24"/>
                  <a:gd name="T18" fmla="*/ 10 w 60"/>
                  <a:gd name="T19" fmla="*/ 22 h 24"/>
                  <a:gd name="T20" fmla="*/ 8 w 60"/>
                  <a:gd name="T21" fmla="*/ 22 h 24"/>
                  <a:gd name="T22" fmla="*/ 8 w 60"/>
                  <a:gd name="T23" fmla="*/ 22 h 24"/>
                  <a:gd name="T24" fmla="*/ 0 w 60"/>
                  <a:gd name="T25" fmla="*/ 14 h 24"/>
                  <a:gd name="T26" fmla="*/ 0 w 60"/>
                  <a:gd name="T27" fmla="*/ 10 h 24"/>
                  <a:gd name="T28" fmla="*/ 0 w 60"/>
                  <a:gd name="T29" fmla="*/ 10 h 24"/>
                  <a:gd name="T30" fmla="*/ 4 w 60"/>
                  <a:gd name="T31" fmla="*/ 6 h 24"/>
                  <a:gd name="T32" fmla="*/ 8 w 60"/>
                  <a:gd name="T33" fmla="*/ 4 h 24"/>
                  <a:gd name="T34" fmla="*/ 8 w 60"/>
                  <a:gd name="T35" fmla="*/ 4 h 24"/>
                  <a:gd name="T36" fmla="*/ 18 w 60"/>
                  <a:gd name="T37" fmla="*/ 2 h 24"/>
                  <a:gd name="T38" fmla="*/ 30 w 60"/>
                  <a:gd name="T39" fmla="*/ 0 h 24"/>
                  <a:gd name="T40" fmla="*/ 30 w 60"/>
                  <a:gd name="T41" fmla="*/ 0 h 24"/>
                  <a:gd name="T42" fmla="*/ 42 w 60"/>
                  <a:gd name="T43" fmla="*/ 2 h 24"/>
                  <a:gd name="T44" fmla="*/ 50 w 60"/>
                  <a:gd name="T45" fmla="*/ 4 h 24"/>
                  <a:gd name="T46" fmla="*/ 50 w 60"/>
                  <a:gd name="T47" fmla="*/ 4 h 24"/>
                  <a:gd name="T48" fmla="*/ 58 w 60"/>
                  <a:gd name="T49" fmla="*/ 8 h 24"/>
                  <a:gd name="T50" fmla="*/ 60 w 60"/>
                  <a:gd name="T51" fmla="*/ 10 h 24"/>
                  <a:gd name="T52" fmla="*/ 60 w 60"/>
                  <a:gd name="T53" fmla="*/ 12 h 24"/>
                  <a:gd name="T54" fmla="*/ 60 w 60"/>
                  <a:gd name="T55" fmla="*/ 14 h 24"/>
                  <a:gd name="T56" fmla="*/ 60 w 60"/>
                  <a:gd name="T57" fmla="*/ 14 h 24"/>
                  <a:gd name="T58" fmla="*/ 60 w 60"/>
                  <a:gd name="T59" fmla="*/ 16 h 24"/>
                  <a:gd name="T60" fmla="*/ 58 w 60"/>
                  <a:gd name="T61" fmla="*/ 16 h 24"/>
                  <a:gd name="T62" fmla="*/ 58 w 60"/>
                  <a:gd name="T63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24">
                    <a:moveTo>
                      <a:pt x="58" y="16"/>
                    </a:moveTo>
                    <a:lnTo>
                      <a:pt x="58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2" y="24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0" y="24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18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2" y="2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8" y="8"/>
                    </a:lnTo>
                    <a:lnTo>
                      <a:pt x="60" y="10"/>
                    </a:lnTo>
                    <a:lnTo>
                      <a:pt x="60" y="12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A37BF1-B6DD-4BEC-9AA9-243B80B1FD47}"/>
              </a:ext>
            </a:extLst>
          </p:cNvPr>
          <p:cNvSpPr txBox="1"/>
          <p:nvPr/>
        </p:nvSpPr>
        <p:spPr>
          <a:xfrm>
            <a:off x="2299903" y="2274447"/>
            <a:ext cx="3859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的核心是將資料的特徵投射到高維度，找到超平面，去分割不同類別的資料點，且使分離的程度越大越好。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分離的距離就是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Margin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，目標是找到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Margin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5E6FB08-3DA1-453F-A652-B0A42000B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50" y="1840065"/>
            <a:ext cx="4021797" cy="3672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1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4005201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決策樹、隨機森林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5F52FC-D3E5-4B4F-B3E2-BC71AE5528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3634" y="1769604"/>
            <a:ext cx="3124994" cy="4423425"/>
          </a:xfrm>
          <a:prstGeom prst="rect">
            <a:avLst/>
          </a:prstGeom>
          <a:effectLst/>
        </p:spPr>
      </p:pic>
      <p:sp>
        <p:nvSpPr>
          <p:cNvPr id="8" name="Rectangle 81">
            <a:extLst>
              <a:ext uri="{FF2B5EF4-FFF2-40B4-BE49-F238E27FC236}">
                <a16:creationId xmlns:a16="http://schemas.microsoft.com/office/drawing/2014/main" id="{297866C5-F21E-4F76-8E35-C96B79695B63}"/>
              </a:ext>
            </a:extLst>
          </p:cNvPr>
          <p:cNvSpPr/>
          <p:nvPr/>
        </p:nvSpPr>
        <p:spPr>
          <a:xfrm>
            <a:off x="4844579" y="1769604"/>
            <a:ext cx="7015988" cy="3753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2000" b="1" kern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決策樹</a:t>
            </a:r>
            <a:r>
              <a:rPr lang="en-US" altLang="zh-TW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:</a:t>
            </a: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     用樹狀結構、設計很多參數去分類樣本。</a:t>
            </a:r>
            <a:endParaRPr lang="en-US" altLang="zh-TW" noProof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endParaRPr lang="en-US" altLang="zh-TW" b="1" noProof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隨機森林</a:t>
            </a:r>
            <a:r>
              <a:rPr lang="en-US" altLang="zh-TW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:</a:t>
            </a: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     </a:t>
            </a:r>
            <a:r>
              <a:rPr lang="zh-TW" alt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森林有許多決策樹，且決策樹之間都沒有關連。</a:t>
            </a:r>
            <a:endParaRPr lang="en-US" altLang="zh-TW" noProof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     隨機輸入一個樣本讓森林中的每一顆決策樹分別進行判斷，找到          </a:t>
            </a:r>
            <a:endParaRPr lang="en-US" altLang="zh-TW" noProof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     此樣本屬於哪一類，然後看哪類被選則最多，就預測此樣本為該    </a:t>
            </a:r>
            <a:endParaRPr lang="en-US" altLang="zh-TW" noProof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noProof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     類。</a:t>
            </a:r>
            <a:endParaRPr lang="en-US" altLang="zh-TW" noProof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algn="just" defTabSz="1828800" rtl="0">
              <a:lnSpc>
                <a:spcPct val="150000"/>
              </a:lnSpc>
              <a:buClr>
                <a:srgbClr val="E24848"/>
              </a:buClr>
              <a:defRPr/>
            </a:pPr>
            <a:endParaRPr lang="en-US" altLang="zh-TW" sz="1200" kern="1200" noProof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Arial" charset="0"/>
            </a:endParaRPr>
          </a:p>
        </p:txBody>
      </p:sp>
      <p:sp>
        <p:nvSpPr>
          <p:cNvPr id="13" name="Right Triangle 21">
            <a:extLst>
              <a:ext uri="{FF2B5EF4-FFF2-40B4-BE49-F238E27FC236}">
                <a16:creationId xmlns:a16="http://schemas.microsoft.com/office/drawing/2014/main" id="{9453F732-6A36-487F-AAC9-67ABCCA36AD5}"/>
              </a:ext>
            </a:extLst>
          </p:cNvPr>
          <p:cNvSpPr/>
          <p:nvPr/>
        </p:nvSpPr>
        <p:spPr>
          <a:xfrm flipH="1">
            <a:off x="10814660" y="5717693"/>
            <a:ext cx="441779" cy="441779"/>
          </a:xfrm>
          <a:prstGeom prst="rtTriangle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85D75997-E229-43BD-B44C-751588773F61}"/>
              </a:ext>
            </a:extLst>
          </p:cNvPr>
          <p:cNvSpPr>
            <a:spLocks noEditPoints="1"/>
          </p:cNvSpPr>
          <p:nvPr/>
        </p:nvSpPr>
        <p:spPr bwMode="auto">
          <a:xfrm>
            <a:off x="5222815" y="5352259"/>
            <a:ext cx="678053" cy="586323"/>
          </a:xfrm>
          <a:custGeom>
            <a:avLst/>
            <a:gdLst>
              <a:gd name="T0" fmla="*/ 267 w 300"/>
              <a:gd name="T1" fmla="*/ 33 h 259"/>
              <a:gd name="T2" fmla="*/ 150 w 300"/>
              <a:gd name="T3" fmla="*/ 30 h 259"/>
              <a:gd name="T4" fmla="*/ 33 w 300"/>
              <a:gd name="T5" fmla="*/ 33 h 259"/>
              <a:gd name="T6" fmla="*/ 33 w 300"/>
              <a:gd name="T7" fmla="*/ 152 h 259"/>
              <a:gd name="T8" fmla="*/ 131 w 300"/>
              <a:gd name="T9" fmla="*/ 249 h 259"/>
              <a:gd name="T10" fmla="*/ 169 w 300"/>
              <a:gd name="T11" fmla="*/ 249 h 259"/>
              <a:gd name="T12" fmla="*/ 267 w 300"/>
              <a:gd name="T13" fmla="*/ 152 h 259"/>
              <a:gd name="T14" fmla="*/ 267 w 300"/>
              <a:gd name="T15" fmla="*/ 33 h 259"/>
              <a:gd name="T16" fmla="*/ 254 w 300"/>
              <a:gd name="T17" fmla="*/ 139 h 259"/>
              <a:gd name="T18" fmla="*/ 156 w 300"/>
              <a:gd name="T19" fmla="*/ 236 h 259"/>
              <a:gd name="T20" fmla="*/ 144 w 300"/>
              <a:gd name="T21" fmla="*/ 236 h 259"/>
              <a:gd name="T22" fmla="*/ 46 w 300"/>
              <a:gd name="T23" fmla="*/ 139 h 259"/>
              <a:gd name="T24" fmla="*/ 46 w 300"/>
              <a:gd name="T25" fmla="*/ 45 h 259"/>
              <a:gd name="T26" fmla="*/ 138 w 300"/>
              <a:gd name="T27" fmla="*/ 43 h 259"/>
              <a:gd name="T28" fmla="*/ 150 w 300"/>
              <a:gd name="T29" fmla="*/ 54 h 259"/>
              <a:gd name="T30" fmla="*/ 162 w 300"/>
              <a:gd name="T31" fmla="*/ 43 h 259"/>
              <a:gd name="T32" fmla="*/ 254 w 300"/>
              <a:gd name="T33" fmla="*/ 45 h 259"/>
              <a:gd name="T34" fmla="*/ 254 w 300"/>
              <a:gd name="T35" fmla="*/ 13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0" h="259">
                <a:moveTo>
                  <a:pt x="267" y="33"/>
                </a:moveTo>
                <a:cubicBezTo>
                  <a:pt x="235" y="1"/>
                  <a:pt x="183" y="0"/>
                  <a:pt x="150" y="30"/>
                </a:cubicBezTo>
                <a:cubicBezTo>
                  <a:pt x="117" y="0"/>
                  <a:pt x="65" y="1"/>
                  <a:pt x="33" y="33"/>
                </a:cubicBezTo>
                <a:cubicBezTo>
                  <a:pt x="0" y="65"/>
                  <a:pt x="0" y="119"/>
                  <a:pt x="33" y="152"/>
                </a:cubicBezTo>
                <a:cubicBezTo>
                  <a:pt x="42" y="161"/>
                  <a:pt x="131" y="249"/>
                  <a:pt x="131" y="249"/>
                </a:cubicBezTo>
                <a:cubicBezTo>
                  <a:pt x="142" y="259"/>
                  <a:pt x="158" y="259"/>
                  <a:pt x="169" y="249"/>
                </a:cubicBezTo>
                <a:cubicBezTo>
                  <a:pt x="169" y="249"/>
                  <a:pt x="266" y="153"/>
                  <a:pt x="267" y="152"/>
                </a:cubicBezTo>
                <a:cubicBezTo>
                  <a:pt x="300" y="119"/>
                  <a:pt x="300" y="65"/>
                  <a:pt x="267" y="33"/>
                </a:cubicBezTo>
                <a:close/>
                <a:moveTo>
                  <a:pt x="254" y="139"/>
                </a:moveTo>
                <a:cubicBezTo>
                  <a:pt x="156" y="236"/>
                  <a:pt x="156" y="236"/>
                  <a:pt x="156" y="236"/>
                </a:cubicBezTo>
                <a:cubicBezTo>
                  <a:pt x="153" y="240"/>
                  <a:pt x="147" y="240"/>
                  <a:pt x="144" y="236"/>
                </a:cubicBezTo>
                <a:cubicBezTo>
                  <a:pt x="46" y="139"/>
                  <a:pt x="46" y="139"/>
                  <a:pt x="46" y="139"/>
                </a:cubicBezTo>
                <a:cubicBezTo>
                  <a:pt x="19" y="113"/>
                  <a:pt x="19" y="71"/>
                  <a:pt x="46" y="45"/>
                </a:cubicBezTo>
                <a:cubicBezTo>
                  <a:pt x="71" y="20"/>
                  <a:pt x="111" y="19"/>
                  <a:pt x="138" y="43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62" y="43"/>
                  <a:pt x="162" y="43"/>
                  <a:pt x="162" y="43"/>
                </a:cubicBezTo>
                <a:cubicBezTo>
                  <a:pt x="189" y="19"/>
                  <a:pt x="229" y="20"/>
                  <a:pt x="254" y="45"/>
                </a:cubicBezTo>
                <a:cubicBezTo>
                  <a:pt x="281" y="71"/>
                  <a:pt x="281" y="113"/>
                  <a:pt x="254" y="139"/>
                </a:cubicBezTo>
                <a:close/>
              </a:path>
            </a:pathLst>
          </a:custGeom>
          <a:solidFill>
            <a:srgbClr val="ECC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0AC9DDF8-5521-40A2-A2B6-53FDB81E16FA}"/>
              </a:ext>
            </a:extLst>
          </p:cNvPr>
          <p:cNvSpPr>
            <a:spLocks noEditPoints="1"/>
          </p:cNvSpPr>
          <p:nvPr/>
        </p:nvSpPr>
        <p:spPr bwMode="auto">
          <a:xfrm>
            <a:off x="6765055" y="5352259"/>
            <a:ext cx="632278" cy="607300"/>
          </a:xfrm>
          <a:custGeom>
            <a:avLst/>
            <a:gdLst>
              <a:gd name="T0" fmla="*/ 369 w 372"/>
              <a:gd name="T1" fmla="*/ 133 h 357"/>
              <a:gd name="T2" fmla="*/ 347 w 372"/>
              <a:gd name="T3" fmla="*/ 116 h 357"/>
              <a:gd name="T4" fmla="*/ 252 w 372"/>
              <a:gd name="T5" fmla="*/ 101 h 357"/>
              <a:gd name="T6" fmla="*/ 210 w 372"/>
              <a:gd name="T7" fmla="*/ 15 h 357"/>
              <a:gd name="T8" fmla="*/ 186 w 372"/>
              <a:gd name="T9" fmla="*/ 0 h 357"/>
              <a:gd name="T10" fmla="*/ 162 w 372"/>
              <a:gd name="T11" fmla="*/ 15 h 357"/>
              <a:gd name="T12" fmla="*/ 120 w 372"/>
              <a:gd name="T13" fmla="*/ 101 h 357"/>
              <a:gd name="T14" fmla="*/ 25 w 372"/>
              <a:gd name="T15" fmla="*/ 116 h 357"/>
              <a:gd name="T16" fmla="*/ 3 w 372"/>
              <a:gd name="T17" fmla="*/ 133 h 357"/>
              <a:gd name="T18" fmla="*/ 10 w 372"/>
              <a:gd name="T19" fmla="*/ 159 h 357"/>
              <a:gd name="T20" fmla="*/ 80 w 372"/>
              <a:gd name="T21" fmla="*/ 229 h 357"/>
              <a:gd name="T22" fmla="*/ 63 w 372"/>
              <a:gd name="T23" fmla="*/ 326 h 357"/>
              <a:gd name="T24" fmla="*/ 74 w 372"/>
              <a:gd name="T25" fmla="*/ 352 h 357"/>
              <a:gd name="T26" fmla="*/ 90 w 372"/>
              <a:gd name="T27" fmla="*/ 357 h 357"/>
              <a:gd name="T28" fmla="*/ 103 w 372"/>
              <a:gd name="T29" fmla="*/ 353 h 357"/>
              <a:gd name="T30" fmla="*/ 186 w 372"/>
              <a:gd name="T31" fmla="*/ 308 h 357"/>
              <a:gd name="T32" fmla="*/ 269 w 372"/>
              <a:gd name="T33" fmla="*/ 353 h 357"/>
              <a:gd name="T34" fmla="*/ 282 w 372"/>
              <a:gd name="T35" fmla="*/ 357 h 357"/>
              <a:gd name="T36" fmla="*/ 298 w 372"/>
              <a:gd name="T37" fmla="*/ 352 h 357"/>
              <a:gd name="T38" fmla="*/ 309 w 372"/>
              <a:gd name="T39" fmla="*/ 326 h 357"/>
              <a:gd name="T40" fmla="*/ 292 w 372"/>
              <a:gd name="T41" fmla="*/ 229 h 357"/>
              <a:gd name="T42" fmla="*/ 362 w 372"/>
              <a:gd name="T43" fmla="*/ 159 h 357"/>
              <a:gd name="T44" fmla="*/ 369 w 372"/>
              <a:gd name="T45" fmla="*/ 133 h 357"/>
              <a:gd name="T46" fmla="*/ 273 w 372"/>
              <a:gd name="T47" fmla="*/ 211 h 357"/>
              <a:gd name="T48" fmla="*/ 266 w 372"/>
              <a:gd name="T49" fmla="*/ 233 h 357"/>
              <a:gd name="T50" fmla="*/ 282 w 372"/>
              <a:gd name="T51" fmla="*/ 331 h 357"/>
              <a:gd name="T52" fmla="*/ 199 w 372"/>
              <a:gd name="T53" fmla="*/ 286 h 357"/>
              <a:gd name="T54" fmla="*/ 186 w 372"/>
              <a:gd name="T55" fmla="*/ 282 h 357"/>
              <a:gd name="T56" fmla="*/ 173 w 372"/>
              <a:gd name="T57" fmla="*/ 286 h 357"/>
              <a:gd name="T58" fmla="*/ 90 w 372"/>
              <a:gd name="T59" fmla="*/ 331 h 357"/>
              <a:gd name="T60" fmla="*/ 106 w 372"/>
              <a:gd name="T61" fmla="*/ 233 h 357"/>
              <a:gd name="T62" fmla="*/ 99 w 372"/>
              <a:gd name="T63" fmla="*/ 211 h 357"/>
              <a:gd name="T64" fmla="*/ 29 w 372"/>
              <a:gd name="T65" fmla="*/ 141 h 357"/>
              <a:gd name="T66" fmla="*/ 124 w 372"/>
              <a:gd name="T67" fmla="*/ 127 h 357"/>
              <a:gd name="T68" fmla="*/ 144 w 372"/>
              <a:gd name="T69" fmla="*/ 112 h 357"/>
              <a:gd name="T70" fmla="*/ 186 w 372"/>
              <a:gd name="T71" fmla="*/ 26 h 357"/>
              <a:gd name="T72" fmla="*/ 228 w 372"/>
              <a:gd name="T73" fmla="*/ 112 h 357"/>
              <a:gd name="T74" fmla="*/ 248 w 372"/>
              <a:gd name="T75" fmla="*/ 127 h 357"/>
              <a:gd name="T76" fmla="*/ 343 w 372"/>
              <a:gd name="T77" fmla="*/ 141 h 357"/>
              <a:gd name="T78" fmla="*/ 273 w 372"/>
              <a:gd name="T79" fmla="*/ 211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2" h="357">
                <a:moveTo>
                  <a:pt x="369" y="133"/>
                </a:moveTo>
                <a:cubicBezTo>
                  <a:pt x="365" y="124"/>
                  <a:pt x="357" y="117"/>
                  <a:pt x="347" y="116"/>
                </a:cubicBezTo>
                <a:cubicBezTo>
                  <a:pt x="252" y="101"/>
                  <a:pt x="252" y="101"/>
                  <a:pt x="252" y="101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06" y="6"/>
                  <a:pt x="196" y="0"/>
                  <a:pt x="186" y="0"/>
                </a:cubicBezTo>
                <a:cubicBezTo>
                  <a:pt x="176" y="0"/>
                  <a:pt x="166" y="6"/>
                  <a:pt x="162" y="15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15" y="117"/>
                  <a:pt x="7" y="124"/>
                  <a:pt x="3" y="133"/>
                </a:cubicBezTo>
                <a:cubicBezTo>
                  <a:pt x="0" y="142"/>
                  <a:pt x="3" y="152"/>
                  <a:pt x="10" y="159"/>
                </a:cubicBezTo>
                <a:cubicBezTo>
                  <a:pt x="80" y="229"/>
                  <a:pt x="80" y="229"/>
                  <a:pt x="80" y="229"/>
                </a:cubicBezTo>
                <a:cubicBezTo>
                  <a:pt x="63" y="326"/>
                  <a:pt x="63" y="326"/>
                  <a:pt x="63" y="326"/>
                </a:cubicBezTo>
                <a:cubicBezTo>
                  <a:pt x="62" y="336"/>
                  <a:pt x="66" y="346"/>
                  <a:pt x="74" y="352"/>
                </a:cubicBezTo>
                <a:cubicBezTo>
                  <a:pt x="79" y="355"/>
                  <a:pt x="84" y="357"/>
                  <a:pt x="90" y="357"/>
                </a:cubicBezTo>
                <a:cubicBezTo>
                  <a:pt x="94" y="357"/>
                  <a:pt x="99" y="355"/>
                  <a:pt x="103" y="353"/>
                </a:cubicBezTo>
                <a:cubicBezTo>
                  <a:pt x="186" y="308"/>
                  <a:pt x="186" y="308"/>
                  <a:pt x="186" y="308"/>
                </a:cubicBezTo>
                <a:cubicBezTo>
                  <a:pt x="269" y="353"/>
                  <a:pt x="269" y="353"/>
                  <a:pt x="269" y="353"/>
                </a:cubicBezTo>
                <a:cubicBezTo>
                  <a:pt x="274" y="355"/>
                  <a:pt x="278" y="357"/>
                  <a:pt x="282" y="357"/>
                </a:cubicBezTo>
                <a:cubicBezTo>
                  <a:pt x="288" y="357"/>
                  <a:pt x="293" y="355"/>
                  <a:pt x="298" y="352"/>
                </a:cubicBezTo>
                <a:cubicBezTo>
                  <a:pt x="306" y="346"/>
                  <a:pt x="310" y="336"/>
                  <a:pt x="309" y="326"/>
                </a:cubicBezTo>
                <a:cubicBezTo>
                  <a:pt x="292" y="229"/>
                  <a:pt x="292" y="229"/>
                  <a:pt x="292" y="229"/>
                </a:cubicBezTo>
                <a:cubicBezTo>
                  <a:pt x="362" y="159"/>
                  <a:pt x="362" y="159"/>
                  <a:pt x="362" y="159"/>
                </a:cubicBezTo>
                <a:cubicBezTo>
                  <a:pt x="369" y="152"/>
                  <a:pt x="372" y="142"/>
                  <a:pt x="369" y="133"/>
                </a:cubicBezTo>
                <a:close/>
                <a:moveTo>
                  <a:pt x="273" y="211"/>
                </a:moveTo>
                <a:cubicBezTo>
                  <a:pt x="267" y="217"/>
                  <a:pt x="265" y="225"/>
                  <a:pt x="266" y="233"/>
                </a:cubicBezTo>
                <a:cubicBezTo>
                  <a:pt x="282" y="331"/>
                  <a:pt x="282" y="331"/>
                  <a:pt x="282" y="331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195" y="284"/>
                  <a:pt x="190" y="282"/>
                  <a:pt x="186" y="282"/>
                </a:cubicBezTo>
                <a:cubicBezTo>
                  <a:pt x="182" y="282"/>
                  <a:pt x="177" y="284"/>
                  <a:pt x="173" y="286"/>
                </a:cubicBezTo>
                <a:cubicBezTo>
                  <a:pt x="90" y="331"/>
                  <a:pt x="90" y="331"/>
                  <a:pt x="90" y="331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7" y="225"/>
                  <a:pt x="105" y="217"/>
                  <a:pt x="99" y="21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124" y="127"/>
                  <a:pt x="124" y="127"/>
                  <a:pt x="124" y="127"/>
                </a:cubicBezTo>
                <a:cubicBezTo>
                  <a:pt x="133" y="126"/>
                  <a:pt x="141" y="120"/>
                  <a:pt x="144" y="112"/>
                </a:cubicBezTo>
                <a:cubicBezTo>
                  <a:pt x="186" y="26"/>
                  <a:pt x="186" y="26"/>
                  <a:pt x="186" y="26"/>
                </a:cubicBezTo>
                <a:cubicBezTo>
                  <a:pt x="228" y="112"/>
                  <a:pt x="228" y="112"/>
                  <a:pt x="228" y="112"/>
                </a:cubicBezTo>
                <a:cubicBezTo>
                  <a:pt x="231" y="120"/>
                  <a:pt x="239" y="126"/>
                  <a:pt x="248" y="127"/>
                </a:cubicBezTo>
                <a:cubicBezTo>
                  <a:pt x="343" y="141"/>
                  <a:pt x="343" y="141"/>
                  <a:pt x="343" y="141"/>
                </a:cubicBezTo>
                <a:lnTo>
                  <a:pt x="273" y="211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id-ID" sz="2400" kern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60100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4005201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邏輯迴歸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32113B-4A5C-4D6E-8178-F90BC7AC3B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528" y="1465143"/>
            <a:ext cx="6384496" cy="42566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6526456-4AB0-4A6D-8D2E-BD9C2CDB63EC}"/>
              </a:ext>
            </a:extLst>
          </p:cNvPr>
          <p:cNvSpPr/>
          <p:nvPr/>
        </p:nvSpPr>
        <p:spPr>
          <a:xfrm flipV="1">
            <a:off x="691961" y="2069947"/>
            <a:ext cx="5404039" cy="3047078"/>
          </a:xfrm>
          <a:prstGeom prst="rect">
            <a:avLst/>
          </a:prstGeom>
          <a:solidFill>
            <a:srgbClr val="F6E7E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5B421A-80C1-44EF-9995-5648697BD33F}"/>
              </a:ext>
            </a:extLst>
          </p:cNvPr>
          <p:cNvSpPr txBox="1"/>
          <p:nvPr/>
        </p:nvSpPr>
        <p:spPr>
          <a:xfrm>
            <a:off x="2167607" y="238638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C3ABDA-7D5C-43BB-8AA4-5649D2C77FD5}"/>
              </a:ext>
            </a:extLst>
          </p:cNvPr>
          <p:cNvSpPr txBox="1"/>
          <p:nvPr/>
        </p:nvSpPr>
        <p:spPr>
          <a:xfrm>
            <a:off x="1203765" y="3521278"/>
            <a:ext cx="451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運用邏輯回歸裡的二元變數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(binary variable)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，這類變數的數值只有兩種可能，也就是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399BCF-0327-4E23-A482-71CAE72F26C0}"/>
              </a:ext>
            </a:extLst>
          </p:cNvPr>
          <p:cNvSpPr txBox="1"/>
          <p:nvPr/>
        </p:nvSpPr>
        <p:spPr>
          <a:xfrm>
            <a:off x="1234480" y="2323515"/>
            <a:ext cx="44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邏輯迴歸一種統計學上分析數據的方法，可用於了解兩個或多個變數間是否相關、相關方向與強度關係。</a:t>
            </a:r>
          </a:p>
        </p:txBody>
      </p:sp>
    </p:spTree>
    <p:extLst>
      <p:ext uri="{BB962C8B-B14F-4D97-AF65-F5344CB8AC3E}">
        <p14:creationId xmlns:p14="http://schemas.microsoft.com/office/powerpoint/2010/main" val="30793159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开题报告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318</Words>
  <Application>Microsoft Office PowerPoint</Application>
  <PresentationFormat>寬螢幕</PresentationFormat>
  <Paragraphs>57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字魂58号-创中黑</vt:lpstr>
      <vt:lpstr>字魂59号-创粗黑</vt:lpstr>
      <vt:lpstr>微軟正黑體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简洁通用</dc:title>
  <dc:creator>第一PPT</dc:creator>
  <cp:keywords>www.1ppt.com</cp:keywords>
  <dc:description>www.1ppt.com</dc:description>
  <cp:lastModifiedBy>嘉儀 陳</cp:lastModifiedBy>
  <cp:revision>158</cp:revision>
  <dcterms:created xsi:type="dcterms:W3CDTF">2019-07-04T08:14:45Z</dcterms:created>
  <dcterms:modified xsi:type="dcterms:W3CDTF">2020-01-04T16:01:52Z</dcterms:modified>
</cp:coreProperties>
</file>