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7765-67F6-4ABA-8E24-C188824002D7}" type="datetimeFigureOut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E856-2266-499B-8FA6-C0A8ED307F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14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7765-67F6-4ABA-8E24-C188824002D7}" type="datetimeFigureOut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E856-2266-499B-8FA6-C0A8ED307F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46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7765-67F6-4ABA-8E24-C188824002D7}" type="datetimeFigureOut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E856-2266-499B-8FA6-C0A8ED307F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498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B7B7-3165-49B3-BEB4-6B3A7F85593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28F0-55A7-4919-BE42-BFB80947BD58}" type="slidenum">
              <a:rPr lang="zh-TW" altLang="en-US" smtClean="0">
                <a:solidFill>
                  <a:srgbClr val="90C226"/>
                </a:solidFill>
              </a:rPr>
              <a:pPr/>
              <a:t>‹#›</a:t>
            </a:fld>
            <a:endParaRPr lang="zh-TW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98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B7B7-3165-49B3-BEB4-6B3A7F85593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28F0-55A7-4919-BE42-BFB80947BD58}" type="slidenum">
              <a:rPr lang="zh-TW" altLang="en-US" smtClean="0">
                <a:solidFill>
                  <a:srgbClr val="90C226"/>
                </a:solidFill>
              </a:rPr>
              <a:pPr/>
              <a:t>‹#›</a:t>
            </a:fld>
            <a:endParaRPr lang="zh-TW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22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B7B7-3165-49B3-BEB4-6B3A7F85593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28F0-55A7-4919-BE42-BFB80947BD58}" type="slidenum">
              <a:rPr lang="zh-TW" altLang="en-US" smtClean="0">
                <a:solidFill>
                  <a:srgbClr val="90C226"/>
                </a:solidFill>
              </a:rPr>
              <a:pPr/>
              <a:t>‹#›</a:t>
            </a:fld>
            <a:endParaRPr lang="zh-TW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49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B7B7-3165-49B3-BEB4-6B3A7F85593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28F0-55A7-4919-BE42-BFB80947BD58}" type="slidenum">
              <a:rPr lang="zh-TW" altLang="en-US" smtClean="0">
                <a:solidFill>
                  <a:srgbClr val="90C226"/>
                </a:solidFill>
              </a:rPr>
              <a:pPr/>
              <a:t>‹#›</a:t>
            </a:fld>
            <a:endParaRPr lang="zh-TW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548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B7B7-3165-49B3-BEB4-6B3A7F85593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28F0-55A7-4919-BE42-BFB80947BD58}" type="slidenum">
              <a:rPr lang="zh-TW" altLang="en-US" smtClean="0">
                <a:solidFill>
                  <a:srgbClr val="90C226"/>
                </a:solidFill>
              </a:rPr>
              <a:pPr/>
              <a:t>‹#›</a:t>
            </a:fld>
            <a:endParaRPr lang="zh-TW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576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B7B7-3165-49B3-BEB4-6B3A7F85593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28F0-55A7-4919-BE42-BFB80947BD58}" type="slidenum">
              <a:rPr lang="zh-TW" altLang="en-US" smtClean="0">
                <a:solidFill>
                  <a:srgbClr val="90C226"/>
                </a:solidFill>
              </a:rPr>
              <a:pPr/>
              <a:t>‹#›</a:t>
            </a:fld>
            <a:endParaRPr lang="zh-TW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905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B7B7-3165-49B3-BEB4-6B3A7F85593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28F0-55A7-4919-BE42-BFB80947BD58}" type="slidenum">
              <a:rPr lang="zh-TW" altLang="en-US" smtClean="0">
                <a:solidFill>
                  <a:srgbClr val="90C226"/>
                </a:solidFill>
              </a:rPr>
              <a:pPr/>
              <a:t>‹#›</a:t>
            </a:fld>
            <a:endParaRPr lang="zh-TW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8703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B7B7-3165-49B3-BEB4-6B3A7F85593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28F0-55A7-4919-BE42-BFB80947BD58}" type="slidenum">
              <a:rPr lang="zh-TW" altLang="en-US" smtClean="0">
                <a:solidFill>
                  <a:srgbClr val="90C226"/>
                </a:solidFill>
              </a:rPr>
              <a:pPr/>
              <a:t>‹#›</a:t>
            </a:fld>
            <a:endParaRPr lang="zh-TW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11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7765-67F6-4ABA-8E24-C188824002D7}" type="datetimeFigureOut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E856-2266-499B-8FA6-C0A8ED307F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859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B7B7-3165-49B3-BEB4-6B3A7F85593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28F0-55A7-4919-BE42-BFB80947BD58}" type="slidenum">
              <a:rPr lang="zh-TW" altLang="en-US" smtClean="0">
                <a:solidFill>
                  <a:srgbClr val="90C226"/>
                </a:solidFill>
              </a:rPr>
              <a:pPr/>
              <a:t>‹#›</a:t>
            </a:fld>
            <a:endParaRPr lang="zh-TW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008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B7B7-3165-49B3-BEB4-6B3A7F85593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28F0-55A7-4919-BE42-BFB80947BD58}" type="slidenum">
              <a:rPr lang="zh-TW" altLang="en-US" smtClean="0">
                <a:solidFill>
                  <a:srgbClr val="90C226"/>
                </a:solidFill>
              </a:rPr>
              <a:pPr/>
              <a:t>‹#›</a:t>
            </a:fld>
            <a:endParaRPr lang="zh-TW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547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B7B7-3165-49B3-BEB4-6B3A7F85593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28F0-55A7-4919-BE42-BFB80947BD58}" type="slidenum">
              <a:rPr lang="zh-TW" altLang="en-US" smtClean="0">
                <a:solidFill>
                  <a:srgbClr val="90C226"/>
                </a:solidFill>
              </a:rPr>
              <a:pPr/>
              <a:t>‹#›</a:t>
            </a:fld>
            <a:endParaRPr lang="zh-TW" altLang="en-US">
              <a:solidFill>
                <a:srgbClr val="90C22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90C226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49349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B7B7-3165-49B3-BEB4-6B3A7F85593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28F0-55A7-4919-BE42-BFB80947BD58}" type="slidenum">
              <a:rPr lang="zh-TW" altLang="en-US" smtClean="0">
                <a:solidFill>
                  <a:srgbClr val="90C226"/>
                </a:solidFill>
              </a:rPr>
              <a:pPr/>
              <a:t>‹#›</a:t>
            </a:fld>
            <a:endParaRPr lang="zh-TW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557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B7B7-3165-49B3-BEB4-6B3A7F85593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28F0-55A7-4919-BE42-BFB80947BD58}" type="slidenum">
              <a:rPr lang="zh-TW" altLang="en-US" smtClean="0">
                <a:solidFill>
                  <a:srgbClr val="90C226"/>
                </a:solidFill>
              </a:rPr>
              <a:pPr/>
              <a:t>‹#›</a:t>
            </a:fld>
            <a:endParaRPr lang="zh-TW" alt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65332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B7B7-3165-49B3-BEB4-6B3A7F85593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28F0-55A7-4919-BE42-BFB80947BD58}" type="slidenum">
              <a:rPr lang="zh-TW" altLang="en-US" smtClean="0">
                <a:solidFill>
                  <a:srgbClr val="90C226"/>
                </a:solidFill>
              </a:rPr>
              <a:pPr/>
              <a:t>‹#›</a:t>
            </a:fld>
            <a:endParaRPr lang="zh-TW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4304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B7B7-3165-49B3-BEB4-6B3A7F85593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28F0-55A7-4919-BE42-BFB80947BD58}" type="slidenum">
              <a:rPr lang="zh-TW" altLang="en-US" smtClean="0">
                <a:solidFill>
                  <a:srgbClr val="90C226"/>
                </a:solidFill>
              </a:rPr>
              <a:pPr/>
              <a:t>‹#›</a:t>
            </a:fld>
            <a:endParaRPr lang="zh-TW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0695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B7B7-3165-49B3-BEB4-6B3A7F85593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28F0-55A7-4919-BE42-BFB80947BD58}" type="slidenum">
              <a:rPr lang="zh-TW" altLang="en-US" smtClean="0">
                <a:solidFill>
                  <a:srgbClr val="90C226"/>
                </a:solidFill>
              </a:rPr>
              <a:pPr/>
              <a:t>‹#›</a:t>
            </a:fld>
            <a:endParaRPr lang="zh-TW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84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7765-67F6-4ABA-8E24-C188824002D7}" type="datetimeFigureOut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E856-2266-499B-8FA6-C0A8ED307F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40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7765-67F6-4ABA-8E24-C188824002D7}" type="datetimeFigureOut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E856-2266-499B-8FA6-C0A8ED307F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42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7765-67F6-4ABA-8E24-C188824002D7}" type="datetimeFigureOut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E856-2266-499B-8FA6-C0A8ED307F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01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7765-67F6-4ABA-8E24-C188824002D7}" type="datetimeFigureOut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E856-2266-499B-8FA6-C0A8ED307F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19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7765-67F6-4ABA-8E24-C188824002D7}" type="datetimeFigureOut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E856-2266-499B-8FA6-C0A8ED307F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79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7765-67F6-4ABA-8E24-C188824002D7}" type="datetimeFigureOut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E856-2266-499B-8FA6-C0A8ED307F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18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7765-67F6-4ABA-8E24-C188824002D7}" type="datetimeFigureOut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E856-2266-499B-8FA6-C0A8ED307F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66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D7765-67F6-4ABA-8E24-C188824002D7}" type="datetimeFigureOut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DE856-2266-499B-8FA6-C0A8ED307F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06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FB7B7-3165-49B3-BEB4-6B3A7F85593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AB28F0-55A7-4919-BE42-BFB80947BD58}" type="slidenum">
              <a:rPr lang="zh-TW" altLang="en-US" smtClean="0">
                <a:solidFill>
                  <a:srgbClr val="90C226"/>
                </a:solidFill>
              </a:rPr>
              <a:pPr/>
              <a:t>‹#›</a:t>
            </a:fld>
            <a:endParaRPr lang="zh-TW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73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If-else</a:t>
            </a:r>
            <a:br>
              <a:rPr lang="en-US" altLang="zh-TW" dirty="0"/>
            </a:br>
            <a:r>
              <a:rPr lang="zh-TW" altLang="en-US" dirty="0"/>
              <a:t>實作練習</a:t>
            </a:r>
            <a:r>
              <a:rPr lang="en-US" altLang="zh-TW" dirty="0"/>
              <a:t>-</a:t>
            </a:r>
            <a:r>
              <a:rPr lang="zh-TW" altLang="en-US" dirty="0"/>
              <a:t>判定三角形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提示使用者輸入一個三角形的三邊長</a:t>
            </a:r>
            <a:r>
              <a:rPr lang="en-US" altLang="zh-TW" dirty="0"/>
              <a:t>(</a:t>
            </a:r>
            <a:r>
              <a:rPr lang="zh-TW" altLang="en-US" dirty="0"/>
              <a:t>請輸入字元，並轉回整數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先判斷所輸入的三邊常可否構成一個三角形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判斷所輸入的三角形是哪一類型的三角形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P.S. </a:t>
            </a:r>
            <a:r>
              <a:rPr lang="zh-TW" altLang="en-US" dirty="0"/>
              <a:t>三角形的類別有</a:t>
            </a:r>
            <a:r>
              <a:rPr lang="en-US" altLang="zh-TW" dirty="0"/>
              <a:t>:</a:t>
            </a:r>
            <a:r>
              <a:rPr lang="zh-TW" altLang="en-US" dirty="0"/>
              <a:t>直角三角形、鈍角三角形、銳角三角形。</a:t>
            </a:r>
          </a:p>
        </p:txBody>
      </p:sp>
    </p:spTree>
    <p:extLst>
      <p:ext uri="{BB962C8B-B14F-4D97-AF65-F5344CB8AC3E}">
        <p14:creationId xmlns:p14="http://schemas.microsoft.com/office/powerpoint/2010/main" val="69126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3CFA7E2-2859-48C7-891E-1C313E78FB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309" b="57076"/>
          <a:stretch/>
        </p:blipFill>
        <p:spPr>
          <a:xfrm>
            <a:off x="2617509" y="361238"/>
            <a:ext cx="3369160" cy="273075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2B145D1-A8C3-4910-8FF5-D7EE65B42F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61" b="57076"/>
          <a:stretch/>
        </p:blipFill>
        <p:spPr>
          <a:xfrm>
            <a:off x="6096000" y="361238"/>
            <a:ext cx="3308808" cy="273075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364A809-08AD-4469-AAAB-6661464217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2366" b="57076"/>
          <a:stretch/>
        </p:blipFill>
        <p:spPr>
          <a:xfrm>
            <a:off x="2617509" y="3688899"/>
            <a:ext cx="3369160" cy="273075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A0487DC-2BAB-44C4-BF25-765ECF125E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2861" b="57076"/>
          <a:stretch/>
        </p:blipFill>
        <p:spPr>
          <a:xfrm>
            <a:off x="6096000" y="3688899"/>
            <a:ext cx="3308808" cy="273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1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/>
          <p:cNvSpPr txBox="1">
            <a:spLocks/>
          </p:cNvSpPr>
          <p:nvPr/>
        </p:nvSpPr>
        <p:spPr>
          <a:xfrm>
            <a:off x="685149" y="2191851"/>
            <a:ext cx="8596668" cy="3880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0C226"/>
              </a:buClr>
            </a:pP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1.</a:t>
            </a: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如何判斷可不可以形成三角形</a:t>
            </a:r>
            <a:endParaRPr lang="en-US" altLang="zh-TW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Clr>
                <a:srgbClr val="90C226"/>
              </a:buClr>
              <a:buFont typeface="Wingdings 3" charset="2"/>
              <a:buNone/>
            </a:pP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zh-TW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a+b</a:t>
            </a: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&gt;c        </a:t>
            </a:r>
          </a:p>
          <a:p>
            <a:pPr marL="0" indent="0">
              <a:buClr>
                <a:srgbClr val="90C226"/>
              </a:buClr>
              <a:buFont typeface="Wingdings 3" charset="2"/>
              <a:buNone/>
            </a:pPr>
            <a:endParaRPr lang="en-US" altLang="zh-TW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90C226"/>
              </a:buClr>
            </a:pP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如何判定三角型種類</a:t>
            </a:r>
            <a:endParaRPr lang="en-US" altLang="zh-TW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Clr>
                <a:srgbClr val="90C226"/>
              </a:buClr>
              <a:buFont typeface="Wingdings 3" charset="2"/>
              <a:buNone/>
            </a:pP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畢氏定理 </a:t>
            </a: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a*a + b*b = c*c</a:t>
            </a:r>
          </a:p>
          <a:p>
            <a:pPr marL="0" indent="0">
              <a:buClr>
                <a:srgbClr val="90C226"/>
              </a:buClr>
              <a:buFont typeface="Wingdings 3" charset="2"/>
              <a:buNone/>
            </a:pP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	&lt; </a:t>
            </a: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鈍角</a:t>
            </a:r>
            <a:endParaRPr lang="en-US" altLang="zh-TW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Clr>
                <a:srgbClr val="90C226"/>
              </a:buClr>
              <a:buFont typeface="Wingdings 3" charset="2"/>
              <a:buNone/>
            </a:pP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	=</a:t>
            </a: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直角</a:t>
            </a:r>
            <a:endParaRPr lang="en-US" altLang="zh-TW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Clr>
                <a:srgbClr val="90C226"/>
              </a:buClr>
              <a:buFont typeface="Wingdings 3" charset="2"/>
              <a:buNone/>
            </a:pP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	&gt;</a:t>
            </a: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銳角</a:t>
            </a:r>
            <a:endParaRPr lang="en-US" altLang="zh-TW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en-US" altLang="zh-TW" dirty="0">
                <a:solidFill>
                  <a:srgbClr val="90C226"/>
                </a:solidFill>
              </a:rPr>
            </a:br>
            <a:r>
              <a:rPr lang="zh-TW" altLang="en-US" dirty="0">
                <a:solidFill>
                  <a:srgbClr val="90C226"/>
                </a:solidFill>
              </a:rPr>
              <a:t>貼心提示</a:t>
            </a:r>
          </a:p>
        </p:txBody>
      </p:sp>
    </p:spTree>
    <p:extLst>
      <p:ext uri="{BB962C8B-B14F-4D97-AF65-F5344CB8AC3E}">
        <p14:creationId xmlns:p14="http://schemas.microsoft.com/office/powerpoint/2010/main" val="134430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70</Words>
  <Application>Microsoft Office PowerPoint</Application>
  <PresentationFormat>寬螢幕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Trebuchet MS</vt:lpstr>
      <vt:lpstr>Wingdings 3</vt:lpstr>
      <vt:lpstr>Office 佈景主題</vt:lpstr>
      <vt:lpstr>多面向</vt:lpstr>
      <vt:lpstr>If-else 實作練習-判定三角形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實作練習-判定三角形</dc:title>
  <dc:creator>user</dc:creator>
  <cp:lastModifiedBy>廖邦勛</cp:lastModifiedBy>
  <cp:revision>6</cp:revision>
  <dcterms:created xsi:type="dcterms:W3CDTF">2017-10-02T15:23:58Z</dcterms:created>
  <dcterms:modified xsi:type="dcterms:W3CDTF">2018-09-23T08:01:50Z</dcterms:modified>
</cp:coreProperties>
</file>