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xmgryA2nguZfv1wVf98UKfAH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c6dfd2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c6dfd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2359741" y="1017640"/>
            <a:ext cx="71087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課堂測驗  驗證身份證字號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1238865" y="2197510"/>
            <a:ext cx="289068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題目敘述: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輸入身分證字號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驗證正確性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136" y="1944651"/>
            <a:ext cx="4695527" cy="4663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/>
          <p:nvPr/>
        </p:nvSpPr>
        <p:spPr>
          <a:xfrm>
            <a:off x="5265174" y="2330245"/>
            <a:ext cx="2315497" cy="38345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622918" y="2330245"/>
            <a:ext cx="2315497" cy="38345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7685128" y="5461820"/>
            <a:ext cx="2315497" cy="38345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317402" y="3893128"/>
            <a:ext cx="2315497" cy="38345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665166" y="6251517"/>
            <a:ext cx="2315497" cy="38345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958645" y="866773"/>
            <a:ext cx="6784258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編碼規則: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英文字母轉換成對應數字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十位數 + 個位數 * 9 +其後數字乘上加權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若總和能被 10 整除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則代表有效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936" y="3952582"/>
            <a:ext cx="11057295" cy="170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566" y="1534264"/>
            <a:ext cx="6022917" cy="128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9566" y="4447852"/>
            <a:ext cx="6022917" cy="11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693175" y="1534286"/>
            <a:ext cx="5309400" cy="4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字母後第一位數字代表性別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男性:1 女性:2</a:t>
            </a: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程式必須要有輸入檢錯功能</a:t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性別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與 </a:t>
            </a: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字母大小寫</a:t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作業提示:字元陣列、while、i++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、ascii、/%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9566" y="2975235"/>
            <a:ext cx="6022917" cy="110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23173" l="0" r="0" t="0"/>
          <a:stretch/>
        </p:blipFill>
        <p:spPr>
          <a:xfrm>
            <a:off x="671051" y="1779331"/>
            <a:ext cx="8974394" cy="45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671051" y="693175"/>
            <a:ext cx="9512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本題目測資僅用於教學用途,請勿冒用他人個資於不法行為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c6dfd2fd_0_0"/>
          <p:cNvSpPr txBox="1"/>
          <p:nvPr/>
        </p:nvSpPr>
        <p:spPr>
          <a:xfrm>
            <a:off x="632725" y="877675"/>
            <a:ext cx="8266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注意事項：</a:t>
            </a:r>
            <a:br>
              <a:rPr lang="en-US" sz="3600"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3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請勿使用C++語法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2.請將檔案另存成</a:t>
            </a:r>
            <a:r>
              <a:rPr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.c檔</a:t>
            </a: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，並執行看看， 	再打包成</a:t>
            </a:r>
            <a:r>
              <a:rPr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壓縮檔(不遵守此項者，以0分計算)</a:t>
            </a:r>
            <a:br>
              <a:rPr lang="en-US" sz="3600"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3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3.檔案名稱及壓縮檔名稱為 </a:t>
            </a:r>
            <a:r>
              <a:rPr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學號+姓名</a:t>
            </a:r>
            <a:endParaRPr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2017-10-06T03:58:20Z</dcterms:created>
  <dc:creator>chen41283922</dc:creator>
</cp:coreProperties>
</file>