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h4ZC8uqrQkJdPjgpJPa6iqq61v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48c11cc2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648c11cc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48c11cc23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648c11cc2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48c11cc23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648c11cc2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48c11cc23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648c11cc2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48c11cc23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648c11cc2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內容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與說明文字">
  <p:cSld name="標題與說明文字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 (含標題)">
  <p:cSld name="引述 (含標題)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3" name="Google Shape;103;p1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名片">
  <p:cSld name="名片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名片">
  <p:cSld name="引述名片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是非題">
  <p:cSld name="是非題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48c11cc23_0_38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648c11cc23_0_38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g648c11cc23_0_38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內容" type="obj">
  <p:cSld name="OBJEC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48c11cc23_0_42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g648c11cc23_0_42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63" name="Google Shape;163;g648c11cc23_0_42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g648c11cc23_0_42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g648c11cc23_0_42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48c11cc23_0_48"/>
          <p:cNvSpPr txBox="1"/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g648c11cc23_0_48"/>
          <p:cNvSpPr txBox="1"/>
          <p:nvPr>
            <p:ph idx="1" type="body"/>
          </p:nvPr>
        </p:nvSpPr>
        <p:spPr>
          <a:xfrm>
            <a:off x="677335" y="4527448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9" name="Google Shape;169;g648c11cc23_0_48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g648c11cc23_0_48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g648c11cc23_0_48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showMasterSp="0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30" name="Google Shape;30;p4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31" name="Google Shape;31;p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" name="Google Shape;32;p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" name="Google Shape;33;p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4" name="Google Shape;34;p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5" name="Google Shape;35;p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7" name="Google Shape;37;p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8" name="Google Shape;38;p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9" name="Google Shape;39;p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4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個內容" type="twoObj">
  <p:cSld name="TWO_OBJECTS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48c11cc23_0_5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g648c11cc23_0_54"/>
          <p:cNvSpPr txBox="1"/>
          <p:nvPr>
            <p:ph idx="1" type="body"/>
          </p:nvPr>
        </p:nvSpPr>
        <p:spPr>
          <a:xfrm>
            <a:off x="677334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75" name="Google Shape;175;g648c11cc23_0_54"/>
          <p:cNvSpPr txBox="1"/>
          <p:nvPr>
            <p:ph idx="2" type="body"/>
          </p:nvPr>
        </p:nvSpPr>
        <p:spPr>
          <a:xfrm>
            <a:off x="5089970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76" name="Google Shape;176;g648c11cc23_0_54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g648c11cc23_0_54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g648c11cc23_0_54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48c11cc23_0_6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g648c11cc23_0_61"/>
          <p:cNvSpPr txBox="1"/>
          <p:nvPr>
            <p:ph idx="1" type="body"/>
          </p:nvPr>
        </p:nvSpPr>
        <p:spPr>
          <a:xfrm>
            <a:off x="675745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82" name="Google Shape;182;g648c11cc23_0_61"/>
          <p:cNvSpPr txBox="1"/>
          <p:nvPr>
            <p:ph idx="2" type="body"/>
          </p:nvPr>
        </p:nvSpPr>
        <p:spPr>
          <a:xfrm>
            <a:off x="675745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83" name="Google Shape;183;g648c11cc23_0_61"/>
          <p:cNvSpPr txBox="1"/>
          <p:nvPr>
            <p:ph idx="3" type="body"/>
          </p:nvPr>
        </p:nvSpPr>
        <p:spPr>
          <a:xfrm>
            <a:off x="5088383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84" name="Google Shape;184;g648c11cc23_0_61"/>
          <p:cNvSpPr txBox="1"/>
          <p:nvPr>
            <p:ph idx="4" type="body"/>
          </p:nvPr>
        </p:nvSpPr>
        <p:spPr>
          <a:xfrm>
            <a:off x="5088384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85" name="Google Shape;185;g648c11cc23_0_61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g648c11cc23_0_61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g648c11cc23_0_61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48c11cc23_0_7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g648c11cc23_0_70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g648c11cc23_0_70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g648c11cc23_0_70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48c11cc23_0_75"/>
          <p:cNvSpPr txBox="1"/>
          <p:nvPr>
            <p:ph type="title"/>
          </p:nvPr>
        </p:nvSpPr>
        <p:spPr>
          <a:xfrm>
            <a:off x="677334" y="1498604"/>
            <a:ext cx="38544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g648c11cc23_0_75"/>
          <p:cNvSpPr txBox="1"/>
          <p:nvPr>
            <p:ph idx="1" type="body"/>
          </p:nvPr>
        </p:nvSpPr>
        <p:spPr>
          <a:xfrm>
            <a:off x="4760461" y="514924"/>
            <a:ext cx="4513500" cy="55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96" name="Google Shape;196;g648c11cc23_0_75"/>
          <p:cNvSpPr txBox="1"/>
          <p:nvPr>
            <p:ph idx="2" type="body"/>
          </p:nvPr>
        </p:nvSpPr>
        <p:spPr>
          <a:xfrm>
            <a:off x="677334" y="2777069"/>
            <a:ext cx="3854400" cy="25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97" name="Google Shape;197;g648c11cc23_0_75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g648c11cc23_0_75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g648c11cc23_0_75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48c11cc23_0_82"/>
          <p:cNvSpPr txBox="1"/>
          <p:nvPr>
            <p:ph type="title"/>
          </p:nvPr>
        </p:nvSpPr>
        <p:spPr>
          <a:xfrm>
            <a:off x="677334" y="4800600"/>
            <a:ext cx="85968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g648c11cc23_0_82"/>
          <p:cNvSpPr/>
          <p:nvPr>
            <p:ph idx="2" type="pic"/>
          </p:nvPr>
        </p:nvSpPr>
        <p:spPr>
          <a:xfrm>
            <a:off x="677334" y="609600"/>
            <a:ext cx="8596800" cy="3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3" name="Google Shape;203;g648c11cc23_0_82"/>
          <p:cNvSpPr txBox="1"/>
          <p:nvPr>
            <p:ph idx="1" type="body"/>
          </p:nvPr>
        </p:nvSpPr>
        <p:spPr>
          <a:xfrm>
            <a:off x="677334" y="5367338"/>
            <a:ext cx="85968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04" name="Google Shape;204;g648c11cc23_0_82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g648c11cc23_0_82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g648c11cc23_0_82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與說明文字">
  <p:cSld name="標題與說明文字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48c11cc23_0_89"/>
          <p:cNvSpPr txBox="1"/>
          <p:nvPr>
            <p:ph type="title"/>
          </p:nvPr>
        </p:nvSpPr>
        <p:spPr>
          <a:xfrm>
            <a:off x="677335" y="609600"/>
            <a:ext cx="85968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g648c11cc23_0_89"/>
          <p:cNvSpPr txBox="1"/>
          <p:nvPr>
            <p:ph idx="1" type="body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0" name="Google Shape;210;g648c11cc23_0_89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g648c11cc23_0_89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g648c11cc23_0_89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 (含標題)">
  <p:cSld name="引述 (含標題)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48c11cc23_0_95"/>
          <p:cNvSpPr txBox="1"/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g648c11cc23_0_95"/>
          <p:cNvSpPr txBox="1"/>
          <p:nvPr>
            <p:ph idx="1" type="body"/>
          </p:nvPr>
        </p:nvSpPr>
        <p:spPr>
          <a:xfrm>
            <a:off x="1366139" y="3632200"/>
            <a:ext cx="7224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16" name="Google Shape;216;g648c11cc23_0_95"/>
          <p:cNvSpPr txBox="1"/>
          <p:nvPr>
            <p:ph idx="2" type="body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7" name="Google Shape;217;g648c11cc23_0_95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g648c11cc23_0_95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g648c11cc23_0_95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20" name="Google Shape;220;g648c11cc23_0_95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zh-TW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648c11cc23_0_95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zh-TW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名片">
  <p:cSld name="名片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48c11cc23_0_104"/>
          <p:cNvSpPr txBox="1"/>
          <p:nvPr>
            <p:ph type="title"/>
          </p:nvPr>
        </p:nvSpPr>
        <p:spPr>
          <a:xfrm>
            <a:off x="677335" y="1931988"/>
            <a:ext cx="8596800" cy="25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g648c11cc23_0_104"/>
          <p:cNvSpPr txBox="1"/>
          <p:nvPr>
            <p:ph idx="1" type="body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5" name="Google Shape;225;g648c11cc23_0_104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g648c11cc23_0_104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g648c11cc23_0_104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名片">
  <p:cSld name="引述名片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48c11cc23_0_110"/>
          <p:cNvSpPr txBox="1"/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g648c11cc23_0_110"/>
          <p:cNvSpPr txBox="1"/>
          <p:nvPr>
            <p:ph idx="1" type="body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31" name="Google Shape;231;g648c11cc23_0_110"/>
          <p:cNvSpPr txBox="1"/>
          <p:nvPr>
            <p:ph idx="2" type="body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2" name="Google Shape;232;g648c11cc23_0_110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g648c11cc23_0_110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g648c11cc23_0_110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35" name="Google Shape;235;g648c11cc23_0_110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zh-TW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648c11cc23_0_110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zh-TW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是非題">
  <p:cSld name="是非題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48c11cc23_0_119"/>
          <p:cNvSpPr txBox="1"/>
          <p:nvPr>
            <p:ph type="title"/>
          </p:nvPr>
        </p:nvSpPr>
        <p:spPr>
          <a:xfrm>
            <a:off x="685799" y="609600"/>
            <a:ext cx="85881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g648c11cc23_0_119"/>
          <p:cNvSpPr txBox="1"/>
          <p:nvPr>
            <p:ph idx="1" type="body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0" name="Google Shape;240;g648c11cc23_0_119"/>
          <p:cNvSpPr txBox="1"/>
          <p:nvPr>
            <p:ph idx="2" type="body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1" name="Google Shape;241;g648c11cc23_0_119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g648c11cc23_0_119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g648c11cc23_0_119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48c11cc23_0_126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g648c11cc23_0_126"/>
          <p:cNvSpPr txBox="1"/>
          <p:nvPr>
            <p:ph idx="1" type="body"/>
          </p:nvPr>
        </p:nvSpPr>
        <p:spPr>
          <a:xfrm rot="5400000">
            <a:off x="3035202" y="-197411"/>
            <a:ext cx="3880800" cy="8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7" name="Google Shape;247;g648c11cc23_0_126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g648c11cc23_0_126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g648c11cc23_0_126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48c11cc23_0_132"/>
          <p:cNvSpPr txBox="1"/>
          <p:nvPr>
            <p:ph type="title"/>
          </p:nvPr>
        </p:nvSpPr>
        <p:spPr>
          <a:xfrm rot="5400000">
            <a:off x="5994316" y="2582999"/>
            <a:ext cx="5251500" cy="13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g648c11cc23_0_132"/>
          <p:cNvSpPr txBox="1"/>
          <p:nvPr>
            <p:ph idx="1" type="body"/>
          </p:nvPr>
        </p:nvSpPr>
        <p:spPr>
          <a:xfrm rot="5400000">
            <a:off x="1581635" y="-294750"/>
            <a:ext cx="5251500" cy="7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53" name="Google Shape;253;g648c11cc23_0_132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g648c11cc23_0_132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g648c11cc23_0_132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個內容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較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7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7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g648c11cc23_0_21"/>
          <p:cNvGrpSpPr/>
          <p:nvPr/>
        </p:nvGrpSpPr>
        <p:grpSpPr>
          <a:xfrm>
            <a:off x="0" y="-8467"/>
            <a:ext cx="12192133" cy="6866580"/>
            <a:chOff x="0" y="-8467"/>
            <a:chExt cx="12192133" cy="6866580"/>
          </a:xfrm>
        </p:grpSpPr>
        <p:cxnSp>
          <p:nvCxnSpPr>
            <p:cNvPr id="141" name="Google Shape;141;g648c11cc23_0_2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g648c11cc23_0_21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3" name="Google Shape;143;g648c11cc23_0_2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09"/>
              </a:schemeClr>
            </a:solidFill>
            <a:ln>
              <a:noFill/>
            </a:ln>
          </p:spPr>
        </p:sp>
        <p:sp>
          <p:nvSpPr>
            <p:cNvPr id="144" name="Google Shape;144;g648c11cc23_0_21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45" name="Google Shape;145;g648c11cc23_0_21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g648c11cc23_0_21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0"/>
              </a:srgbClr>
            </a:solidFill>
            <a:ln>
              <a:noFill/>
            </a:ln>
          </p:spPr>
        </p:sp>
        <p:sp>
          <p:nvSpPr>
            <p:cNvPr id="147" name="Google Shape;147;g648c11cc23_0_21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0"/>
              </a:srgbClr>
            </a:solidFill>
            <a:ln>
              <a:noFill/>
            </a:ln>
          </p:spPr>
        </p:sp>
        <p:sp>
          <p:nvSpPr>
            <p:cNvPr id="148" name="Google Shape;148;g648c11cc23_0_21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0"/>
              </a:schemeClr>
            </a:solidFill>
            <a:ln>
              <a:noFill/>
            </a:ln>
          </p:spPr>
        </p:sp>
        <p:sp>
          <p:nvSpPr>
            <p:cNvPr id="149" name="Google Shape;149;g648c11cc23_0_21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g648c11cc23_0_21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g648c11cc23_0_2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g648c11cc23_0_21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3" name="Google Shape;153;g648c11cc23_0_21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4" name="Google Shape;154;g648c11cc23_0_21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5" name="Google Shape;155;g648c11cc23_0_21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br>
              <a:rPr lang="zh-TW"/>
            </a:br>
            <a:r>
              <a:rPr lang="zh-TW"/>
              <a:t>印星星</a:t>
            </a:r>
            <a:endParaRPr/>
          </a:p>
        </p:txBody>
      </p:sp>
      <p:pic>
        <p:nvPicPr>
          <p:cNvPr descr="E:\code\Project1\Debug\Project1.exe" id="261" name="Google Shape;261;p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59830" t="5997"/>
          <a:stretch/>
        </p:blipFill>
        <p:spPr>
          <a:xfrm>
            <a:off x="6889418" y="1868557"/>
            <a:ext cx="2983144" cy="364868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"/>
          <p:cNvSpPr txBox="1"/>
          <p:nvPr/>
        </p:nvSpPr>
        <p:spPr>
          <a:xfrm>
            <a:off x="1105232" y="2228671"/>
            <a:ext cx="479490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請根據右邊範例，設計迴圈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數字為使用者自行輸入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提示: 可將” ”(空白)與 * 用不同的迴圈輸出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</a:pPr>
            <a:r>
              <a:rPr lang="zh-TW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提示:google是你的好朋友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48c11cc23_0_0"/>
          <p:cNvSpPr txBox="1"/>
          <p:nvPr/>
        </p:nvSpPr>
        <p:spPr>
          <a:xfrm>
            <a:off x="632725" y="877675"/>
            <a:ext cx="82665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zh-TW" sz="3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注意事項：</a:t>
            </a:r>
            <a:br>
              <a:rPr b="0" i="0" lang="zh-TW" sz="3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zh-TW" sz="3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zh-TW" sz="3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b="0" i="0" lang="zh-TW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b="0" i="0" lang="zh-TW" sz="3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請勿使用C++語法</a:t>
            </a:r>
            <a:endParaRPr b="0" i="0" sz="3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3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2.請將檔案另存成</a:t>
            </a:r>
            <a:r>
              <a:rPr b="0" i="0" lang="zh-TW" sz="3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.c檔(不遵守此項者，以0分計算)</a:t>
            </a:r>
            <a:r>
              <a:rPr b="0" i="0" lang="zh-TW" sz="3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，並執行看看再打包成</a:t>
            </a:r>
            <a:r>
              <a:rPr b="0" i="0" lang="zh-TW" sz="3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壓縮檔</a:t>
            </a:r>
            <a:br>
              <a:rPr b="0" i="0" lang="zh-TW" sz="3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zh-TW" sz="3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3.檔案名稱及壓縮檔名稱為 </a:t>
            </a:r>
            <a:r>
              <a:rPr b="0" i="0" lang="zh-TW" sz="3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學號+姓名</a:t>
            </a:r>
            <a:endParaRPr b="0" i="0" sz="36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48c11cc23_0_4"/>
          <p:cNvSpPr txBox="1"/>
          <p:nvPr/>
        </p:nvSpPr>
        <p:spPr>
          <a:xfrm>
            <a:off x="632725" y="877675"/>
            <a:ext cx="82665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zh-TW" sz="3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r>
              <a:rPr b="0" i="0" lang="zh-TW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.C語言有各種版本:C89(C90) C99 C11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zh-TW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請遵守C89(C90)的規範: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zh-TW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即變數禁止在迴圈中宣告</a:t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3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(不遵守此項者，以0分計算)</a:t>
            </a:r>
            <a:br>
              <a:rPr b="0" i="0" lang="zh-TW" sz="3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zh-TW" sz="3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3" name="Google Shape;273;g648c11cc23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974" y="3538133"/>
            <a:ext cx="5533334" cy="2571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48c11cc23_0_9"/>
          <p:cNvSpPr txBox="1"/>
          <p:nvPr/>
        </p:nvSpPr>
        <p:spPr>
          <a:xfrm>
            <a:off x="1084882" y="526942"/>
            <a:ext cx="8496300" cy="60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3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5.</a:t>
            </a:r>
            <a:r>
              <a:rPr b="0" i="0" lang="zh-TW" sz="3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非使用繁體中文</a:t>
            </a:r>
            <a:r>
              <a:rPr b="0" i="0" lang="zh-TW" sz="3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的同學(即外籍生)，作業若有中文輸出，請</a:t>
            </a:r>
            <a:r>
              <a:rPr b="0" i="0" lang="zh-TW" sz="3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用英文print</a:t>
            </a:r>
            <a:r>
              <a:rPr b="0" i="0" lang="zh-TW" sz="3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,否則會產生亂碼</a:t>
            </a:r>
            <a:endParaRPr b="0" i="0" sz="3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3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(不遵守此項者，以0分計算)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3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6.若作業範例有提示要print出文字，在編寫程式中，print出來的</a:t>
            </a:r>
            <a:r>
              <a:rPr lang="zh-TW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文字</a:t>
            </a:r>
            <a:r>
              <a:rPr b="0" i="0" lang="zh-TW" sz="3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至少要包含範例的文字</a:t>
            </a:r>
            <a:endParaRPr b="0" i="0" sz="36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3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(不遵守此項者，斟酌扣分)</a:t>
            </a:r>
            <a:endParaRPr b="0" i="0" sz="36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zh-TW" sz="3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48c11cc23_0_13"/>
          <p:cNvSpPr txBox="1"/>
          <p:nvPr/>
        </p:nvSpPr>
        <p:spPr>
          <a:xfrm>
            <a:off x="402956" y="557939"/>
            <a:ext cx="8496300" cy="60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7.若作業</a:t>
            </a:r>
            <a:r>
              <a:rPr b="0" i="0" lang="zh-TW" sz="3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為畫圖題</a:t>
            </a:r>
            <a:r>
              <a:rPr b="0" i="0" lang="zh-TW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，請</a:t>
            </a:r>
            <a:r>
              <a:rPr b="0" i="0" lang="zh-TW" sz="3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嚴格遵守</a:t>
            </a:r>
            <a:r>
              <a:rPr b="0" i="0" lang="zh-TW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作業範例題中提示的 輸出標準</a:t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3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(不遵守此項者，以0分計算)</a:t>
            </a:r>
            <a:br>
              <a:rPr b="0" i="0" lang="zh-TW" sz="3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zh-TW" sz="3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48c11cc23_0_17"/>
          <p:cNvSpPr txBox="1"/>
          <p:nvPr/>
        </p:nvSpPr>
        <p:spPr>
          <a:xfrm>
            <a:off x="402956" y="557939"/>
            <a:ext cx="8496300" cy="60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  <a:r>
              <a:rPr b="0" i="0" lang="zh-TW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.若作業</a:t>
            </a:r>
            <a:r>
              <a:rPr lang="zh-TW" sz="3600">
                <a:latin typeface="Trebuchet MS"/>
                <a:ea typeface="Trebuchet MS"/>
                <a:cs typeface="Trebuchet MS"/>
                <a:sym typeface="Trebuchet MS"/>
              </a:rPr>
              <a:t>有測資輸入，請勿猜測測資直接對單一測資print出來，we will see ur code，請先詢問清楚測資範圍</a:t>
            </a:r>
            <a:r>
              <a:rPr b="0" i="0" lang="zh-TW" sz="3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(不遵守此項者，以0分計算)</a:t>
            </a:r>
            <a:br>
              <a:rPr b="0" i="0" lang="zh-TW" sz="3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zh-TW" sz="3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多面向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多面向">
  <a:themeElements>
    <a:clrScheme name="多面向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2018-10-06T07:01:02Z</dcterms:created>
  <dc:creator>天晴 羽</dc:creator>
</cp:coreProperties>
</file>