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D458-0F45-4548-9C9B-E47D203B0CC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E5289-6D50-49D9-807E-AA4D8C30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8c11cc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648c11cc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39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8c11cc2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648c11cc2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8c11cc2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648c11cc2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68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8c11cc2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48c11cc2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04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48c11cc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648c11cc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8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F9BF4-B0B1-4A28-8144-E082ECCD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請設計一程式，如範例所示</a:t>
            </a:r>
          </a:p>
        </p:txBody>
      </p:sp>
      <p:pic>
        <p:nvPicPr>
          <p:cNvPr id="5" name="圖片 4" descr="E:\code\Project1\Debug\Project1.exe">
            <a:extLst>
              <a:ext uri="{FF2B5EF4-FFF2-40B4-BE49-F238E27FC236}">
                <a16:creationId xmlns:a16="http://schemas.microsoft.com/office/drawing/2014/main" id="{2E538952-6B8A-4221-9FFB-076650B9F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762" b="56302"/>
          <a:stretch/>
        </p:blipFill>
        <p:spPr>
          <a:xfrm>
            <a:off x="3990030" y="3281125"/>
            <a:ext cx="2908076" cy="3281805"/>
          </a:xfrm>
          <a:prstGeom prst="rect">
            <a:avLst/>
          </a:prstGeom>
        </p:spPr>
      </p:pic>
      <p:pic>
        <p:nvPicPr>
          <p:cNvPr id="7" name="圖片 6" descr="E:\code\Project1\Debug\Project1.exe">
            <a:extLst>
              <a:ext uri="{FF2B5EF4-FFF2-40B4-BE49-F238E27FC236}">
                <a16:creationId xmlns:a16="http://schemas.microsoft.com/office/drawing/2014/main" id="{85158A8D-8F83-492D-A674-1A1577E54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762" b="51687"/>
          <a:stretch/>
        </p:blipFill>
        <p:spPr>
          <a:xfrm>
            <a:off x="7772401" y="3429000"/>
            <a:ext cx="2643303" cy="3298107"/>
          </a:xfrm>
          <a:prstGeom prst="rect">
            <a:avLst/>
          </a:prstGeom>
        </p:spPr>
      </p:pic>
      <p:pic>
        <p:nvPicPr>
          <p:cNvPr id="9" name="圖片 8" descr="E:\code\Project1\Debug\Project1.exe">
            <a:extLst>
              <a:ext uri="{FF2B5EF4-FFF2-40B4-BE49-F238E27FC236}">
                <a16:creationId xmlns:a16="http://schemas.microsoft.com/office/drawing/2014/main" id="{E2E6C218-49D0-4512-B329-0626D28B7E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762" b="73929"/>
          <a:stretch/>
        </p:blipFill>
        <p:spPr>
          <a:xfrm>
            <a:off x="677334" y="4081934"/>
            <a:ext cx="2910209" cy="195942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A0F89FC-D823-4FD2-964E-CF4D9FF9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課堂實作</a:t>
            </a:r>
          </a:p>
        </p:txBody>
      </p:sp>
    </p:spTree>
    <p:extLst>
      <p:ext uri="{BB962C8B-B14F-4D97-AF65-F5344CB8AC3E}">
        <p14:creationId xmlns:p14="http://schemas.microsoft.com/office/powerpoint/2010/main" val="27649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48c11cc23_0_0"/>
          <p:cNvSpPr txBox="1"/>
          <p:nvPr/>
        </p:nvSpPr>
        <p:spPr>
          <a:xfrm>
            <a:off x="632725" y="877675"/>
            <a:ext cx="82665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注意事項：</a:t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請勿使用C++語法</a:t>
            </a: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2.請將檔案另存成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.c檔(不遵守此項者，以0分計算)</a:t>
            </a: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，並執行看看再打包成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壓縮檔</a:t>
            </a: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3.檔案名稱及壓縮檔名稱為 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學號+姓名</a:t>
            </a:r>
            <a:endParaRPr sz="36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56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8c11cc23_0_4"/>
          <p:cNvSpPr txBox="1"/>
          <p:nvPr/>
        </p:nvSpPr>
        <p:spPr>
          <a:xfrm>
            <a:off x="632725" y="877675"/>
            <a:ext cx="82665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.C語言有各種版本:C89(C90) C99 C11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請遵守C89(C90)的規範: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即變數禁止在迴圈中宣告</a:t>
            </a: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3" name="Google Shape;273;g648c11cc23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74" y="3538133"/>
            <a:ext cx="5533334" cy="2571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0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8c11cc23_0_9"/>
          <p:cNvSpPr txBox="1"/>
          <p:nvPr/>
        </p:nvSpPr>
        <p:spPr>
          <a:xfrm>
            <a:off x="1084882" y="526942"/>
            <a:ext cx="8496300" cy="6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非使用繁體中文</a:t>
            </a: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的同學(即外籍生)，作業若有中文輸出，請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用英文print</a:t>
            </a: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,否則會產生亂碼</a:t>
            </a: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6.若作業範例有提示要print出文字，在編寫程式中，print出來的</a:t>
            </a:r>
            <a:r>
              <a:rPr lang="zh-TW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文字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至少要包含範例的文字</a:t>
            </a:r>
            <a:endParaRPr sz="36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(不遵守此項者，斟酌扣分)</a:t>
            </a:r>
            <a:endParaRPr sz="36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1568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8c11cc23_0_13"/>
          <p:cNvSpPr txBox="1"/>
          <p:nvPr/>
        </p:nvSpPr>
        <p:spPr>
          <a:xfrm>
            <a:off x="402956" y="557939"/>
            <a:ext cx="8496300" cy="6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7.若作業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為畫圖題</a:t>
            </a: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，請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嚴格遵守</a:t>
            </a: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作業範例題中提示的 輸出標準</a:t>
            </a: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567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8c11cc23_0_17"/>
          <p:cNvSpPr txBox="1"/>
          <p:nvPr/>
        </p:nvSpPr>
        <p:spPr>
          <a:xfrm>
            <a:off x="402956" y="557939"/>
            <a:ext cx="8496300" cy="6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zh-TW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.若作業</a:t>
            </a:r>
            <a:r>
              <a:rPr lang="zh-TW" sz="3600">
                <a:latin typeface="Trebuchet MS"/>
                <a:ea typeface="Trebuchet MS"/>
                <a:cs typeface="Trebuchet MS"/>
                <a:sym typeface="Trebuchet MS"/>
              </a:rPr>
              <a:t>有測資輸入，請勿猜測測資直接對單一測資print出來，we will see ur code，請先詢問清楚測資範圍</a:t>
            </a:r>
            <a:r>
              <a:rPr lang="zh-TW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zh-TW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663744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235</Words>
  <Application>Microsoft Office PowerPoint</Application>
  <PresentationFormat>寬螢幕</PresentationFormat>
  <Paragraphs>22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課堂實作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課堂測驗</dc:title>
  <dc:creator>天晴 羽</dc:creator>
  <cp:lastModifiedBy>user</cp:lastModifiedBy>
  <cp:revision>3</cp:revision>
  <dcterms:created xsi:type="dcterms:W3CDTF">2018-10-14T16:46:26Z</dcterms:created>
  <dcterms:modified xsi:type="dcterms:W3CDTF">2019-10-17T01:28:17Z</dcterms:modified>
</cp:coreProperties>
</file>