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G2A260F0Z1T8jKNgY8VqK1XOH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0" name="Google Shape;30;p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31" name="Google Shape;31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" name="Google Shape;33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idx="1" type="body"/>
          </p:nvPr>
        </p:nvSpPr>
        <p:spPr>
          <a:xfrm>
            <a:off x="419853" y="1611809"/>
            <a:ext cx="8596800" cy="4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請設計一程式，判斷輸入是否為質數。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br>
              <a:rPr lang="en-US"/>
            </a:br>
            <a:r>
              <a:rPr lang="en-US"/>
              <a:t>若為質數則輸出為"是"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若非質數則輸出為"否"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輸入0則離開程式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課堂實作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850" y="2294800"/>
            <a:ext cx="6359139" cy="4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