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cz33eDimPNaGQWgm3O4w3gUSG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afbbfe4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6afbbfe44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4" name="Google Shape;164;p3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3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6" name="Google Shape;166;p3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67" name="Google Shape;167;p3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8" name="Google Shape;168;p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0" name="Google Shape;170;p3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71" name="Google Shape;171;p3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72" name="Google Shape;172;p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3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6" name="Google Shape;176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2" name="Google Shape;182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88" name="Google Shape;188;p3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89" name="Google Shape;189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35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35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8" name="Google Shape;198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13" name="Google Shape;213;p38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214" name="Google Shape;214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9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1" name="Google Shape;221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3" name="Google Shape;233;p41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4" name="Google Shape;234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4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38" name="Google Shape;238;p4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8" name="Google Shape;248;p4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4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53" name="Google Shape;253;p4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7" name="Google Shape;257;p4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8" name="Google Shape;258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45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4" name="Google Shape;264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6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70" name="Google Shape;270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20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1" name="Google Shape;141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1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4" name="Google Shape;144;p1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45" name="Google Shape;145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7" name="Google Shape;147;p1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8" name="Google Shape;148;p1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49" name="Google Shape;149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Google Shape;153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1507067" y="744700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C程式設計實習(11/21)</a:t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1507067" y="4137617"/>
            <a:ext cx="73565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授課教師:  蔣依吾  老師   E-mail: chiang@cse.nsysu.edu.tw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 : 趙至玄 E-mail : m073040094@student.nsysu.edu.tw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黃啟維 E-mail : m073040097@student.nsysu.edu.tw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Recursive 相關概念</a:t>
            </a:r>
            <a:endParaRPr/>
          </a:p>
        </p:txBody>
      </p:sp>
      <p:sp>
        <p:nvSpPr>
          <p:cNvPr id="348" name="Google Shape;348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副程式不一定要 return 特定計算後的數值，也可以利用printf來完成我們所需要的敘述功能。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Ex: 河內塔 (Hanoi Tower)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	&gt; 將第1個圓盤由" A "移到" C 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       &gt; 將第2個圓盤由" A "移到" B 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	&gt; 將第1個圓盤由" C "移到" B 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                       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                       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                       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其他還有老鼠走迷宮(Mouse in a Maze)，也是常被用來訓練Recursive技巧的題目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課堂練習(二)</a:t>
            </a:r>
            <a:endParaRPr/>
          </a:p>
        </p:txBody>
      </p:sp>
      <p:sp>
        <p:nvSpPr>
          <p:cNvPr id="354" name="Google Shape;354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請設計一個程式，讀取使用者輸入的一個整數，然後把該整數的階乘值給計算出來。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請使用Recursive概念來完成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階乘(</a:t>
            </a:r>
            <a:r>
              <a:rPr b="1" lang="en-US"/>
              <a:t>factorial</a:t>
            </a:r>
            <a:r>
              <a:rPr lang="en-US"/>
              <a:t>):是所有小於或等於該數的正整數的積，數學符號為 ‘ ! ’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Ex: 5! = 5 x 4 x 3 x 2 x 1 = 120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提醒: 觀察其運算規律性</a:t>
            </a:r>
            <a:br>
              <a:rPr lang="en-US"/>
            </a:b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課堂練習(三)</a:t>
            </a:r>
            <a:endParaRPr/>
          </a:p>
        </p:txBody>
      </p:sp>
      <p:sp>
        <p:nvSpPr>
          <p:cNvPr id="360" name="Google Shape;360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費氏數列，它最基本的特性是的每一項係數為前兩項之和，也就是 1 1 2 3 5 8 13 21 34 55 ...... 。</a:t>
            </a:r>
            <a:endParaRPr sz="1665"/>
          </a:p>
          <a:p>
            <a:pPr indent="-258318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F(n) = F(n-1) + F(n-2)</a:t>
            </a:r>
            <a:endParaRPr/>
          </a:p>
          <a:p>
            <a:pPr indent="-258318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請設計一個程式，讀取使用者所輸入的一個整數，來決定要顯示出多少項的費氏數列出來。</a:t>
            </a:r>
            <a:endParaRPr sz="1665"/>
          </a:p>
          <a:p>
            <a:pPr indent="-258318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請使用Recursive概念來完成。</a:t>
            </a:r>
            <a:endParaRPr sz="1665"/>
          </a:p>
          <a:p>
            <a:pPr indent="-258318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提醒: 觀察數列找出起始項跟規律性</a:t>
            </a:r>
            <a:br>
              <a:rPr lang="en-US" sz="1665"/>
            </a:br>
            <a:endParaRPr sz="166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課堂練習(四)</a:t>
            </a:r>
            <a:endParaRPr/>
          </a:p>
        </p:txBody>
      </p:sp>
      <p:sp>
        <p:nvSpPr>
          <p:cNvPr id="366" name="Google Shape;366;p12"/>
          <p:cNvSpPr txBox="1"/>
          <p:nvPr>
            <p:ph idx="1" type="body"/>
          </p:nvPr>
        </p:nvSpPr>
        <p:spPr>
          <a:xfrm>
            <a:off x="677334" y="1728789"/>
            <a:ext cx="8596668" cy="4519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Ackermann's Function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是一種輸出值增長很快的遞迴函式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函式定義如下：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請設計一個程式，讀取使用者所輸入的兩個整數 m n，顯示A(m,n)結果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67" name="Google Shape;3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7711" y="2459268"/>
            <a:ext cx="42957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5627" y="3707276"/>
            <a:ext cx="60483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陣列作為函數參數</a:t>
            </a:r>
            <a:endParaRPr/>
          </a:p>
        </p:txBody>
      </p:sp>
      <p:sp>
        <p:nvSpPr>
          <p:cNvPr id="284" name="Google Shape;284;p2"/>
          <p:cNvSpPr txBox="1"/>
          <p:nvPr>
            <p:ph idx="1" type="body"/>
          </p:nvPr>
        </p:nvSpPr>
        <p:spPr>
          <a:xfrm>
            <a:off x="677334" y="1590574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0000"/>
                </a:solidFill>
              </a:rPr>
              <a:t>陣列元素</a:t>
            </a:r>
            <a:r>
              <a:rPr lang="en-US"/>
              <a:t>傳入函數</a:t>
            </a:r>
            <a:endParaRPr/>
          </a:p>
        </p:txBody>
      </p:sp>
      <p:pic>
        <p:nvPicPr>
          <p:cNvPr id="285" name="Google Shape;28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5390" y="1520243"/>
            <a:ext cx="2929989" cy="4044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023" y="5658457"/>
            <a:ext cx="6305356" cy="62754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"/>
          <p:cNvSpPr/>
          <p:nvPr/>
        </p:nvSpPr>
        <p:spPr>
          <a:xfrm>
            <a:off x="5854535" y="1590574"/>
            <a:ext cx="748146" cy="214475"/>
          </a:xfrm>
          <a:prstGeom prst="rect">
            <a:avLst/>
          </a:prstGeom>
          <a:noFill/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2"/>
          <p:cNvSpPr/>
          <p:nvPr/>
        </p:nvSpPr>
        <p:spPr>
          <a:xfrm>
            <a:off x="6084125" y="4618845"/>
            <a:ext cx="506681" cy="225631"/>
          </a:xfrm>
          <a:prstGeom prst="rect">
            <a:avLst/>
          </a:prstGeom>
          <a:noFill/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陣列作為函數參數</a:t>
            </a:r>
            <a:endParaRPr/>
          </a:p>
        </p:txBody>
      </p:sp>
      <p:sp>
        <p:nvSpPr>
          <p:cNvPr id="294" name="Google Shape;294;p3"/>
          <p:cNvSpPr txBox="1"/>
          <p:nvPr>
            <p:ph idx="1" type="body"/>
          </p:nvPr>
        </p:nvSpPr>
        <p:spPr>
          <a:xfrm>
            <a:off x="677334" y="131678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0000"/>
                </a:solidFill>
              </a:rPr>
              <a:t>陣列名稱</a:t>
            </a:r>
            <a:r>
              <a:rPr lang="en-US"/>
              <a:t>傳入函數</a:t>
            </a:r>
            <a:endParaRPr/>
          </a:p>
        </p:txBody>
      </p:sp>
      <p:pic>
        <p:nvPicPr>
          <p:cNvPr id="295" name="Google Shape;2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997" y="1860408"/>
            <a:ext cx="351472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9854" y="4568012"/>
            <a:ext cx="6078249" cy="920213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"/>
          <p:cNvSpPr/>
          <p:nvPr/>
        </p:nvSpPr>
        <p:spPr>
          <a:xfrm>
            <a:off x="2410691" y="1860408"/>
            <a:ext cx="415636" cy="229649"/>
          </a:xfrm>
          <a:prstGeom prst="rect">
            <a:avLst/>
          </a:prstGeom>
          <a:noFill/>
          <a:ln cap="rnd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3"/>
          <p:cNvSpPr/>
          <p:nvPr/>
        </p:nvSpPr>
        <p:spPr>
          <a:xfrm>
            <a:off x="3762498" y="6018751"/>
            <a:ext cx="453241" cy="229649"/>
          </a:xfrm>
          <a:prstGeom prst="rect">
            <a:avLst/>
          </a:prstGeom>
          <a:noFill/>
          <a:ln cap="rnd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9" name="Google Shape;299;p3"/>
          <p:cNvCxnSpPr/>
          <p:nvPr/>
        </p:nvCxnSpPr>
        <p:spPr>
          <a:xfrm flipH="1">
            <a:off x="3918857" y="3429000"/>
            <a:ext cx="1520042" cy="2449286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0" name="Google Shape;300;p3"/>
          <p:cNvSpPr txBox="1"/>
          <p:nvPr/>
        </p:nvSpPr>
        <p:spPr>
          <a:xfrm>
            <a:off x="5438899" y="2980706"/>
            <a:ext cx="29807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傳入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陣列名稱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(不需加括號[])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與</a:t>
            </a: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陣列長度</a:t>
            </a:r>
            <a:endParaRPr/>
          </a:p>
        </p:txBody>
      </p:sp>
      <p:cxnSp>
        <p:nvCxnSpPr>
          <p:cNvPr id="301" name="Google Shape;301;p3"/>
          <p:cNvCxnSpPr/>
          <p:nvPr/>
        </p:nvCxnSpPr>
        <p:spPr>
          <a:xfrm flipH="1">
            <a:off x="2917999" y="2090057"/>
            <a:ext cx="2817783" cy="1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2" name="Google Shape;302;p3"/>
          <p:cNvSpPr txBox="1"/>
          <p:nvPr/>
        </p:nvSpPr>
        <p:spPr>
          <a:xfrm>
            <a:off x="5973288" y="1860408"/>
            <a:ext cx="2980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宣告陣列參數(需加括號[])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陣列作為函數參數</a:t>
            </a:r>
            <a:endParaRPr/>
          </a:p>
        </p:txBody>
      </p:sp>
      <p:pic>
        <p:nvPicPr>
          <p:cNvPr id="308" name="Google Shape;30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609600"/>
            <a:ext cx="3286938" cy="590949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"/>
          <p:cNvSpPr txBox="1"/>
          <p:nvPr/>
        </p:nvSpPr>
        <p:spPr>
          <a:xfrm>
            <a:off x="677334" y="2083583"/>
            <a:ext cx="859666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傳入</a:t>
            </a: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陣列名稱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實際上就是傳入陣列的</a:t>
            </a: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記憶體起始位址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若在函式中修改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陣列內容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在main()中的陣列也會一併修改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0" name="Google Shape;310;p4"/>
          <p:cNvPicPr preferRelativeResize="0"/>
          <p:nvPr/>
        </p:nvPicPr>
        <p:blipFill rotWithShape="1">
          <a:blip r:embed="rId4">
            <a:alphaModFix/>
          </a:blip>
          <a:srcRect b="0" l="1771" r="0" t="0"/>
          <a:stretch/>
        </p:blipFill>
        <p:spPr>
          <a:xfrm>
            <a:off x="771896" y="4540023"/>
            <a:ext cx="5242736" cy="92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afbbfe44c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1107</a:t>
            </a: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課堂練習4</a:t>
            </a:r>
            <a:endParaRPr/>
          </a:p>
        </p:txBody>
      </p:sp>
      <p:sp>
        <p:nvSpPr>
          <p:cNvPr id="316" name="Google Shape;316;g6afbbfe44c_0_0"/>
          <p:cNvSpPr txBox="1"/>
          <p:nvPr>
            <p:ph idx="1" type="body"/>
          </p:nvPr>
        </p:nvSpPr>
        <p:spPr>
          <a:xfrm>
            <a:off x="677333" y="2160589"/>
            <a:ext cx="88719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接續上題: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1.請用</a:t>
            </a:r>
            <a:r>
              <a:rPr lang="en-US">
                <a:solidFill>
                  <a:srgbClr val="FF0000"/>
                </a:solidFill>
              </a:rPr>
              <a:t>函數</a:t>
            </a:r>
            <a:r>
              <a:rPr lang="en-US">
                <a:solidFill>
                  <a:srgbClr val="000000"/>
                </a:solidFill>
              </a:rPr>
              <a:t>實</a:t>
            </a:r>
            <a:r>
              <a:rPr lang="en-US"/>
              <a:t>作:列印一維陣列裡面所有元素中的</a:t>
            </a:r>
            <a:r>
              <a:rPr lang="en-US">
                <a:solidFill>
                  <a:srgbClr val="FF0000"/>
                </a:solidFill>
              </a:rPr>
              <a:t>最小值以及索引值</a:t>
            </a:r>
            <a:r>
              <a:rPr lang="en-US"/>
              <a:t>。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2.請用</a:t>
            </a:r>
            <a:r>
              <a:rPr lang="en-US">
                <a:solidFill>
                  <a:srgbClr val="FF0000"/>
                </a:solidFill>
              </a:rPr>
              <a:t>函數</a:t>
            </a:r>
            <a:r>
              <a:rPr lang="en-US"/>
              <a:t>實作:列印一維陣列裡面所有元素中的</a:t>
            </a:r>
            <a:r>
              <a:rPr lang="en-US">
                <a:solidFill>
                  <a:srgbClr val="FF0000"/>
                </a:solidFill>
              </a:rPr>
              <a:t>最大值以及索引值。</a:t>
            </a:r>
            <a:endParaRPr>
              <a:solidFill>
                <a:srgbClr val="FF0000"/>
              </a:solidFill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17" name="Google Shape;317;g6afbbfe44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9901" y="3482810"/>
            <a:ext cx="3217142" cy="288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"/>
          <p:cNvSpPr txBox="1"/>
          <p:nvPr>
            <p:ph type="title"/>
          </p:nvPr>
        </p:nvSpPr>
        <p:spPr>
          <a:xfrm>
            <a:off x="691569" y="537410"/>
            <a:ext cx="8596668" cy="75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課堂實作(一) 多項式加法</a:t>
            </a:r>
            <a:endParaRPr/>
          </a:p>
        </p:txBody>
      </p:sp>
      <p:sp>
        <p:nvSpPr>
          <p:cNvPr id="323" name="Google Shape;323;p5"/>
          <p:cNvSpPr txBox="1"/>
          <p:nvPr>
            <p:ph idx="1" type="body"/>
          </p:nvPr>
        </p:nvSpPr>
        <p:spPr>
          <a:xfrm>
            <a:off x="677334" y="2148557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題目敘述：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使用亂數設定兩個多項式的數值,srand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數值範圍 0~9 ,多項式最高次項為 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傳入函式 </a:t>
            </a:r>
            <a:r>
              <a:rPr lang="en-US">
                <a:highlight>
                  <a:srgbClr val="FFFF00"/>
                </a:highlight>
              </a:rPr>
              <a:t>void polyAdd(int a[],int b[])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顯示相加後的結果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24" name="Google Shape;3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638" y="4734383"/>
            <a:ext cx="11429407" cy="124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Recursive 遞迴</a:t>
            </a:r>
            <a:endParaRPr/>
          </a:p>
        </p:txBody>
      </p:sp>
      <p:sp>
        <p:nvSpPr>
          <p:cNvPr id="330" name="Google Shape;330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通常我們會在main()當中呼叫其他函式，但在其他副程式裡面也是可以再呼叫其他函式的。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所謂的遞迴函式， 簡單地說就是一個呼叫自己的函式。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為了降低(設計)程式的複雜度(非時間複雜度) 。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Recursive Example</a:t>
            </a:r>
            <a:endParaRPr/>
          </a:p>
        </p:txBody>
      </p:sp>
      <p:sp>
        <p:nvSpPr>
          <p:cNvPr id="336" name="Google Shape;336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Ex:  加總(sum)函式 – non recursive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int sum(int n)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	int i;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	int ans=0;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 for(i=0;i&lt;n;i++)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		ans=ans+(i+1);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	return ans;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Recursive Example Cont.</a:t>
            </a:r>
            <a:endParaRPr/>
          </a:p>
        </p:txBody>
      </p:sp>
      <p:sp>
        <p:nvSpPr>
          <p:cNvPr id="342" name="Google Shape;342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Ex:  加總(sum)函式 – Recursive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int sum(int n)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	if(n==1)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		return 1;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	else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		return sum(n-1)+n;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sum(5)=5+sum(4)=5+4+sum(3)=5+4+3+sum(2)=5+4+3+2+sum(1)=5+4+3+2+1=15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多面向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2017-10-06T03:58:20Z</dcterms:created>
  <dc:creator>chen41283922</dc:creator>
</cp:coreProperties>
</file>