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4kxG/8G5S5F13UR81LKpC+nj7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hyperlink" Target="https://zh.wikipedia.org/wiki/%E5%95%86%E6%95%B8" TargetMode="External"/><Relationship Id="rId7" Type="http://schemas.openxmlformats.org/officeDocument/2006/relationships/hyperlink" Target="https://zh.wikipedia.org/wiki/%E4%BD%99%E6%95%B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C程式設計實習(七)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137619"/>
            <a:ext cx="67153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chiang@cse.nsysu.edu.tw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While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999068" y="166952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While 是前測式迴圈，會先判斷比較運算式是否滿足條件，若滿足條件則執行</a:t>
            </a:r>
            <a:r>
              <a:rPr lang="en-US" sz="1800">
                <a:latin typeface="BiauKai"/>
                <a:ea typeface="BiauKai"/>
                <a:cs typeface="BiauKai"/>
                <a:sym typeface="BiauKai"/>
              </a:rPr>
              <a:t>敘述內容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區段一次，再檢查比較運算式是否還滿足條件，重複執行到不滿足條件為止時才離開迴圈。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語法: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        初始運算式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        while(比較運算式)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        {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       </a:t>
            </a:r>
            <a:r>
              <a:rPr lang="en-US" sz="1800">
                <a:latin typeface="BiauKai"/>
                <a:ea typeface="BiauKai"/>
                <a:cs typeface="BiauKai"/>
                <a:sym typeface="BiauKai"/>
              </a:rPr>
              <a:t>敘述內容</a:t>
            </a:r>
            <a:endParaRPr sz="1800"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            ……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          增量運算式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        }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2248511" y="2662663"/>
            <a:ext cx="2548467" cy="2887633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4039" y="2662663"/>
            <a:ext cx="2974692" cy="360321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2171312" y="5723551"/>
            <a:ext cx="41987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比較運算式不可為空，若為while(1)時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則為無窮迴圈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668" y="5784511"/>
            <a:ext cx="304843" cy="333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11"/>
          <p:cNvCxnSpPr/>
          <p:nvPr/>
        </p:nvCxnSpPr>
        <p:spPr>
          <a:xfrm flipH="1" rot="10800000">
            <a:off x="4000500" y="4464420"/>
            <a:ext cx="1036200" cy="496200"/>
          </a:xfrm>
          <a:prstGeom prst="curvedConnector3">
            <a:avLst>
              <a:gd fmla="val 50000" name="adj1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33" name="Google Shape;233;p11"/>
          <p:cNvSpPr/>
          <p:nvPr/>
        </p:nvSpPr>
        <p:spPr>
          <a:xfrm>
            <a:off x="4975668" y="4257485"/>
            <a:ext cx="20993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視情況 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可有可無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798599" y="702733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While</a:t>
            </a:r>
            <a:endParaRPr/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321" y="2056342"/>
            <a:ext cx="4467225" cy="352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12"/>
          <p:cNvCxnSpPr/>
          <p:nvPr/>
        </p:nvCxnSpPr>
        <p:spPr>
          <a:xfrm>
            <a:off x="5545667" y="4487333"/>
            <a:ext cx="1447800" cy="220134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9775" y="4597400"/>
            <a:ext cx="23812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5832" y="2355532"/>
            <a:ext cx="4857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課堂實作(一)-While</a:t>
            </a:r>
            <a:endParaRPr/>
          </a:p>
        </p:txBody>
      </p:sp>
      <p:sp>
        <p:nvSpPr>
          <p:cNvPr id="248" name="Google Shape;248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利用While來實作一個購票系統，讓使用者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 輸入成人、兒童、老人票數，並顯示金額。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輸入完畢後，讓使用者輸入是否還要繼續。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(繼續:y 離開:n)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 成人票       : 300 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 兒童、老人票 : 50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如何做才可以不用經過詢問就可以一直執行 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(無限迴圈)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若要清除畫面可使用 </a:t>
            </a:r>
            <a:r>
              <a:rPr lang="en-US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system("cls")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 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350" y="2160589"/>
            <a:ext cx="40005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課堂實作(二)-While</a:t>
            </a:r>
            <a:endParaRPr/>
          </a:p>
        </p:txBody>
      </p:sp>
      <p:sp>
        <p:nvSpPr>
          <p:cNvPr id="255" name="Google Shape;255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輸入兩個整數，藉由While來算出兩數的最大公因數(gcd)。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020" y="3553269"/>
            <a:ext cx="4746408" cy="181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1911" y="3317200"/>
            <a:ext cx="23050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1911" y="1320800"/>
            <a:ext cx="24765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/>
          <p:nvPr/>
        </p:nvSpPr>
        <p:spPr>
          <a:xfrm>
            <a:off x="7259225" y="2202025"/>
            <a:ext cx="444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22222"/>
                </a:solidFill>
                <a:highlight>
                  <a:srgbClr val="FFFFFF"/>
                </a:highlight>
              </a:rPr>
              <a:t>gcd(80,56)=gcd(56,24)=gcd(24,8)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22222"/>
                </a:solidFill>
                <a:highlight>
                  <a:srgbClr val="FFFFFF"/>
                </a:highlight>
              </a:rPr>
              <a:t>80除以56得到</a:t>
            </a:r>
            <a:r>
              <a:rPr lang="en-US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商</a:t>
            </a:r>
            <a:r>
              <a:rPr lang="en-US" sz="1150">
                <a:solidFill>
                  <a:srgbClr val="222222"/>
                </a:solidFill>
                <a:highlight>
                  <a:srgbClr val="FFFFFF"/>
                </a:highlight>
              </a:rPr>
              <a:t>1、</a:t>
            </a:r>
            <a:r>
              <a:rPr lang="en-US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餘數</a:t>
            </a:r>
            <a:r>
              <a:rPr lang="en-US" sz="1150">
                <a:solidFill>
                  <a:srgbClr val="222222"/>
                </a:solidFill>
                <a:highlight>
                  <a:srgbClr val="FFFFFF"/>
                </a:highlight>
              </a:rPr>
              <a:t>24，然後再將56除以24得到商2、餘數8，再將24除以8得到商3、餘數0，即得到最大公因數8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本次上課進度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</a:t>
            </a:r>
            <a:r>
              <a:rPr lang="en-US">
                <a:solidFill>
                  <a:srgbClr val="FF0000"/>
                </a:solidFill>
              </a:rPr>
              <a:t>if…else </a:t>
            </a:r>
            <a:r>
              <a:rPr lang="en-US">
                <a:solidFill>
                  <a:schemeClr val="dk1"/>
                </a:solidFill>
              </a:rPr>
              <a:t>判斷式</a:t>
            </a:r>
            <a:endParaRPr>
              <a:solidFill>
                <a:schemeClr val="dk1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Switch </a:t>
            </a:r>
            <a:r>
              <a:rPr lang="en-US"/>
              <a:t>判斷式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3. </a:t>
            </a:r>
            <a:r>
              <a:rPr lang="en-US">
                <a:solidFill>
                  <a:srgbClr val="FF0000"/>
                </a:solidFill>
              </a:rPr>
              <a:t>while</a:t>
            </a:r>
            <a:r>
              <a:rPr lang="en-US">
                <a:solidFill>
                  <a:schemeClr val="dk1"/>
                </a:solidFill>
              </a:rPr>
              <a:t>迴圈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4. 課堂實作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677334" y="609600"/>
            <a:ext cx="8596668" cy="82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If…else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677335" y="1505059"/>
            <a:ext cx="10196222" cy="475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If 語法格式            If … else 語法格式           If … else if 語法格式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   </a:t>
            </a:r>
            <a:endParaRPr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8483" y="156051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0166" y="2375016"/>
            <a:ext cx="1664371" cy="299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4627" y="2131133"/>
            <a:ext cx="2212291" cy="4377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/>
          <p:nvPr/>
        </p:nvSpPr>
        <p:spPr>
          <a:xfrm>
            <a:off x="7184627" y="2131133"/>
            <a:ext cx="2212291" cy="4286600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3843866" y="2131133"/>
            <a:ext cx="1921934" cy="3398862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931" y="1555457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/>
          <p:nvPr/>
        </p:nvSpPr>
        <p:spPr>
          <a:xfrm>
            <a:off x="1181955" y="2131133"/>
            <a:ext cx="1707671" cy="2263067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4976" y="2148282"/>
            <a:ext cx="15621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2288858"/>
            <a:ext cx="5996939" cy="338042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>
            <p:ph type="title"/>
          </p:nvPr>
        </p:nvSpPr>
        <p:spPr>
          <a:xfrm>
            <a:off x="1157586" y="899160"/>
            <a:ext cx="8596668" cy="90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if…else if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5917685" y="2465124"/>
            <a:ext cx="872067" cy="29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91"/>
              <a:buNone/>
            </a:pPr>
            <a:r>
              <a:rPr lang="en-US" sz="989">
                <a:latin typeface="BiauKai"/>
                <a:ea typeface="BiauKai"/>
                <a:cs typeface="BiauKai"/>
                <a:sym typeface="BiauKai"/>
              </a:rPr>
              <a:t>If else if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6617" y="2867025"/>
            <a:ext cx="40481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610" y="2465124"/>
            <a:ext cx="5810250" cy="299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2840962"/>
            <a:ext cx="6372225" cy="77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>
            <p:ph type="title"/>
          </p:nvPr>
        </p:nvSpPr>
        <p:spPr>
          <a:xfrm>
            <a:off x="762175" y="403750"/>
            <a:ext cx="8596668" cy="82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e1 ? e2 : e3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381001" y="1286933"/>
            <a:ext cx="8596668" cy="475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e1 ? e2 : e3 為 if … else 的另一種表示。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當 e1 條件式成立，執行e2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  e1 條件式不成立，執行e3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" y="2932840"/>
            <a:ext cx="60864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708" y="2417629"/>
            <a:ext cx="3311522" cy="162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3944" y="2545687"/>
            <a:ext cx="3067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1998" y="4698437"/>
            <a:ext cx="4905309" cy="1434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6"/>
          <p:cNvCxnSpPr/>
          <p:nvPr/>
        </p:nvCxnSpPr>
        <p:spPr>
          <a:xfrm>
            <a:off x="4679335" y="3523390"/>
            <a:ext cx="781665" cy="109941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86" name="Google Shape;186;p6"/>
          <p:cNvCxnSpPr/>
          <p:nvPr/>
        </p:nvCxnSpPr>
        <p:spPr>
          <a:xfrm flipH="1">
            <a:off x="5875867" y="3767667"/>
            <a:ext cx="1337733" cy="855133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Switch</a:t>
            </a:r>
            <a:endParaRPr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677334" y="1451729"/>
            <a:ext cx="8596668" cy="493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一般在處理多向選擇的時候，除了使用if…else if…else if…else以外，還可以使用switch來進行多向選擇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Switch 語法格式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switch(運算式)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case 常數1: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	    敘述1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	break;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case 常數2: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         敘述2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	break;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default:               上述條件皆不成立時，則執行此指令(即 if 裡的 else)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	    敘述N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}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2245477" y="3514024"/>
            <a:ext cx="612600" cy="291600"/>
          </a:xfrm>
          <a:prstGeom prst="rect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2069191" y="4522542"/>
            <a:ext cx="612600" cy="312600"/>
          </a:xfrm>
          <a:prstGeom prst="rect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353096" y="5495928"/>
            <a:ext cx="584400" cy="353400"/>
          </a:xfrm>
          <a:prstGeom prst="rect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6" name="Google Shape;196;p7"/>
          <p:cNvCxnSpPr/>
          <p:nvPr/>
        </p:nvCxnSpPr>
        <p:spPr>
          <a:xfrm>
            <a:off x="2681926" y="5389253"/>
            <a:ext cx="1239600" cy="69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97" name="Google Shape;197;p7"/>
          <p:cNvSpPr/>
          <p:nvPr/>
        </p:nvSpPr>
        <p:spPr>
          <a:xfrm>
            <a:off x="961676" y="2468013"/>
            <a:ext cx="2221800" cy="3839100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5001225" y="5719550"/>
            <a:ext cx="2286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那case 後面能不能插判斷式呢，例如a&gt;b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677334" y="609600"/>
            <a:ext cx="8596668" cy="6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Switch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運算式可以為整數運算式或字元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常數也可為整數或字元資料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當運算式結果等於常數1時會執行case1裡面的敘述式，以此類推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而default則是表示當運算式與上述case中的常數皆不符合的情況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531" y="868680"/>
            <a:ext cx="5608331" cy="578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111" y="1049547"/>
            <a:ext cx="5191613" cy="53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2358" y="2077931"/>
            <a:ext cx="5177376" cy="291994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/>
          <p:nvPr/>
        </p:nvSpPr>
        <p:spPr>
          <a:xfrm>
            <a:off x="879111" y="91120"/>
            <a:ext cx="8596668" cy="6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Switch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69" y="1004994"/>
            <a:ext cx="5608331" cy="5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497" y="1284392"/>
            <a:ext cx="5255473" cy="49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4828" y="2334260"/>
            <a:ext cx="5690972" cy="239072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/>
          <p:nvPr/>
        </p:nvSpPr>
        <p:spPr>
          <a:xfrm>
            <a:off x="4386747" y="1284392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若拿掉break</a:t>
            </a:r>
            <a:endParaRPr b="0" i="0" sz="1800" u="none" cap="none" strike="noStrike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1050714" y="305643"/>
            <a:ext cx="8596668" cy="6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Switch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2016-10-07T13:44:51Z</dcterms:created>
  <dc:creator>bbs</dc:creator>
</cp:coreProperties>
</file>