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smeQ0XG2EXauPh9MBUX0QQP0K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://squall.cs.ntou.edu.tw/cprog/lab/devcppSourceDebugger/devcpp511SourceDebugge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hyperlink" Target="http://squall.cs.ntou.edu.tw/cprog/lab/devcppSourceDebugger/devcpp511SourceDebugg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quall.cs.ntou.edu.tw/cprog/lab/devcppSourceDebugger/devcpp511SourceDebugger.html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quall.cs.ntou.edu.tw/cprog/lab/devcppSourceDebugger/devcpp511SourceDebugger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quall.cs.ntou.edu.tw/cprog/lab/devcppSourceDebugger/devcpp511SourceDebugger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quall.cs.ntou.edu.tw/cprog/lab/devcppSourceDebugger/devcpp511SourceDebugger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443457" y="1187985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zh-TW"/>
              <a:t>C程式設計實習(九)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137619"/>
            <a:ext cx="6715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</a:t>
            </a: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802833" y="304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Break 與 Continue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279400" y="1127657"/>
            <a:ext cx="9846733" cy="498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Break :</a:t>
            </a:r>
            <a:r>
              <a:rPr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中斷</a:t>
            </a:r>
            <a:r>
              <a:rPr lang="zh-TW">
                <a:latin typeface="BiauKai"/>
                <a:ea typeface="BiauKai"/>
                <a:cs typeface="BiauKai"/>
                <a:sym typeface="BiauKai"/>
              </a:rPr>
              <a:t>，強迫迴路(for、while、do … while)中斷執行或是將switch中的case中斷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          來中段執行switch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Continue :</a:t>
            </a:r>
            <a:r>
              <a:rPr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繼續</a:t>
            </a:r>
            <a:r>
              <a:rPr lang="zh-TW">
                <a:latin typeface="BiauKai"/>
                <a:ea typeface="BiauKai"/>
                <a:cs typeface="BiauKai"/>
                <a:sym typeface="BiauKai"/>
              </a:rPr>
              <a:t>，回到迴路的起始位置並繼續執行，即忽略continue到迴路中止點("</a:t>
            </a:r>
            <a:r>
              <a:rPr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r>
              <a:rPr lang="zh-TW">
                <a:latin typeface="BiauKai"/>
                <a:ea typeface="BiauKai"/>
                <a:cs typeface="BiauKai"/>
                <a:sym typeface="BiauKai"/>
              </a:rPr>
              <a:t>")部分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945" y="1909103"/>
            <a:ext cx="3990446" cy="171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954" y="1981599"/>
            <a:ext cx="3754438" cy="156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596" y="4538466"/>
            <a:ext cx="5073121" cy="18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2070" y="4538466"/>
            <a:ext cx="29432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0533" y="1909103"/>
            <a:ext cx="27717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4151" y="6098934"/>
            <a:ext cx="86181" cy="22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0104" y="4648532"/>
            <a:ext cx="4761128" cy="154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zh-TW"/>
            </a:br>
            <a:r>
              <a:rPr lang="zh-TW"/>
              <a:t>課堂練習(一)</a:t>
            </a:r>
            <a:endParaRPr/>
          </a:p>
        </p:txBody>
      </p:sp>
      <p:pic>
        <p:nvPicPr>
          <p:cNvPr descr="E:\code\Project1\Debug\Project1.exe" id="232" name="Google Shape;23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9461" l="0" r="79689" t="0"/>
          <a:stretch/>
        </p:blipFill>
        <p:spPr>
          <a:xfrm>
            <a:off x="7712448" y="1548372"/>
            <a:ext cx="2428471" cy="1283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ode\Project1\Debug\Project1.exe" id="233" name="Google Shape;233;p12"/>
          <p:cNvPicPr preferRelativeResize="0"/>
          <p:nvPr/>
        </p:nvPicPr>
        <p:blipFill rotWithShape="1">
          <a:blip r:embed="rId4">
            <a:alphaModFix/>
          </a:blip>
          <a:srcRect b="80310" l="0" r="79624" t="0"/>
          <a:stretch/>
        </p:blipFill>
        <p:spPr>
          <a:xfrm>
            <a:off x="7603347" y="3061198"/>
            <a:ext cx="2809616" cy="141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ode\Project1\Debug\Project1.exe" id="234" name="Google Shape;234;p12"/>
          <p:cNvPicPr preferRelativeResize="0"/>
          <p:nvPr/>
        </p:nvPicPr>
        <p:blipFill rotWithShape="1">
          <a:blip r:embed="rId5">
            <a:alphaModFix/>
          </a:blip>
          <a:srcRect b="80123" l="0" r="44904" t="0"/>
          <a:stretch/>
        </p:blipFill>
        <p:spPr>
          <a:xfrm>
            <a:off x="4153947" y="5063276"/>
            <a:ext cx="7525225" cy="14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213800" y="1892277"/>
            <a:ext cx="98466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zh-TW" sz="1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請設計一程式，讓使用者可以輸入一數字，並印出至該數字之</a:t>
            </a:r>
            <a:endParaRPr sz="18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zh-TW" sz="1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所有Fibonacci numbers</a:t>
            </a:r>
            <a:endParaRPr/>
          </a:p>
        </p:txBody>
      </p:sp>
      <p:pic>
        <p:nvPicPr>
          <p:cNvPr id="236" name="Google Shape;23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88" y="2777275"/>
            <a:ext cx="64103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zh-TW"/>
            </a:br>
            <a:r>
              <a:rPr lang="zh-TW"/>
              <a:t>課堂練習(二)</a:t>
            </a:r>
            <a:endParaRPr/>
          </a:p>
        </p:txBody>
      </p:sp>
      <p:pic>
        <p:nvPicPr>
          <p:cNvPr descr="E:\code\Project1\Debug\Project1.exe" id="242" name="Google Shape;24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43991" t="0"/>
          <a:stretch/>
        </p:blipFill>
        <p:spPr>
          <a:xfrm>
            <a:off x="6596853" y="2192672"/>
            <a:ext cx="4159380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279400" y="2056802"/>
            <a:ext cx="9846733" cy="405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zh-TW" sz="1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請設計一程式，讓使用者可以輸入一奇數，並印出</a:t>
            </a:r>
            <a:endParaRPr sz="18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zh-TW" sz="1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一菱形，輸入之奇數菱形之對角線</a:t>
            </a:r>
            <a:endParaRPr sz="18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zh-TW"/>
            </a:br>
            <a:r>
              <a:rPr lang="zh-TW"/>
              <a:t>課堂練習(三)</a:t>
            </a:r>
            <a:endParaRPr/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677334" y="2160589"/>
            <a:ext cx="8596668" cy="4389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zh-TW" sz="1665"/>
              <a:t>請設計一程式，讓使用者輸入本金、年利率(%)、複利計算頻率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(1:每年一次、2:每半年一次、3:每季一次、4:每月一次)和年期(以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年為單位)，計算出最終總金額和賺取金額。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例如: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我的本金是 $10,000　元，而年利率是 1%。我把這筆資金投資了兩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年時間，那麼兩年複利回報的計算方法是：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首年：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10000x(1+1%) = 10100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次年：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10100x(1+1%) = 10201</a:t>
            </a: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zh-TW" sz="1665"/>
              <a:t>那麼最終總金額是 $10,201 元，而賺取金額是 $201 元。</a:t>
            </a:r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4920" y="2226002"/>
            <a:ext cx="4886702" cy="420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zh-TW"/>
            </a:br>
            <a:r>
              <a:rPr lang="zh-TW"/>
              <a:t>本次上課進度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Debug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Break, Continue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巢狀迴圈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上週實作講解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689100" y="1635610"/>
            <a:ext cx="7975599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descr="Project1 - Microsoft Visual Studio " id="157" name="Google Shape;157;p3"/>
          <p:cNvPicPr preferRelativeResize="0"/>
          <p:nvPr/>
        </p:nvPicPr>
        <p:blipFill rotWithShape="1">
          <a:blip r:embed="rId3">
            <a:alphaModFix/>
          </a:blip>
          <a:srcRect b="48772" l="3223" r="72500" t="12866"/>
          <a:stretch/>
        </p:blipFill>
        <p:spPr>
          <a:xfrm>
            <a:off x="1187114" y="1648783"/>
            <a:ext cx="4908886" cy="4363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ode\Project1\Debug\Project1.exe"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0" r="73212" t="0"/>
          <a:stretch/>
        </p:blipFill>
        <p:spPr>
          <a:xfrm>
            <a:off x="7675516" y="1358427"/>
            <a:ext cx="2534019" cy="494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702733" y="289718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除錯-前置設定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689100" y="1635610"/>
            <a:ext cx="7975599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53" y="2282024"/>
            <a:ext cx="2935628" cy="26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411" y="1161481"/>
            <a:ext cx="6750022" cy="503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242903" y="6457868"/>
            <a:ext cx="11627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資料來源：</a:t>
            </a:r>
            <a:r>
              <a:rPr lang="zh-TW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http://squall.cs.ntou.edu.tw/cprog/lab/devcppSourceDebugger/devcpp511SourceDebugger.html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702733" y="289718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除錯-設定中斷點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689100" y="1635610"/>
            <a:ext cx="7975599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64" y="869051"/>
            <a:ext cx="9353551" cy="2963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020" y="2087797"/>
            <a:ext cx="3266511" cy="403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4500" y="4580165"/>
            <a:ext cx="4972232" cy="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242903" y="6457868"/>
            <a:ext cx="11627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資料來源：</a:t>
            </a:r>
            <a:r>
              <a:rPr lang="zh-TW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http://squall.cs.ntou.edu.tw/cprog/lab/devcppSourceDebugger/devcpp511SourceDebugger.html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1104899" y="213357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除錯-開始偵錯</a:t>
            </a:r>
            <a:b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1689100" y="1635610"/>
            <a:ext cx="7975599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242903" y="6457868"/>
            <a:ext cx="11627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資料來源：</a:t>
            </a:r>
            <a:r>
              <a:rPr lang="zh-TW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http://squall.cs.ntou.edu.tw/cprog/lab/devcppSourceDebugger/devcpp511SourceDebugger.html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117" y="1053883"/>
            <a:ext cx="9290820" cy="5325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904344" y="272301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除錯-功能簡介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42903" y="6457868"/>
            <a:ext cx="11627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資料來源：</a:t>
            </a:r>
            <a:r>
              <a:rPr lang="zh-TW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http://squall.cs.ntou.edu.tw/cprog/lab/devcppSourceDebugger/devcpp511SourceDebugger.html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25" y="3315694"/>
            <a:ext cx="12101280" cy="244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25" y="1828802"/>
            <a:ext cx="10896399" cy="131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702733" y="289718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除錯- 觀看變數值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689100" y="1635610"/>
            <a:ext cx="7975599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242903" y="6457868"/>
            <a:ext cx="11627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資料來源：</a:t>
            </a:r>
            <a:r>
              <a:rPr lang="zh-TW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http://squall.cs.ntou.edu.tw/cprog/lab/devcppSourceDebugger/devcpp511SourceDebugger.html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929" y="1600187"/>
            <a:ext cx="5204027" cy="24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5990" y="1600187"/>
            <a:ext cx="47339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903" y="4236207"/>
            <a:ext cx="10762647" cy="208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702733" y="289718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除錯-語意</a:t>
            </a:r>
            <a:b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 不同變數值輸入方式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1689100" y="1635610"/>
            <a:ext cx="7975599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242903" y="6457868"/>
            <a:ext cx="11627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資料來源：</a:t>
            </a:r>
            <a:r>
              <a:rPr lang="zh-TW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http://squall.cs.ntou.edu.tw/cprog/lab/devcppSourceDebugger/devcpp511SourceDebugger.html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012" y="1971922"/>
            <a:ext cx="5361659" cy="259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0671" y="2368289"/>
            <a:ext cx="6608706" cy="209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/>
        </p:nvSpPr>
        <p:spPr>
          <a:xfrm>
            <a:off x="2171700" y="4767943"/>
            <a:ext cx="5445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亦可輸入 data*data 、 i&lt;5 等等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2018-10-14T08:16:55Z</dcterms:created>
  <dc:creator>天晴 羽</dc:creator>
</cp:coreProperties>
</file>