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gwQnvALSHU39sK5yjUU1ZoxSCO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0896c865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70896c8657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0896c86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70896c865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0896c8657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70896c8657_0_4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08a640c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708a640c8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與說明文字">
  <p:cSld name="標題與說明文字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 (含標題)">
  <p:cSld name="引述 (含標題)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名片">
  <p:cSld name="名片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名片">
  <p:cSld name="引述名片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是非題">
  <p:cSld name="是非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g70896c8657_0_161"/>
          <p:cNvGrpSpPr/>
          <p:nvPr/>
        </p:nvGrpSpPr>
        <p:grpSpPr>
          <a:xfrm>
            <a:off x="0" y="-8467"/>
            <a:ext cx="12192133" cy="6866580"/>
            <a:chOff x="0" y="-8467"/>
            <a:chExt cx="12192133" cy="6866580"/>
          </a:xfrm>
        </p:grpSpPr>
        <p:sp>
          <p:nvSpPr>
            <p:cNvPr id="158" name="Google Shape;158;g70896c8657_0_161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</p:sp>
        <p:cxnSp>
          <p:nvCxnSpPr>
            <p:cNvPr id="159" name="Google Shape;159;g70896c8657_0_16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" name="Google Shape;160;g70896c8657_0_161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1" name="Google Shape;161;g70896c8657_0_16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162" name="Google Shape;162;g70896c8657_0_161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63" name="Google Shape;163;g70896c8657_0_161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g70896c8657_0_161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165" name="Google Shape;165;g70896c8657_0_161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166" name="Google Shape;166;g70896c8657_0_161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67" name="Google Shape;167;g70896c8657_0_161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g70896c8657_0_161"/>
          <p:cNvSpPr txBox="1"/>
          <p:nvPr>
            <p:ph type="ctrTitle"/>
          </p:nvPr>
        </p:nvSpPr>
        <p:spPr>
          <a:xfrm>
            <a:off x="1507067" y="24045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g70896c8657_0_161"/>
          <p:cNvSpPr txBox="1"/>
          <p:nvPr>
            <p:ph idx="1" type="subTitle"/>
          </p:nvPr>
        </p:nvSpPr>
        <p:spPr>
          <a:xfrm>
            <a:off x="1507067" y="4050833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0" name="Google Shape;170;g70896c8657_0_161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g70896c8657_0_161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g70896c8657_0_16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0896c8657_0_17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g70896c8657_0_178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76" name="Google Shape;176;g70896c8657_0_178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g70896c8657_0_178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g70896c8657_0_178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0896c8657_0_184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g70896c8657_0_184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g70896c8657_0_18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30" name="Google Shape;30;p4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31" name="Google Shape;31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" name="Google Shape;32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" name="Google Shape;33;p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4" name="Google Shape;34;p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5" name="Google Shape;35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7" name="Google Shape;37;p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8" name="Google Shape;38;p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9" name="Google Shape;39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0896c8657_0_188"/>
          <p:cNvSpPr txBox="1"/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g70896c8657_0_188"/>
          <p:cNvSpPr txBox="1"/>
          <p:nvPr>
            <p:ph idx="1" type="body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6" name="Google Shape;186;g70896c8657_0_188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g70896c8657_0_188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g70896c8657_0_188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0896c8657_0_19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g70896c8657_0_194"/>
          <p:cNvSpPr txBox="1"/>
          <p:nvPr>
            <p:ph idx="1" type="body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92" name="Google Shape;192;g70896c8657_0_194"/>
          <p:cNvSpPr txBox="1"/>
          <p:nvPr>
            <p:ph idx="2" type="body"/>
          </p:nvPr>
        </p:nvSpPr>
        <p:spPr>
          <a:xfrm>
            <a:off x="5089970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93" name="Google Shape;193;g70896c8657_0_194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g70896c8657_0_194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g70896c8657_0_19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0896c8657_0_20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g70896c8657_0_201"/>
          <p:cNvSpPr txBox="1"/>
          <p:nvPr>
            <p:ph idx="1" type="body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g70896c8657_0_201"/>
          <p:cNvSpPr txBox="1"/>
          <p:nvPr>
            <p:ph idx="2" type="body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00" name="Google Shape;200;g70896c8657_0_201"/>
          <p:cNvSpPr txBox="1"/>
          <p:nvPr>
            <p:ph idx="3" type="body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1" name="Google Shape;201;g70896c8657_0_201"/>
          <p:cNvSpPr txBox="1"/>
          <p:nvPr>
            <p:ph idx="4" type="body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02" name="Google Shape;202;g70896c8657_0_201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g70896c8657_0_201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g70896c8657_0_20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0896c8657_0_21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g70896c8657_0_210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g70896c8657_0_210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g70896c8657_0_210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0896c8657_0_215"/>
          <p:cNvSpPr txBox="1"/>
          <p:nvPr>
            <p:ph type="title"/>
          </p:nvPr>
        </p:nvSpPr>
        <p:spPr>
          <a:xfrm>
            <a:off x="677334" y="1498604"/>
            <a:ext cx="38544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g70896c8657_0_215"/>
          <p:cNvSpPr txBox="1"/>
          <p:nvPr>
            <p:ph idx="1" type="body"/>
          </p:nvPr>
        </p:nvSpPr>
        <p:spPr>
          <a:xfrm>
            <a:off x="4760461" y="514924"/>
            <a:ext cx="4513500" cy="5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13" name="Google Shape;213;g70896c8657_0_215"/>
          <p:cNvSpPr txBox="1"/>
          <p:nvPr>
            <p:ph idx="2" type="body"/>
          </p:nvPr>
        </p:nvSpPr>
        <p:spPr>
          <a:xfrm>
            <a:off x="677334" y="2777069"/>
            <a:ext cx="38544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214" name="Google Shape;214;g70896c8657_0_215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g70896c8657_0_215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g70896c8657_0_21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0896c8657_0_222"/>
          <p:cNvSpPr txBox="1"/>
          <p:nvPr>
            <p:ph type="title"/>
          </p:nvPr>
        </p:nvSpPr>
        <p:spPr>
          <a:xfrm>
            <a:off x="677334" y="4800600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g70896c8657_0_222"/>
          <p:cNvSpPr/>
          <p:nvPr>
            <p:ph idx="2" type="pic"/>
          </p:nvPr>
        </p:nvSpPr>
        <p:spPr>
          <a:xfrm>
            <a:off x="677334" y="609600"/>
            <a:ext cx="85968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0" name="Google Shape;220;g70896c8657_0_222"/>
          <p:cNvSpPr txBox="1"/>
          <p:nvPr>
            <p:ph idx="1" type="body"/>
          </p:nvPr>
        </p:nvSpPr>
        <p:spPr>
          <a:xfrm>
            <a:off x="677334" y="5367338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21" name="Google Shape;221;g70896c8657_0_222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g70896c8657_0_22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g70896c8657_0_222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與說明文字">
  <p:cSld name="標題與說明文字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0896c8657_0_229"/>
          <p:cNvSpPr txBox="1"/>
          <p:nvPr>
            <p:ph type="title"/>
          </p:nvPr>
        </p:nvSpPr>
        <p:spPr>
          <a:xfrm>
            <a:off x="677335" y="609600"/>
            <a:ext cx="85968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g70896c8657_0_229"/>
          <p:cNvSpPr txBox="1"/>
          <p:nvPr>
            <p:ph idx="1" type="body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7" name="Google Shape;227;g70896c8657_0_229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g70896c8657_0_229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g70896c8657_0_229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 (含標題)">
  <p:cSld name="引述 (含標題)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0896c8657_0_235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g70896c8657_0_235"/>
          <p:cNvSpPr txBox="1"/>
          <p:nvPr>
            <p:ph idx="1" type="body"/>
          </p:nvPr>
        </p:nvSpPr>
        <p:spPr>
          <a:xfrm>
            <a:off x="1366139" y="3632200"/>
            <a:ext cx="722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33" name="Google Shape;233;g70896c8657_0_235"/>
          <p:cNvSpPr txBox="1"/>
          <p:nvPr>
            <p:ph idx="2" type="body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4" name="Google Shape;234;g70896c8657_0_235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g70896c8657_0_235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g70896c8657_0_23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g70896c8657_0_235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38" name="Google Shape;238;g70896c8657_0_235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名片">
  <p:cSld name="名片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0896c8657_0_244"/>
          <p:cNvSpPr txBox="1"/>
          <p:nvPr>
            <p:ph type="title"/>
          </p:nvPr>
        </p:nvSpPr>
        <p:spPr>
          <a:xfrm>
            <a:off x="677335" y="1931988"/>
            <a:ext cx="8596800" cy="25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g70896c8657_0_244"/>
          <p:cNvSpPr txBox="1"/>
          <p:nvPr>
            <p:ph idx="1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2" name="Google Shape;242;g70896c8657_0_244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g70896c8657_0_244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g70896c8657_0_24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名片">
  <p:cSld name="引述名片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0896c8657_0_250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g70896c8657_0_250"/>
          <p:cNvSpPr txBox="1"/>
          <p:nvPr>
            <p:ph idx="1" type="body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8" name="Google Shape;248;g70896c8657_0_250"/>
          <p:cNvSpPr txBox="1"/>
          <p:nvPr>
            <p:ph idx="2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9" name="Google Shape;249;g70896c8657_0_250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g70896c8657_0_250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g70896c8657_0_250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g70896c8657_0_250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53" name="Google Shape;253;g70896c8657_0_250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是非題">
  <p:cSld name="是非題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0896c8657_0_259"/>
          <p:cNvSpPr txBox="1"/>
          <p:nvPr>
            <p:ph type="title"/>
          </p:nvPr>
        </p:nvSpPr>
        <p:spPr>
          <a:xfrm>
            <a:off x="685799" y="609600"/>
            <a:ext cx="85881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g70896c8657_0_259"/>
          <p:cNvSpPr txBox="1"/>
          <p:nvPr>
            <p:ph idx="1" type="body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7" name="Google Shape;257;g70896c8657_0_259"/>
          <p:cNvSpPr txBox="1"/>
          <p:nvPr>
            <p:ph idx="2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8" name="Google Shape;258;g70896c8657_0_259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g70896c8657_0_259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g70896c8657_0_259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0896c8657_0_26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g70896c8657_0_266"/>
          <p:cNvSpPr txBox="1"/>
          <p:nvPr>
            <p:ph idx="1" type="body"/>
          </p:nvPr>
        </p:nvSpPr>
        <p:spPr>
          <a:xfrm rot="5400000">
            <a:off x="3035202" y="-197411"/>
            <a:ext cx="3880800" cy="8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4" name="Google Shape;264;g70896c8657_0_266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g70896c8657_0_266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g70896c8657_0_266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0896c8657_0_272"/>
          <p:cNvSpPr txBox="1"/>
          <p:nvPr>
            <p:ph type="title"/>
          </p:nvPr>
        </p:nvSpPr>
        <p:spPr>
          <a:xfrm rot="5400000">
            <a:off x="5994316" y="2582999"/>
            <a:ext cx="5251500" cy="13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g70896c8657_0_272"/>
          <p:cNvSpPr txBox="1"/>
          <p:nvPr>
            <p:ph idx="1" type="body"/>
          </p:nvPr>
        </p:nvSpPr>
        <p:spPr>
          <a:xfrm rot="5400000">
            <a:off x="1581635" y="-294750"/>
            <a:ext cx="5251500" cy="7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70" name="Google Shape;270;g70896c8657_0_272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g70896c8657_0_272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g70896c8657_0_27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個內容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g70896c8657_0_144"/>
          <p:cNvGrpSpPr/>
          <p:nvPr/>
        </p:nvGrpSpPr>
        <p:grpSpPr>
          <a:xfrm>
            <a:off x="0" y="-8467"/>
            <a:ext cx="12192133" cy="6866580"/>
            <a:chOff x="0" y="-8467"/>
            <a:chExt cx="12192133" cy="6866580"/>
          </a:xfrm>
        </p:grpSpPr>
        <p:cxnSp>
          <p:nvCxnSpPr>
            <p:cNvPr id="141" name="Google Shape;141;g70896c8657_0_14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g70896c8657_0_144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" name="Google Shape;143;g70896c8657_0_14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144" name="Google Shape;144;g70896c8657_0_144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45" name="Google Shape;145;g70896c8657_0_144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g70896c8657_0_144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147" name="Google Shape;147;g70896c8657_0_144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148" name="Google Shape;148;g70896c8657_0_144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49" name="Google Shape;149;g70896c8657_0_144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g70896c8657_0_144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g70896c8657_0_14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Google Shape;152;g70896c8657_0_144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3" name="Google Shape;153;g70896c8657_0_144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Google Shape;154;g70896c8657_0_144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Google Shape;155;g70896c8657_0_14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0896c8657_0_139"/>
          <p:cNvSpPr txBox="1"/>
          <p:nvPr/>
        </p:nvSpPr>
        <p:spPr>
          <a:xfrm>
            <a:off x="1507067" y="1708343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Trebuchet MS"/>
              <a:buNone/>
            </a:pPr>
            <a:r>
              <a:rPr b="0" i="0" lang="en-US" sz="5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C程式設計實驗</a:t>
            </a:r>
            <a:endParaRPr b="0" i="0" sz="5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8" name="Google Shape;278;g70896c8657_0_139"/>
          <p:cNvSpPr txBox="1"/>
          <p:nvPr>
            <p:ph idx="1" type="subTitle"/>
          </p:nvPr>
        </p:nvSpPr>
        <p:spPr>
          <a:xfrm>
            <a:off x="1507067" y="4137619"/>
            <a:ext cx="6715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授課教師:  蔣依吾  老師   E-mail: chiang@cse.nsysu.edu.tw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課堂助教 : 趙至玄 E-mail : m073040094@student.nsysu.edu.tw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黃啟維 E-mail : m073040097@student.nsysu.edu.tw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0896c8657_0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rebuchet MS"/>
              <a:buNone/>
            </a:pPr>
            <a:r>
              <a:rPr b="1" lang="en-US">
                <a:solidFill>
                  <a:srgbClr val="FF0000"/>
                </a:solidFill>
              </a:rPr>
              <a:t>公布期中考成績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84" name="Google Shape;284;g70896c8657_0_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1.有問題請於今天內完成詢問完畢，過今日後再也不做期中考成績更動。</a:t>
            </a:r>
            <a:endParaRPr sz="2400"/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2.有任何疑問請上前詢問。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0896c8657_0_41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rebuchet MS"/>
              <a:buNone/>
            </a:pPr>
            <a:r>
              <a:rPr b="1" lang="en-US">
                <a:solidFill>
                  <a:srgbClr val="FF0000"/>
                </a:solidFill>
              </a:rPr>
              <a:t>公布期中考成績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290" name="Google Shape;290;g70896c8657_0_419" title="圖表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450" y="1620675"/>
            <a:ext cx="7537625" cy="47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請設計一程式，輸入一十進位正整數，將其轉換為二進位表示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t/>
            </a:r>
            <a:endParaRPr/>
          </a:p>
        </p:txBody>
      </p:sp>
      <p:sp>
        <p:nvSpPr>
          <p:cNvPr id="296" name="Google Shape;296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課堂</a:t>
            </a:r>
            <a:r>
              <a:rPr lang="en-US"/>
              <a:t>練習1</a:t>
            </a:r>
            <a:endParaRPr/>
          </a:p>
        </p:txBody>
      </p:sp>
      <p:pic>
        <p:nvPicPr>
          <p:cNvPr id="297" name="Google Shape;29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30" y="3064555"/>
            <a:ext cx="7128800" cy="28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08a640c85_0_5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請設計一程式，輸入一</a:t>
            </a:r>
            <a:r>
              <a:rPr lang="en-US"/>
              <a:t>二進位正整數</a:t>
            </a:r>
            <a:r>
              <a:rPr lang="en-US"/>
              <a:t>，將其轉換為十進位表示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t/>
            </a:r>
            <a:endParaRPr/>
          </a:p>
        </p:txBody>
      </p:sp>
      <p:sp>
        <p:nvSpPr>
          <p:cNvPr id="303" name="Google Shape;303;g708a640c85_0_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課堂練習2</a:t>
            </a:r>
            <a:endParaRPr/>
          </a:p>
        </p:txBody>
      </p:sp>
      <p:pic>
        <p:nvPicPr>
          <p:cNvPr id="304" name="Google Shape;304;g708a640c85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525" y="3225387"/>
            <a:ext cx="8596799" cy="2307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多面向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多面向">
  <a:themeElements>
    <a:clrScheme name="多面向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2018-10-14T16:46:26Z</dcterms:created>
  <dc:creator>天晴 羽</dc:creator>
</cp:coreProperties>
</file>