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1-1</a:t>
            </a:r>
            <a:r>
              <a:rPr lang="zh-TW" altLang="en-US" dirty="0"/>
              <a:t>：</a:t>
            </a:r>
            <a:r>
              <a:rPr lang="en-US" altLang="zh-TW" dirty="0" err="1"/>
              <a:t>cin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使用</a:t>
            </a:r>
            <a:r>
              <a:rPr lang="en-US" altLang="zh-TW" dirty="0" err="1"/>
              <a:t>c++</a:t>
            </a:r>
            <a:r>
              <a:rPr lang="zh-TW" altLang="en-US" dirty="0"/>
              <a:t>所提供的</a:t>
            </a:r>
            <a:r>
              <a:rPr lang="en-US" altLang="zh-TW" dirty="0" err="1"/>
              <a:t>cin</a:t>
            </a:r>
            <a:r>
              <a:rPr lang="zh-TW" altLang="en-US" dirty="0"/>
              <a:t>功能來輸入一個整數，然後設計出一個判斷該輸入數值是奇數還是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偶數的功能，將判別結果以</a:t>
            </a:r>
            <a:r>
              <a:rPr lang="en-US" altLang="zh-TW" dirty="0" err="1"/>
              <a:t>cout</a:t>
            </a:r>
            <a:r>
              <a:rPr lang="zh-TW" altLang="en-US" dirty="0"/>
              <a:t>功能顯示出來。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60" y="3215745"/>
            <a:ext cx="4162480" cy="8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1-2</a:t>
            </a:r>
            <a:r>
              <a:rPr lang="zh-TW" altLang="en-US" dirty="0"/>
              <a:t>：</a:t>
            </a:r>
            <a:r>
              <a:rPr lang="en-US" altLang="zh-TW" dirty="0"/>
              <a:t>loop</a:t>
            </a:r>
            <a:r>
              <a:rPr lang="zh-TW" altLang="en-US" dirty="0"/>
              <a:t>的應用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C++</a:t>
            </a:r>
            <a:r>
              <a:rPr lang="zh-TW" altLang="en-US" dirty="0"/>
              <a:t>寫一個程式，能找出介於</a:t>
            </a:r>
            <a:r>
              <a:rPr lang="en-US" altLang="zh-TW" dirty="0"/>
              <a:t>3</a:t>
            </a:r>
            <a:r>
              <a:rPr lang="zh-TW" altLang="en-US" dirty="0"/>
              <a:t>到</a:t>
            </a:r>
            <a:r>
              <a:rPr lang="en-US" altLang="zh-TW" dirty="0"/>
              <a:t>100</a:t>
            </a:r>
            <a:r>
              <a:rPr lang="zh-TW" altLang="en-US" dirty="0"/>
              <a:t>之間的質數</a:t>
            </a:r>
            <a:r>
              <a:rPr lang="en-US" altLang="zh-TW" dirty="0"/>
              <a:t>(</a:t>
            </a:r>
            <a:r>
              <a:rPr lang="en-US" altLang="zh-TW" dirty="0" err="1"/>
              <a:t>eg.</a:t>
            </a:r>
            <a:r>
              <a:rPr lang="en-US" altLang="zh-TW" dirty="0"/>
              <a:t> 3 ,5 ,7 ,11 ,13 ……)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並且算出在</a:t>
            </a:r>
            <a:r>
              <a:rPr lang="en-US" altLang="zh-TW" dirty="0"/>
              <a:t>3~1000</a:t>
            </a:r>
            <a:r>
              <a:rPr lang="zh-TW" altLang="en-US" dirty="0"/>
              <a:t>之間，質數的數量。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備註</a:t>
            </a:r>
            <a:r>
              <a:rPr lang="en-US" altLang="zh-TW" dirty="0"/>
              <a:t>. </a:t>
            </a:r>
            <a:r>
              <a:rPr lang="zh-TW" altLang="en-US" dirty="0"/>
              <a:t>質數為大於</a:t>
            </a:r>
            <a:r>
              <a:rPr lang="en-US" altLang="zh-TW" dirty="0"/>
              <a:t>1</a:t>
            </a:r>
            <a:r>
              <a:rPr lang="zh-TW" altLang="en-US" dirty="0"/>
              <a:t>，且除了</a:t>
            </a:r>
            <a:r>
              <a:rPr lang="en-US" altLang="zh-TW" dirty="0"/>
              <a:t>1</a:t>
            </a:r>
            <a:r>
              <a:rPr lang="zh-TW" altLang="en-US" dirty="0"/>
              <a:t>及本身之外，並無其他因數的數字。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09DC40-FD63-49F0-93B6-2265A0625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3"/>
          <a:stretch/>
        </p:blipFill>
        <p:spPr>
          <a:xfrm>
            <a:off x="8663286" y="2701964"/>
            <a:ext cx="2492394" cy="30780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DF1AFF-F854-4B30-9AF6-4F154BE2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82" y="4392203"/>
            <a:ext cx="3145835" cy="9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1-3</a:t>
            </a:r>
            <a:r>
              <a:rPr lang="zh-TW" altLang="en-US" dirty="0"/>
              <a:t>：</a:t>
            </a:r>
            <a:r>
              <a:rPr lang="en-US" altLang="zh-TW" dirty="0"/>
              <a:t>Branch</a:t>
            </a:r>
            <a:r>
              <a:rPr lang="zh-TW" altLang="en-US" dirty="0"/>
              <a:t>練習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寫一個程式，當輸入三個正整數 </a:t>
                </a:r>
                <a:r>
                  <a:rPr lang="en-US" altLang="zh-TW" dirty="0" err="1"/>
                  <a:t>a,b,c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時，判斷</a:t>
                </a:r>
                <a:r>
                  <a:rPr lang="en-US" altLang="zh-TW" dirty="0" err="1"/>
                  <a:t>a,b,c</a:t>
                </a:r>
                <a:r>
                  <a:rPr lang="zh-TW" altLang="en-US" dirty="0"/>
                  <a:t>是否能形成一個三角形的三個邊，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如果可以，那此三角形為何種類型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銳角</a:t>
                </a:r>
                <a:r>
                  <a:rPr lang="en-US" altLang="zh-TW" dirty="0"/>
                  <a:t>Acute</a:t>
                </a:r>
                <a:r>
                  <a:rPr lang="zh-TW" altLang="en-US" dirty="0"/>
                  <a:t>、鈍角</a:t>
                </a:r>
                <a:r>
                  <a:rPr lang="en-US" altLang="zh-TW" dirty="0"/>
                  <a:t>Obtuse</a:t>
                </a:r>
                <a:r>
                  <a:rPr lang="zh-TW" altLang="en-US" dirty="0"/>
                  <a:t>、直角</a:t>
                </a:r>
                <a:r>
                  <a:rPr lang="en-US" altLang="zh-TW" dirty="0"/>
                  <a:t>Right triangle)?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備註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判斷三角形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任意兩邊和大於第三邊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判斷銳角三角形</a:t>
                </a:r>
                <a:r>
                  <a:rPr lang="en-US" altLang="zh-TW" dirty="0"/>
                  <a:t>	: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, a &lt; b &lt; c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判斷鈍角三角形</a:t>
                </a:r>
                <a:r>
                  <a:rPr lang="en-US" altLang="zh-TW" dirty="0"/>
                  <a:t>	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, a &lt; b &lt; c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判斷直角三角形</a:t>
                </a:r>
                <a:r>
                  <a:rPr lang="en-US" altLang="zh-TW" dirty="0"/>
                  <a:t>	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, a &lt; b &lt; c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44D114C-056B-4D3A-9EE4-6E4DFC55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12" y="4066317"/>
            <a:ext cx="2558143" cy="10713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EAA5DD-2784-4084-B055-2A6AB0BC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426" y="2914650"/>
            <a:ext cx="2558143" cy="1028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4794B2-CE63-43FC-BE35-9F6D183A6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218" y="4066317"/>
            <a:ext cx="2541814" cy="10713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1F5954-E215-4D96-89A1-28B0D1027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218" y="2909310"/>
            <a:ext cx="2541814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1-4</a:t>
            </a:r>
            <a:r>
              <a:rPr lang="zh-TW" altLang="en-US" dirty="0"/>
              <a:t>：</a:t>
            </a:r>
            <a:r>
              <a:rPr lang="en-US" altLang="zh-TW" dirty="0"/>
              <a:t>Branch</a:t>
            </a:r>
            <a:r>
              <a:rPr lang="zh-TW" altLang="en-US" dirty="0"/>
              <a:t>練習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寫 一個程式，當輸入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期中考成績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時，會給出相對應的回覆，當分數低於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分時，會做</a:t>
                </a:r>
                <a:r>
                  <a:rPr lang="en-US" altLang="zh-TW" dirty="0"/>
                  <a:t>10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分數</m:t>
                        </m:r>
                      </m:e>
                    </m:ra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調分</m:t>
                    </m:r>
                  </m:oMath>
                </a14:m>
                <a:r>
                  <a:rPr lang="zh-TW" altLang="en-US" dirty="0"/>
                  <a:t> ，若是調分後超過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分，以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分計算。最後螢幕顯示 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90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恭喜</a:t>
                </a:r>
                <a:r>
                  <a:rPr lang="en-US" altLang="zh-TW" dirty="0"/>
                  <a:t>!</a:t>
                </a:r>
                <a:r>
                  <a:rPr lang="zh-TW" altLang="en-US" dirty="0"/>
                  <a:t>你是最高分。</a:t>
                </a:r>
                <a:r>
                  <a:rPr lang="en-US" altLang="zh-TW" dirty="0"/>
                  <a:t>”</a:t>
                </a:r>
              </a:p>
              <a:p>
                <a:r>
                  <a:rPr lang="en-US" altLang="zh-TW" dirty="0"/>
                  <a:t>80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表現不錯。</a:t>
                </a:r>
                <a:r>
                  <a:rPr lang="en-US" altLang="zh-TW" dirty="0"/>
                  <a:t>”</a:t>
                </a:r>
              </a:p>
              <a:p>
                <a:r>
                  <a:rPr lang="en-US" altLang="zh-TW" dirty="0"/>
                  <a:t>60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恭喜過關</a:t>
                </a:r>
                <a:r>
                  <a:rPr lang="en-US" altLang="zh-TW" dirty="0"/>
                  <a:t>”</a:t>
                </a:r>
              </a:p>
              <a:p>
                <a:r>
                  <a:rPr lang="en-US" altLang="zh-TW" dirty="0"/>
                  <a:t>40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50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明年重修吧</a:t>
                </a:r>
                <a:r>
                  <a:rPr lang="en-US" altLang="zh-TW" dirty="0"/>
                  <a:t>!”</a:t>
                </a:r>
              </a:p>
              <a:p>
                <a:r>
                  <a:rPr lang="zh-TW" altLang="en-US" dirty="0"/>
                  <a:t>非</a:t>
                </a:r>
                <a:r>
                  <a:rPr lang="en-US" altLang="zh-TW" dirty="0"/>
                  <a:t>90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80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50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分，則螢幕 顯示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輸入錯誤</a:t>
                </a:r>
                <a:r>
                  <a:rPr lang="en-US" altLang="zh-TW" dirty="0"/>
                  <a:t>!”</a:t>
                </a:r>
              </a:p>
              <a:p>
                <a:endParaRPr lang="en-US" altLang="zh-TW" dirty="0"/>
              </a:p>
              <a:p>
                <a:r>
                  <a:rPr lang="zh-TW" altLang="en-US" dirty="0"/>
                  <a:t>備註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 開根號可使用</a:t>
                </a:r>
                <a:r>
                  <a:rPr lang="en-US" altLang="zh-TW" dirty="0" err="1"/>
                  <a:t>math.h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函式庫。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6927DC7E-01A9-4102-A886-5BAFD54C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79" y="2607375"/>
            <a:ext cx="2880704" cy="447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6F30BB-60D6-49E6-9724-CC737D007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770" y="3142128"/>
            <a:ext cx="2880704" cy="4953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0AD0D44-CFBD-48F7-9CA1-5F050C700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478" y="3756328"/>
            <a:ext cx="2894996" cy="4953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AACBB85-231C-45FE-847A-629372182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770" y="4360071"/>
            <a:ext cx="2880704" cy="3356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178D4A9-9D3A-4C32-8389-CC859198B5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057" y="4788396"/>
            <a:ext cx="2866417" cy="43821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04ADF23-9083-483F-AE57-804719099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6636" y="5319280"/>
            <a:ext cx="283783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0636" y="4273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1-5</a:t>
            </a:r>
            <a:r>
              <a:rPr lang="zh-TW" altLang="en-US" dirty="0"/>
              <a:t>：</a:t>
            </a:r>
            <a:r>
              <a:rPr lang="en-US" altLang="zh-TW" dirty="0" err="1"/>
              <a:t>makefile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2D42101-89BD-4B40-A2C4-5A08F3DF524B}"/>
              </a:ext>
            </a:extLst>
          </p:cNvPr>
          <p:cNvSpPr txBox="1">
            <a:spLocks/>
          </p:cNvSpPr>
          <p:nvPr/>
        </p:nvSpPr>
        <p:spPr>
          <a:xfrm>
            <a:off x="1097279" y="185745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於上課的投影片中有提到</a:t>
            </a:r>
            <a:r>
              <a:rPr lang="en-US" altLang="zh-TW" dirty="0" err="1"/>
              <a:t>makefile</a:t>
            </a:r>
            <a:r>
              <a:rPr lang="zh-TW" altLang="en-US" dirty="0"/>
              <a:t>是如何進行編寫的。請同學</a:t>
            </a:r>
            <a:r>
              <a:rPr lang="zh-TW" altLang="en-US"/>
              <a:t>們使用</a:t>
            </a:r>
            <a:r>
              <a:rPr lang="en-US" altLang="zh-TW"/>
              <a:t>makefile</a:t>
            </a:r>
            <a:r>
              <a:rPr lang="zh-TW" altLang="en-US" dirty="0"/>
              <a:t>來編譯前四個練習。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0087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345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Calibri</vt:lpstr>
      <vt:lpstr>Calibri Light</vt:lpstr>
      <vt:lpstr>Cambria Math</vt:lpstr>
      <vt:lpstr>回顧</vt:lpstr>
      <vt:lpstr>C 程式設計實習課練習題</vt:lpstr>
      <vt:lpstr>課堂練習1-1：cin的使用</vt:lpstr>
      <vt:lpstr>課堂練習1-2：loop的應用</vt:lpstr>
      <vt:lpstr>課堂練習1-3：Branch練習</vt:lpstr>
      <vt:lpstr>課堂練習1-4：Branch練習</vt:lpstr>
      <vt:lpstr>課堂練習1-5：makefile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張榮翔</cp:lastModifiedBy>
  <cp:revision>49</cp:revision>
  <dcterms:created xsi:type="dcterms:W3CDTF">2017-02-23T02:57:53Z</dcterms:created>
  <dcterms:modified xsi:type="dcterms:W3CDTF">2018-03-07T16:28:15Z</dcterms:modified>
</cp:coreProperties>
</file>