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304" r:id="rId3"/>
    <p:sldId id="305" r:id="rId4"/>
    <p:sldId id="306" r:id="rId5"/>
    <p:sldId id="307" r:id="rId6"/>
    <p:sldId id="293" r:id="rId7"/>
    <p:sldId id="294" r:id="rId8"/>
    <p:sldId id="296" r:id="rId9"/>
    <p:sldId id="295" r:id="rId10"/>
    <p:sldId id="297" r:id="rId11"/>
    <p:sldId id="301" r:id="rId12"/>
    <p:sldId id="303" r:id="rId13"/>
    <p:sldId id="302" r:id="rId14"/>
    <p:sldId id="299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40" autoAdjust="0"/>
  </p:normalViewPr>
  <p:slideViewPr>
    <p:cSldViewPr snapToGrid="0">
      <p:cViewPr varScale="1"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61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468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435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921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79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432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24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03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8CA1-CCD1-44BF-AF74-4ACA54A38F31}" type="datetime1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953F-E1E6-4579-8C7E-FB8703C5D661}" type="datetime1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3839-B669-4A79-B36C-EF859F643F55}" type="datetime1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2F5D-7E97-473D-8854-910A69EE3644}" type="datetime1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432-091C-4433-96D7-733EAB4F3D93}" type="datetime1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67-0732-48C8-A5F4-FC65D1A61B7E}" type="datetime1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CE2-63FC-4B1B-8B11-A3298DC6324A}" type="datetime1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875-11B8-4924-9B5F-7C35293EC0C9}" type="datetime1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7E6-C484-4C86-9451-E8BD6DF8D153}" type="datetime1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CFB-01CF-4153-81AE-57AB767C1C4C}" type="datetime1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6DF88C-7023-433F-9C51-A8CC88DB3C79}" type="datetime1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Chapter10.  Pointers and Strings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80C7-00E9-48C6-BBE4-2863F17926C1}" type="datetime1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Library &lt;cstring&gt;	: strlen( 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“String length”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Useful to know string length.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The null character is not counted in the length.</a:t>
            </a: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2020/5/14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2" name="圖片 11" descr="一張含有 裝置 的圖片&#10;&#10;描述是以高可信度產生">
            <a:extLst>
              <a:ext uri="{FF2B5EF4-FFF2-40B4-BE49-F238E27FC236}">
                <a16:creationId xmlns:a16="http://schemas.microsoft.com/office/drawing/2014/main" id="{4B374E54-DD6C-4CB6-AFA6-3C41041C5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" y="3705284"/>
            <a:ext cx="11021209" cy="669401"/>
          </a:xfrm>
          <a:prstGeom prst="rect">
            <a:avLst/>
          </a:prstGeom>
        </p:spPr>
      </p:pic>
      <p:pic>
        <p:nvPicPr>
          <p:cNvPr id="13" name="圖片 12" descr="一張含有 物件, 時鐘 的圖片&#10;&#10;描述是以非常高的可信度產生">
            <a:extLst>
              <a:ext uri="{FF2B5EF4-FFF2-40B4-BE49-F238E27FC236}">
                <a16:creationId xmlns:a16="http://schemas.microsoft.com/office/drawing/2014/main" id="{6AB2EF83-03DA-4EDF-A06D-B591A0AB4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89" y="4897593"/>
            <a:ext cx="10041015" cy="669401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79D215B-D4B1-4188-AB2B-748D453E4FE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092496" y="4374685"/>
            <a:ext cx="1" cy="522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85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Library &lt;cstring&gt;	: strcat( 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“String concatenate”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Be careful !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Incorporate spaces as needed.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2020/5/14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B07DA09D-0C72-4569-9C6F-8D6D0813C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3" y="3804524"/>
            <a:ext cx="11021209" cy="1007379"/>
          </a:xfrm>
          <a:prstGeom prst="rect">
            <a:avLst/>
          </a:prstGeom>
        </p:spPr>
      </p:pic>
      <p:pic>
        <p:nvPicPr>
          <p:cNvPr id="16" name="圖片 15" descr="一張含有 時鐘, 物件 的圖片&#10;&#10;描述是以非常高的可信度產生">
            <a:extLst>
              <a:ext uri="{FF2B5EF4-FFF2-40B4-BE49-F238E27FC236}">
                <a16:creationId xmlns:a16="http://schemas.microsoft.com/office/drawing/2014/main" id="{FA3CF006-8BEF-440F-93FC-E372EDA6D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89" y="5425856"/>
            <a:ext cx="10041015" cy="669401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B4103-6CF3-4470-94B4-54A0C12FE4B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092497" y="4811903"/>
            <a:ext cx="4121" cy="6139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Library &lt;cstring&gt;	: strcat( 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Core Dumped!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2020/5/14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B4103-6CF3-4470-94B4-54A0C12FE4B8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6092497" y="4866019"/>
            <a:ext cx="0" cy="4813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圖片 13" descr="一張含有 室內 的圖片&#10;&#10;描述是以高可信度產生">
            <a:extLst>
              <a:ext uri="{FF2B5EF4-FFF2-40B4-BE49-F238E27FC236}">
                <a16:creationId xmlns:a16="http://schemas.microsoft.com/office/drawing/2014/main" id="{5AFD5B35-23B2-4987-A1BE-0C440C2EC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033" y="5347338"/>
            <a:ext cx="7530927" cy="107362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A5A192A-A112-4CD8-8843-D59A9BE5E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21" y="3750409"/>
            <a:ext cx="11024152" cy="111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4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Library &lt;cstring&gt;	: strcpy( 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“String copy”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strcpy(Target_string , Src_string)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strncpy</a:t>
            </a:r>
            <a:r>
              <a:rPr lang="en-US" altLang="zh-TW" sz="2400" dirty="0">
                <a:solidFill>
                  <a:srgbClr val="000000"/>
                </a:solidFill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</a:rPr>
              <a:t>Target_string</a:t>
            </a:r>
            <a:r>
              <a:rPr lang="en-US" altLang="zh-TW" sz="2400" dirty="0">
                <a:solidFill>
                  <a:srgbClr val="000000"/>
                </a:solidFill>
              </a:rPr>
              <a:t> , Src_string , limit)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2020/5/14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92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Member Function peek( 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Return next char, but leaves it there.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peekchar = cin.peek();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2020/5/14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圖片 10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2432E4AA-086D-456F-B799-6A404962A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53" y="3443966"/>
            <a:ext cx="5266356" cy="298528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5D3BCEF-1A3D-4E62-A362-80A8E3E7A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94" y="5256319"/>
            <a:ext cx="4226960" cy="51430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FF5BF3D-ADCD-4A23-BA4D-460579DF9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94" y="3931748"/>
            <a:ext cx="4226958" cy="5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7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Member Function ignore( 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Skip input, up to designated character.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cin.ignore(100, ‘!’);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Skips at most 100 characters until 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‘!’ .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2020/5/14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CFBD432-31B1-480C-B66E-F7693FFB8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90" y="4528923"/>
            <a:ext cx="4656260" cy="667690"/>
          </a:xfrm>
          <a:prstGeom prst="rect">
            <a:avLst/>
          </a:prstGeom>
        </p:spPr>
      </p:pic>
      <p:pic>
        <p:nvPicPr>
          <p:cNvPr id="18" name="圖片 17" descr="一張含有 路面 的圖片&#10;&#10;描述是以高可信度產生">
            <a:extLst>
              <a:ext uri="{FF2B5EF4-FFF2-40B4-BE49-F238E27FC236}">
                <a16:creationId xmlns:a16="http://schemas.microsoft.com/office/drawing/2014/main" id="{79F14835-AE78-4228-BFD8-3A975A64E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53" y="3937099"/>
            <a:ext cx="4463303" cy="18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1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738868"/>
            <a:ext cx="10905977" cy="1651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006621" y="738867"/>
            <a:ext cx="1185379" cy="1651133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79019" y="2526526"/>
            <a:ext cx="10912981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2526526"/>
            <a:ext cx="1170464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/>
              <a:t>Pointers Variables</a:t>
            </a:r>
            <a:endParaRPr lang="zh-TW" altLang="en-US" sz="4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Pointer definition 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Memory address of a variable.</a:t>
            </a:r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Pointers are “typed”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Can store pointer in variable.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Not </a:t>
            </a:r>
            <a:r>
              <a:rPr lang="en-US" altLang="zh-TW" sz="2200" dirty="0" err="1"/>
              <a:t>int,double,etc</a:t>
            </a:r>
            <a:r>
              <a:rPr lang="en-US" altLang="zh-TW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Example.	(double *p;)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P is declared a “pointer to double” variable.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Can hold pointer to variables of type double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Not other types!</a:t>
            </a:r>
          </a:p>
        </p:txBody>
      </p:sp>
    </p:spTree>
    <p:extLst>
      <p:ext uri="{BB962C8B-B14F-4D97-AF65-F5344CB8AC3E}">
        <p14:creationId xmlns:p14="http://schemas.microsoft.com/office/powerpoint/2010/main" val="347059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738868"/>
            <a:ext cx="10905977" cy="1651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006621" y="738867"/>
            <a:ext cx="1185379" cy="1651133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79019" y="2526526"/>
            <a:ext cx="10912981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2526526"/>
            <a:ext cx="1170464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/>
              <a:t>Declaring Pointers Variables</a:t>
            </a:r>
            <a:endParaRPr lang="zh-TW" altLang="en-US" sz="4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Pointers declared like other types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Example.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*p1, *p2, v1, v2;)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p1, p2 hold pointers to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variables.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v1, v2 are ordinary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variables.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Add “ * ” before variable name.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p1 = &amp;v1;		// p1 = address of v1. </a:t>
            </a:r>
          </a:p>
        </p:txBody>
      </p:sp>
    </p:spTree>
    <p:extLst>
      <p:ext uri="{BB962C8B-B14F-4D97-AF65-F5344CB8AC3E}">
        <p14:creationId xmlns:p14="http://schemas.microsoft.com/office/powerpoint/2010/main" val="250475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738868"/>
            <a:ext cx="10905977" cy="1651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006621" y="738867"/>
            <a:ext cx="1185379" cy="1651133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79019" y="2526526"/>
            <a:ext cx="10912981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2526526"/>
            <a:ext cx="1170464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/>
              <a:t>Pointer Assignments</a:t>
            </a:r>
            <a:endParaRPr lang="zh-TW" altLang="en-US" sz="42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int</a:t>
            </a:r>
            <a:r>
              <a:rPr lang="en-US" altLang="zh-TW" sz="2400" dirty="0"/>
              <a:t> *p1, *p2;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p1 = p2;	//Assigns one pointer to another.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*p1 = *p2; 	//Assigns “value pointed to” by p1. to “value pointed to” by p2.</a:t>
            </a:r>
            <a:endParaRPr lang="en-US" altLang="zh-TW" dirty="0"/>
          </a:p>
        </p:txBody>
      </p:sp>
      <p:pic>
        <p:nvPicPr>
          <p:cNvPr id="17" name="Picture 5" descr="C:\WINDOWS\Desktop\Oh_type\sacitch_C++_ppt\gif\savitchc10d01.gif">
            <a:extLst>
              <a:ext uri="{FF2B5EF4-FFF2-40B4-BE49-F238E27FC236}">
                <a16:creationId xmlns:a16="http://schemas.microsoft.com/office/drawing/2014/main" id="{4E79D17D-D777-4776-9AA8-27C0C83B1A0A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/>
          <a:srcRect l="5045" t="11642" r="8408" b="7155"/>
          <a:stretch/>
        </p:blipFill>
        <p:spPr bwMode="auto">
          <a:xfrm>
            <a:off x="3784913" y="3823762"/>
            <a:ext cx="4749487" cy="273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156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738868"/>
            <a:ext cx="10905977" cy="1651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006621" y="738867"/>
            <a:ext cx="1185379" cy="1651133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79019" y="2526526"/>
            <a:ext cx="10912981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2526526"/>
            <a:ext cx="1170464" cy="356337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/>
              <a:t>Dynamic Arrays</a:t>
            </a:r>
            <a:endParaRPr lang="zh-TW" altLang="en-US" sz="4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Create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Use new operator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TW" sz="1600" dirty="0"/>
              <a:t>Dynamically allocate with pointer variable.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TW" sz="1600" dirty="0"/>
              <a:t>Treat like standard arrays.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Example.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TW" sz="1600" dirty="0" err="1"/>
              <a:t>Typedef</a:t>
            </a:r>
            <a:r>
              <a:rPr lang="en-US" altLang="zh-TW" sz="1600" dirty="0"/>
              <a:t> double *</a:t>
            </a:r>
            <a:r>
              <a:rPr lang="en-US" altLang="zh-TW" sz="1600" dirty="0" err="1"/>
              <a:t>DoublePtr</a:t>
            </a:r>
            <a:r>
              <a:rPr lang="en-US" altLang="zh-TW" sz="1600" dirty="0"/>
              <a:t>;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TW" sz="1600" dirty="0" err="1"/>
              <a:t>DoublePtr</a:t>
            </a:r>
            <a:r>
              <a:rPr lang="en-US" altLang="zh-TW" sz="1600" dirty="0"/>
              <a:t> d;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TW" sz="1600" dirty="0"/>
              <a:t>d = new double[10];	//Size in brackets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Delete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Example.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TW" sz="1600" dirty="0"/>
              <a:t>delete[] d;	//de-allocates all memory for dynamic array;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94595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 - String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Array with base type “char”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One character per indexed variable.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End of string marked with null, “\0” → null character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Example.</a:t>
            </a:r>
            <a:endParaRPr kumimoji="0" lang="en-US" altLang="zh-TW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2020/5/14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圖片 10" descr="一張含有 時鐘, 物件, 監視器 的圖片&#10;&#10;描述是以非常高的可信度產生">
            <a:extLst>
              <a:ext uri="{FF2B5EF4-FFF2-40B4-BE49-F238E27FC236}">
                <a16:creationId xmlns:a16="http://schemas.microsoft.com/office/drawing/2014/main" id="{0FC0A141-7DAA-4813-AEB6-F49834B8D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043057" y="4402647"/>
            <a:ext cx="8098880" cy="55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 - String Variable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Typically “partially - filled” array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Declare large enough to hold max-size string.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Indicate end with null.</a:t>
            </a:r>
          </a:p>
          <a:p>
            <a:pPr lvl="1"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Only difference from standard array 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Must contain 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null character.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Example. (char s[10])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Declares a c-string variable to hold 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up to 9 characters.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The last : null character “\0”.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2020/5/14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8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 - String initialization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Two way to initialize c-string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char Message[20]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Need not fill the entire array.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Initialization places “\0” at end.</a:t>
            </a:r>
          </a:p>
          <a:p>
            <a:pPr lvl="2"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914400" lvl="1" indent="-457200">
              <a:buFont typeface="+mj-lt"/>
              <a:buAutoNum type="arabicPeriod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char shortSt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ring[] = “abc”;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Can omit array-size.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Automatically makes size one more than length of quoted string.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NOT same as :</a:t>
            </a:r>
          </a:p>
          <a:p>
            <a:pPr marL="1828800" lvl="3" indent="-4572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char shortString[] = {‘a’, ’b’, ’c’};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2020/5/14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21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 - String Storage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char s[10];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If s contains string : “</a:t>
            </a:r>
            <a:r>
              <a:rPr lang="en-US" altLang="zh-TW" sz="2000">
                <a:solidFill>
                  <a:srgbClr val="000000"/>
                </a:solidFill>
                <a:latin typeface="Calibri"/>
                <a:ea typeface="微軟正黑體"/>
              </a:rPr>
              <a:t>Hi Mom!”, 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store as :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2020/5/14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382ED3A-6FA9-4E1D-A70B-5AFDF4BB7B23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87248" y="3594638"/>
            <a:ext cx="10010497" cy="71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8641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599</Words>
  <Application>Microsoft Office PowerPoint</Application>
  <PresentationFormat>寬螢幕</PresentationFormat>
  <Paragraphs>126</Paragraphs>
  <Slides>15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</vt:lpstr>
      <vt:lpstr>Wingdings</vt:lpstr>
      <vt:lpstr>Wingdings 2</vt:lpstr>
      <vt:lpstr>框架</vt:lpstr>
      <vt:lpstr>C程式設計實驗(二) </vt:lpstr>
      <vt:lpstr>PowerPoint 簡報</vt:lpstr>
      <vt:lpstr>PowerPoint 簡報</vt:lpstr>
      <vt:lpstr>PowerPoint 簡報</vt:lpstr>
      <vt:lpstr>PowerPoint 簡報</vt:lpstr>
      <vt:lpstr>C - String</vt:lpstr>
      <vt:lpstr>C - String Variable</vt:lpstr>
      <vt:lpstr>C - String initialization</vt:lpstr>
      <vt:lpstr>C - String Storage</vt:lpstr>
      <vt:lpstr>Library &lt;cstring&gt; : strlen( )</vt:lpstr>
      <vt:lpstr>Library &lt;cstring&gt; : strcat( )</vt:lpstr>
      <vt:lpstr>Library &lt;cstring&gt; : strcat( )</vt:lpstr>
      <vt:lpstr>Library &lt;cstring&gt; : strcpy( )</vt:lpstr>
      <vt:lpstr>Member Function peek( )</vt:lpstr>
      <vt:lpstr>Member Function ignore(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</dc:title>
  <dc:creator>J.H. Chang</dc:creator>
  <cp:lastModifiedBy>宜蓁 蔡</cp:lastModifiedBy>
  <cp:revision>62</cp:revision>
  <dcterms:created xsi:type="dcterms:W3CDTF">2019-03-22T17:18:14Z</dcterms:created>
  <dcterms:modified xsi:type="dcterms:W3CDTF">2020-05-14T02:18:14Z</dcterms:modified>
</cp:coreProperties>
</file>