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68" r:id="rId3"/>
    <p:sldId id="270" r:id="rId4"/>
    <p:sldId id="271" r:id="rId5"/>
    <p:sldId id="27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98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6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9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2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2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1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3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8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3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1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88340"/>
          </a:xfrm>
        </p:spPr>
        <p:txBody>
          <a:bodyPr>
            <a:normAutofit/>
          </a:bodyPr>
          <a:lstStyle/>
          <a:p>
            <a:r>
              <a:rPr lang="en-US" altLang="zh-TW" sz="6600" dirty="0"/>
              <a:t>C </a:t>
            </a:r>
            <a:r>
              <a:rPr lang="zh-TW" altLang="en-US" sz="6600" dirty="0"/>
              <a:t>程式設計實習課練習題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5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10-1</a:t>
            </a:r>
            <a:r>
              <a:rPr lang="zh-TW" altLang="en-US" dirty="0"/>
              <a:t>：</a:t>
            </a:r>
            <a:r>
              <a:rPr lang="en-US" altLang="zh-TW" dirty="0"/>
              <a:t>String </a:t>
            </a:r>
            <a:r>
              <a:rPr lang="zh-TW" altLang="en-US" dirty="0"/>
              <a:t>翻轉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</a:rPr>
              <a:t>利用 </a:t>
            </a:r>
            <a:r>
              <a:rPr lang="en-US" altLang="zh-TW" b="1" dirty="0">
                <a:solidFill>
                  <a:schemeClr val="tx1"/>
                </a:solidFill>
              </a:rPr>
              <a:t>string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來讀取字串，並使用 </a:t>
            </a:r>
            <a:r>
              <a:rPr lang="en-US" altLang="zh-TW" b="1" dirty="0">
                <a:solidFill>
                  <a:srgbClr val="FF0000"/>
                </a:solidFill>
              </a:rPr>
              <a:t>strcpy()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函式做型態轉換，將其存入一個 </a:t>
            </a:r>
            <a:r>
              <a:rPr lang="en-US" altLang="zh-TW" b="1" dirty="0">
                <a:solidFill>
                  <a:schemeClr val="tx1"/>
                </a:solidFill>
              </a:rPr>
              <a:t>C-String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中。</a:t>
            </a: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</a:rPr>
              <a:t>最後，將此字串倒敘並輸出至螢幕上。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zh-TW" altLang="en-US" dirty="0">
                <a:solidFill>
                  <a:schemeClr val="tx1"/>
                </a:solidFill>
              </a:rPr>
              <a:t>運用</a:t>
            </a:r>
            <a:r>
              <a:rPr lang="en-US" altLang="zh-TW" b="1" dirty="0" err="1">
                <a:solidFill>
                  <a:srgbClr val="FF0000"/>
                </a:solidFill>
              </a:rPr>
              <a:t>cin.peek</a:t>
            </a:r>
            <a:r>
              <a:rPr lang="en-US" altLang="zh-TW" b="1" dirty="0">
                <a:solidFill>
                  <a:srgbClr val="FF0000"/>
                </a:solidFill>
              </a:rPr>
              <a:t>()</a:t>
            </a:r>
            <a:r>
              <a:rPr lang="zh-TW" altLang="en-US" dirty="0">
                <a:solidFill>
                  <a:schemeClr val="tx1"/>
                </a:solidFill>
              </a:rPr>
              <a:t>函式，判斷輸入是否符合規定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br>
              <a:rPr lang="en-US" altLang="zh-TW" dirty="0">
                <a:solidFill>
                  <a:schemeClr val="tx1"/>
                </a:solidFill>
              </a:rPr>
            </a:br>
            <a:endParaRPr lang="en-US" altLang="zh-TW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</a:rPr>
              <a:t>只要開頭為 </a:t>
            </a:r>
            <a:r>
              <a:rPr lang="en-US" altLang="zh-TW" dirty="0">
                <a:solidFill>
                  <a:schemeClr val="tx1"/>
                </a:solidFill>
              </a:rPr>
              <a:t>’0’</a:t>
            </a:r>
            <a:r>
              <a:rPr lang="zh-TW" altLang="en-US" dirty="0">
                <a:solidFill>
                  <a:schemeClr val="tx1"/>
                </a:solidFill>
              </a:rPr>
              <a:t> 或是 </a:t>
            </a:r>
            <a:r>
              <a:rPr lang="en-US" altLang="zh-TW" dirty="0">
                <a:solidFill>
                  <a:schemeClr val="tx1"/>
                </a:solidFill>
              </a:rPr>
              <a:t>’-’</a:t>
            </a:r>
            <a:r>
              <a:rPr lang="zh-TW" altLang="en-US" dirty="0">
                <a:solidFill>
                  <a:schemeClr val="tx1"/>
                </a:solidFill>
              </a:rPr>
              <a:t>，就跳出迴圈。</a:t>
            </a:r>
            <a:endParaRPr lang="en-US" altLang="zh-TW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</a:rPr>
              <a:t>其他數字或是文字則輸出字串翻轉結果。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 descr="一張含有 發現, 靠近 的圖片&#10;&#10;自動產生的描述">
            <a:extLst>
              <a:ext uri="{FF2B5EF4-FFF2-40B4-BE49-F238E27FC236}">
                <a16:creationId xmlns:a16="http://schemas.microsoft.com/office/drawing/2014/main" id="{2AE8FF6D-134D-4E41-9BAC-04E6CF333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990" y="4239829"/>
            <a:ext cx="7940019" cy="110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10-2</a:t>
            </a:r>
            <a:r>
              <a:rPr lang="zh-TW" altLang="en-US" dirty="0"/>
              <a:t>：匯率轉換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請設計一個匯率轉換程式。能夠讀取輸入為美元或臺幣，以 </a:t>
            </a:r>
            <a:r>
              <a:rPr lang="en-US" altLang="zh-CN" b="1" dirty="0">
                <a:solidFill>
                  <a:schemeClr val="tx1"/>
                </a:solidFill>
              </a:rPr>
              <a:t>1:30 </a:t>
            </a:r>
            <a:r>
              <a:rPr lang="zh-CN" altLang="en-US" dirty="0">
                <a:solidFill>
                  <a:schemeClr val="tx1"/>
                </a:solidFill>
              </a:rPr>
              <a:t>的比例做匯率轉換。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並且如下圖所示，加入額外判斷的功能。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Hint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b="1" dirty="0">
                <a:solidFill>
                  <a:srgbClr val="FF0000"/>
                </a:solidFill>
              </a:rPr>
              <a:t>peek()</a:t>
            </a:r>
            <a:r>
              <a:rPr lang="zh-CN" altLang="en-US" dirty="0">
                <a:solidFill>
                  <a:schemeClr val="tx1"/>
                </a:solidFill>
              </a:rPr>
              <a:t>，檢查輸入值是否帶有單位 </a:t>
            </a:r>
            <a:r>
              <a:rPr lang="en-US" altLang="zh-CN" dirty="0">
                <a:solidFill>
                  <a:schemeClr val="tx1"/>
                </a:solidFill>
              </a:rPr>
              <a:t>(USD / TWD / other)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b="1" dirty="0">
                <a:solidFill>
                  <a:srgbClr val="FF0000"/>
                </a:solidFill>
              </a:rPr>
              <a:t>ignore()</a:t>
            </a:r>
            <a:r>
              <a:rPr lang="zh-CN" altLang="en-US" dirty="0">
                <a:solidFill>
                  <a:schemeClr val="tx1"/>
                </a:solidFill>
              </a:rPr>
              <a:t>，取出 </a:t>
            </a:r>
            <a:r>
              <a:rPr lang="en-US" altLang="zh-CN" dirty="0">
                <a:solidFill>
                  <a:schemeClr val="tx1"/>
                </a:solidFill>
              </a:rPr>
              <a:t>’D’ </a:t>
            </a:r>
            <a:r>
              <a:rPr lang="zh-CN" altLang="en-US" dirty="0">
                <a:solidFill>
                  <a:schemeClr val="tx1"/>
                </a:solidFill>
              </a:rPr>
              <a:t>之後的數字進行計算。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B76C9665-D242-4661-825E-9595CD3C0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771"/>
          <a:stretch/>
        </p:blipFill>
        <p:spPr>
          <a:xfrm>
            <a:off x="2820868" y="5485380"/>
            <a:ext cx="6550261" cy="622412"/>
          </a:xfrm>
          <a:prstGeom prst="rect">
            <a:avLst/>
          </a:prstGeom>
        </p:spPr>
      </p:pic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07BBCACF-886A-4764-A228-3E5FDABBAE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4" t="35723" r="164" b="38014"/>
          <a:stretch/>
        </p:blipFill>
        <p:spPr>
          <a:xfrm>
            <a:off x="2820869" y="3779943"/>
            <a:ext cx="6550261" cy="600332"/>
          </a:xfrm>
          <a:prstGeom prst="rect">
            <a:avLst/>
          </a:prstGeom>
        </p:spPr>
      </p:pic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95FCECF0-1FDF-4A0A-86F7-5D9800288E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9" t="11" r="169" b="72760"/>
          <a:stretch/>
        </p:blipFill>
        <p:spPr>
          <a:xfrm>
            <a:off x="2820869" y="4624270"/>
            <a:ext cx="6550261" cy="62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78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10-3</a:t>
            </a:r>
            <a:r>
              <a:rPr lang="zh-TW" altLang="en-US" dirty="0"/>
              <a:t>：差異</a:t>
            </a:r>
            <a:r>
              <a:rPr lang="en-US" altLang="zh-TW" dirty="0"/>
              <a:t>-</a:t>
            </a:r>
            <a:r>
              <a:rPr lang="zh-CN" altLang="en-US" dirty="0"/>
              <a:t>給</a:t>
            </a:r>
            <a:r>
              <a:rPr lang="zh-TW" altLang="en-US" dirty="0"/>
              <a:t>值與給址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02F3FEA-BB5C-48FA-905F-85B82ED71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宣告兩個指標 </a:t>
            </a:r>
            <a:r>
              <a:rPr lang="en-US" altLang="zh-CN" b="1" dirty="0">
                <a:solidFill>
                  <a:srgbClr val="FF0000"/>
                </a:solidFill>
              </a:rPr>
              <a:t>int *p1 </a:t>
            </a:r>
            <a:r>
              <a:rPr lang="zh-CN" altLang="en-US" dirty="0"/>
              <a:t>及 </a:t>
            </a:r>
            <a:r>
              <a:rPr lang="en-US" altLang="zh-CN" b="1" dirty="0">
                <a:solidFill>
                  <a:srgbClr val="FF0000"/>
                </a:solidFill>
              </a:rPr>
              <a:t>int *p2</a:t>
            </a:r>
            <a:r>
              <a:rPr lang="zh-CN" altLang="en-US" dirty="0"/>
              <a:t>，其值內容分別為 </a:t>
            </a:r>
            <a:r>
              <a:rPr lang="en-US" altLang="zh-CN" b="1" dirty="0">
                <a:solidFill>
                  <a:srgbClr val="FF0000"/>
                </a:solidFill>
              </a:rPr>
              <a:t>i1 = 8 </a:t>
            </a:r>
            <a:r>
              <a:rPr lang="zh-CN" altLang="en-US" dirty="0"/>
              <a:t>和 </a:t>
            </a:r>
            <a:r>
              <a:rPr lang="en-US" altLang="zh-CN" b="1" dirty="0">
                <a:solidFill>
                  <a:srgbClr val="FF0000"/>
                </a:solidFill>
              </a:rPr>
              <a:t>i2 = 10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宣告並給值完成後，先將值與指標位置給顯示出來，之後分別執行</a:t>
            </a:r>
            <a:r>
              <a:rPr lang="en-US" altLang="zh-CN" dirty="0"/>
              <a:t>: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zh-CN" dirty="0"/>
              <a:t>i1 = i2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zh-CN" dirty="0"/>
              <a:t>p1 = p2</a:t>
            </a:r>
          </a:p>
          <a:p>
            <a:endParaRPr lang="en-US" altLang="zh-CN" dirty="0"/>
          </a:p>
          <a:p>
            <a:r>
              <a:rPr lang="zh-CN" altLang="en-US" dirty="0"/>
              <a:t>執行完畢，將值與指標位置顯示出來。並於檢查時</a:t>
            </a:r>
            <a:r>
              <a:rPr lang="zh-CN" altLang="en-US" b="1" dirty="0"/>
              <a:t>說明兩者有何差別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Hint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將指標與值做連結 </a:t>
            </a:r>
            <a:r>
              <a:rPr lang="en-US" altLang="zh-CN" dirty="0"/>
              <a:t>: </a:t>
            </a:r>
            <a:r>
              <a:rPr lang="en-US" altLang="zh-CN" b="1" dirty="0">
                <a:solidFill>
                  <a:srgbClr val="FF0000"/>
                </a:solidFill>
              </a:rPr>
              <a:t>p1 = &amp;i1</a:t>
            </a:r>
            <a:r>
              <a:rPr lang="en-US" altLang="zh-CN" dirty="0"/>
              <a:t>;</a:t>
            </a:r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714DBFF-E201-47BD-AB02-1B795C87D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32503"/>
            <a:ext cx="5902239" cy="193766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E6BE673-FAB0-4DF3-A7B9-4F00BBF332FB}"/>
              </a:ext>
            </a:extLst>
          </p:cNvPr>
          <p:cNvSpPr/>
          <p:nvPr/>
        </p:nvSpPr>
        <p:spPr>
          <a:xfrm>
            <a:off x="7402285" y="4952762"/>
            <a:ext cx="989400" cy="261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C2A34E-608F-46DE-8924-E379B481AD6E}"/>
              </a:ext>
            </a:extLst>
          </p:cNvPr>
          <p:cNvSpPr/>
          <p:nvPr/>
        </p:nvSpPr>
        <p:spPr>
          <a:xfrm>
            <a:off x="7402285" y="5607837"/>
            <a:ext cx="989400" cy="261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18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54491" cy="1450757"/>
          </a:xfrm>
        </p:spPr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10-4</a:t>
            </a:r>
            <a:r>
              <a:rPr lang="zh-TW" altLang="en-US" dirty="0"/>
              <a:t>：使用指標建立</a:t>
            </a:r>
            <a:r>
              <a:rPr lang="en-US" altLang="zh-TW" dirty="0"/>
              <a:t>2D-array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02F3FEA-BB5C-48FA-905F-85B82ED71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請分別用</a:t>
            </a:r>
            <a:r>
              <a:rPr lang="zh-CN" altLang="en-US" dirty="0">
                <a:solidFill>
                  <a:srgbClr val="FF0000"/>
                </a:solidFill>
              </a:rPr>
              <a:t>指標</a:t>
            </a:r>
            <a:r>
              <a:rPr lang="zh-TW" altLang="en-US" dirty="0">
                <a:solidFill>
                  <a:srgbClr val="FF0000"/>
                </a:solidFill>
              </a:rPr>
              <a:t>方法</a:t>
            </a:r>
            <a:r>
              <a:rPr lang="zh-TW" altLang="en-US" dirty="0"/>
              <a:t>和</a:t>
            </a:r>
            <a:r>
              <a:rPr lang="zh-TW" altLang="en-US" dirty="0">
                <a:solidFill>
                  <a:srgbClr val="FF0000"/>
                </a:solidFill>
              </a:rPr>
              <a:t>一般宣告方法</a:t>
            </a:r>
            <a:r>
              <a:rPr lang="zh-TW" altLang="en-US" dirty="0"/>
              <a:t>來宣告兩個</a:t>
            </a:r>
            <a:r>
              <a:rPr lang="en-US" altLang="zh-TW" dirty="0"/>
              <a:t>2D-array A</a:t>
            </a:r>
            <a:r>
              <a:rPr lang="zh-TW" altLang="en-US" dirty="0"/>
              <a:t>和</a:t>
            </a:r>
            <a:r>
              <a:rPr lang="en-US" altLang="zh-TW" dirty="0"/>
              <a:t>B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程式會先詢問使用者要</a:t>
            </a:r>
            <a:r>
              <a:rPr lang="zh-TW" altLang="en-US" b="1" dirty="0"/>
              <a:t>建立</a:t>
            </a:r>
            <a:r>
              <a:rPr lang="zh-TW" altLang="en-US" dirty="0"/>
              <a:t>多大的陣列，再來會按照順序要求使用者</a:t>
            </a:r>
            <a:r>
              <a:rPr lang="zh-TW" altLang="en-US" b="1" dirty="0"/>
              <a:t>填值</a:t>
            </a:r>
            <a:r>
              <a:rPr lang="zh-TW" altLang="en-US" dirty="0"/>
              <a:t>，填值時會自動填入</a:t>
            </a:r>
            <a:r>
              <a:rPr lang="en-US" altLang="zh-TW" dirty="0"/>
              <a:t>A</a:t>
            </a:r>
            <a:r>
              <a:rPr lang="zh-TW" altLang="en-US" dirty="0"/>
              <a:t>和</a:t>
            </a:r>
            <a:r>
              <a:rPr lang="en-US" altLang="zh-TW" dirty="0"/>
              <a:t>B</a:t>
            </a:r>
            <a:r>
              <a:rPr lang="zh-TW" altLang="en-US" dirty="0"/>
              <a:t>的相同位置之中。填值完畢後將兩個</a:t>
            </a:r>
            <a:r>
              <a:rPr lang="en-US" altLang="zh-TW" dirty="0"/>
              <a:t>array</a:t>
            </a:r>
            <a:r>
              <a:rPr lang="zh-TW" altLang="en-US" dirty="0"/>
              <a:t>中的值和位置印出來。</a:t>
            </a:r>
            <a:endParaRPr lang="en-US" altLang="zh-TW" dirty="0"/>
          </a:p>
          <a:p>
            <a:r>
              <a:rPr lang="zh-TW" altLang="en-US" dirty="0"/>
              <a:t>想看看</a:t>
            </a:r>
            <a:r>
              <a:rPr lang="zh-TW" altLang="en-US" b="1" dirty="0"/>
              <a:t>位置的分配方法</a:t>
            </a:r>
            <a:r>
              <a:rPr lang="zh-TW" altLang="en-US" dirty="0"/>
              <a:t>為什麼不一樣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二維陣列用</a:t>
            </a:r>
            <a:r>
              <a:rPr lang="zh-TW" altLang="en-US" b="1" dirty="0">
                <a:solidFill>
                  <a:srgbClr val="FF0000"/>
                </a:solidFill>
              </a:rPr>
              <a:t>指標方法</a:t>
            </a:r>
            <a:r>
              <a:rPr lang="zh-TW" altLang="en-US" dirty="0"/>
              <a:t>宣告：</a:t>
            </a:r>
            <a:endParaRPr lang="en-US" altLang="zh-TW" dirty="0"/>
          </a:p>
          <a:p>
            <a:pPr lvl="1"/>
            <a:r>
              <a:rPr lang="en-US" altLang="zh-TW" dirty="0"/>
              <a:t>typedef int* IAP;  </a:t>
            </a:r>
          </a:p>
          <a:p>
            <a:pPr lvl="1"/>
            <a:r>
              <a:rPr lang="en-US" altLang="zh-TW" dirty="0"/>
              <a:t>IAP *A = new IAP[x]; 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9F98A0F-02DC-4974-8796-2EFCF3CDE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773" y="3690241"/>
            <a:ext cx="6233227" cy="253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431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3110</TotalTime>
  <Words>362</Words>
  <Application>Microsoft Office PowerPoint</Application>
  <PresentationFormat>寬螢幕</PresentationFormat>
  <Paragraphs>30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回顧</vt:lpstr>
      <vt:lpstr>C 程式設計實習課練習題</vt:lpstr>
      <vt:lpstr>課堂練習10-1：String 翻轉</vt:lpstr>
      <vt:lpstr>課堂練習10-2：匯率轉換</vt:lpstr>
      <vt:lpstr>課堂練習10-3：差異-給值與給址</vt:lpstr>
      <vt:lpstr>課堂練習10-4：使用指標建立2D-array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J.H. Chang</dc:creator>
  <cp:lastModifiedBy>宜蓁 蔡</cp:lastModifiedBy>
  <cp:revision>180</cp:revision>
  <dcterms:created xsi:type="dcterms:W3CDTF">2017-02-23T02:57:53Z</dcterms:created>
  <dcterms:modified xsi:type="dcterms:W3CDTF">2020-05-14T02:08:35Z</dcterms:modified>
</cp:coreProperties>
</file>