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91" r:id="rId3"/>
    <p:sldId id="257" r:id="rId4"/>
    <p:sldId id="290" r:id="rId5"/>
    <p:sldId id="281" r:id="rId6"/>
    <p:sldId id="292" r:id="rId7"/>
    <p:sldId id="293" r:id="rId8"/>
    <p:sldId id="29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907" autoAdjust="0"/>
  </p:normalViewPr>
  <p:slideViewPr>
    <p:cSldViewPr snapToGrid="0">
      <p:cViewPr varScale="1">
        <p:scale>
          <a:sx n="81" d="100"/>
          <a:sy n="81" d="100"/>
        </p:scale>
        <p:origin x="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689E7-FBF7-4CC3-ACCE-2E25669285BF}" type="datetimeFigureOut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DDC5F-3DE3-4387-A6F4-6BFB47A014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3119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CDDC5F-3DE3-4387-A6F4-6BFB47A0145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0840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CDDC5F-3DE3-4387-A6F4-6BFB47A0145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2472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8CA1-CCD1-44BF-AF74-4ACA54A38F31}" type="datetime1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92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A953F-E1E6-4579-8C7E-FB8703C5D661}" type="datetime1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396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3839-B669-4A79-B36C-EF859F643F55}" type="datetime1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7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2F5D-7E97-473D-8854-910A69EE3644}" type="datetime1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391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C432-091C-4433-96D7-733EAB4F3D93}" type="datetime1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6318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2E67-0732-48C8-A5F4-FC65D1A61B7E}" type="datetime1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94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6CE2-63FC-4B1B-8B11-A3298DC6324A}" type="datetime1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6370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8875-11B8-4924-9B5F-7C35293EC0C9}" type="datetime1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02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05E7-CA7F-4945-893C-31016D717115}" type="datetime1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37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07E6-C484-4C86-9451-E8BD6DF8D153}" type="datetime1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102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B4CFB-01CF-4153-81AE-57AB767C1C4C}" type="datetime1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17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A6DF88C-7023-433F-9C51-A8CC88DB3C79}" type="datetime1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1243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6AF5CE9-D60D-4D6B-B2B5-6119F6F32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51819"/>
          </a:xfrm>
        </p:spPr>
        <p:txBody>
          <a:bodyPr anchor="b">
            <a:normAutofit/>
          </a:bodyPr>
          <a:lstStyle/>
          <a:p>
            <a:r>
              <a:rPr lang="en-US" altLang="zh-TW" sz="6000" dirty="0"/>
              <a:t>C</a:t>
            </a:r>
            <a:r>
              <a:rPr lang="zh-TW" altLang="en-US" sz="6000" dirty="0"/>
              <a:t>程式設計實驗</a:t>
            </a:r>
            <a:r>
              <a:rPr lang="en-US" altLang="zh-TW" sz="6000" dirty="0"/>
              <a:t>(</a:t>
            </a:r>
            <a:r>
              <a:rPr lang="zh-TW" altLang="en-US" sz="6000" dirty="0"/>
              <a:t>二</a:t>
            </a:r>
            <a:r>
              <a:rPr lang="en-US" altLang="zh-TW" sz="6000" dirty="0"/>
              <a:t>)</a:t>
            </a:r>
            <a:br>
              <a:rPr lang="en-US" altLang="zh-TW" sz="6000" dirty="0"/>
            </a:br>
            <a:endParaRPr lang="zh-TW" altLang="en-US" sz="5800" dirty="0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B82EC1-C91F-41F0-8C20-122972902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2622" y="5006151"/>
            <a:ext cx="8442440" cy="768116"/>
          </a:xfrm>
        </p:spPr>
        <p:txBody>
          <a:bodyPr anchor="t">
            <a:normAutofit/>
          </a:bodyPr>
          <a:lstStyle/>
          <a:p>
            <a:r>
              <a:rPr lang="en-US" altLang="zh-TW" sz="4200" dirty="0"/>
              <a:t>Chapter11.  Pointer</a:t>
            </a:r>
            <a:endParaRPr lang="zh-TW" altLang="en-US" sz="4200" dirty="0">
              <a:solidFill>
                <a:schemeClr val="accent1"/>
              </a:solidFill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42F39C-5EB1-49E5-8E9B-02205E76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2020/5/21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CC6CB67-356F-4068-AACF-510957BE1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074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Learning Objectives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4" y="2711838"/>
            <a:ext cx="89834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Class, Pointers, Dynamic Arrays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The this pointer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Destructors, copy constructors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2020/5/21</a:t>
            </a:r>
            <a:endParaRPr lang="zh-TW" altLang="en-US" dirty="0"/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6537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Dynamic  Arrays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Standard array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Fixed size</a:t>
            </a:r>
          </a:p>
          <a:p>
            <a:pPr marL="1257300" marR="0" lvl="2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Dynamic array</a:t>
            </a:r>
            <a:endParaRPr kumimoji="0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Size not specified at programming time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Determined while program running</a:t>
            </a: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2020/5/21</a:t>
            </a:r>
            <a:endParaRPr lang="zh-TW" altLang="en-US" dirty="0"/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10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The this Pointer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Member function definitions might need to refer to calling object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Using predefined this pointer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Automatically points to calling object:</a:t>
            </a: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class Simple</a:t>
            </a: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{	public :</a:t>
            </a: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		void 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showStuff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() const;</a:t>
            </a: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	private :</a:t>
            </a: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		int stuff;			};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Two ways for member functions to access: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cout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&lt;&lt; stuff;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cout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&lt;&lt; this -&gt;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stuff; </a:t>
            </a: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2020/5/21</a:t>
            </a:r>
            <a:endParaRPr lang="zh-TW" altLang="en-US" dirty="0"/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6476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Shallow and Deep Copies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Shallow copy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Assignment copies only member variable contents over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Default assignment and copy constructors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Deep copy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Pointers, dynamic memory involved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Must dereference pointer variables to “get to” data for copying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Write your own assignment overload and copy constructor in this case</a:t>
            </a: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2020/5/21</a:t>
            </a:r>
            <a:endParaRPr lang="zh-TW" altLang="en-US" dirty="0"/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5FFF595-95EC-4AB0-A608-4550D33B4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3216" y="2578750"/>
            <a:ext cx="2985220" cy="1905164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C90AEB58-E2C3-44D9-A812-7F39F682A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107" y="5190187"/>
            <a:ext cx="4819973" cy="164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17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Destructor Need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Dynamically-allocated variables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Do not go away until “deleted”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If pointers are only private member data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They dynamically allocate “real” data</a:t>
            </a:r>
          </a:p>
          <a:p>
            <a:pPr marL="1257300" marR="0" lvl="2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In constructor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Must have means to “deallocate” when object is destroyed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Answer : destructor! </a:t>
            </a: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2020/5/21</a:t>
            </a:r>
            <a:endParaRPr lang="zh-TW" altLang="en-US" dirty="0"/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6787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Destructors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Opposite of constructor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Automatically called when object is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out-of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-scope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Default version only removes ordinary variables, not dynamic variables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Defined like constructor, just add ~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MyClass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:: ~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MyClass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()	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{	// perform delete clean-up duties	}</a:t>
            </a: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2020/5/21</a:t>
            </a:r>
            <a:endParaRPr lang="zh-TW" altLang="en-US" dirty="0"/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6991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Copy Constructors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Automatically called when :</a:t>
            </a:r>
          </a:p>
          <a:p>
            <a:pPr marL="914400" marR="0" lvl="1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Class object declared and initialized to other object</a:t>
            </a:r>
          </a:p>
          <a:p>
            <a:pPr marL="914400" marR="0" lvl="1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When function returns class type object</a:t>
            </a:r>
          </a:p>
          <a:p>
            <a:pPr marL="914400" marR="0" lvl="1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When argument of class type is “plugged in” as actual argument to call-by-value parameter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Requires “temporary copy” of object</a:t>
            </a:r>
          </a:p>
          <a:p>
            <a:pPr marL="914400" marR="0" lvl="1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Copy constructor creates it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Default copy constructor</a:t>
            </a:r>
          </a:p>
          <a:p>
            <a:pPr marL="914400" marR="0" lvl="1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Like default “ = ”, performs member-wise copy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Pointers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  <a:sym typeface="Wingdings" pitchFamily="2" charset="2"/>
              </a:rPr>
              <a:t> write own copy constructors !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2020/5/21</a:t>
            </a:r>
            <a:endParaRPr lang="zh-TW" altLang="en-US" dirty="0"/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199959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自訂 1">
      <a:majorFont>
        <a:latin typeface="Century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325</Words>
  <Application>Microsoft Office PowerPoint</Application>
  <PresentationFormat>寬螢幕</PresentationFormat>
  <Paragraphs>83</Paragraphs>
  <Slides>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</vt:lpstr>
      <vt:lpstr>Wingdings</vt:lpstr>
      <vt:lpstr>Wingdings 2</vt:lpstr>
      <vt:lpstr>框架</vt:lpstr>
      <vt:lpstr>C程式設計實驗(二) </vt:lpstr>
      <vt:lpstr>Learning Objectives</vt:lpstr>
      <vt:lpstr>Dynamic  Arrays</vt:lpstr>
      <vt:lpstr>The this Pointer</vt:lpstr>
      <vt:lpstr>Shallow and Deep Copies</vt:lpstr>
      <vt:lpstr>Destructor Need</vt:lpstr>
      <vt:lpstr>Destructors</vt:lpstr>
      <vt:lpstr>Copy Constructors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C程式設計實驗(二) </dc:title>
  <dc:creator>J.H. Chang</dc:creator>
  <cp:lastModifiedBy>BSIP</cp:lastModifiedBy>
  <cp:revision>61</cp:revision>
  <dcterms:created xsi:type="dcterms:W3CDTF">2019-03-22T17:18:14Z</dcterms:created>
  <dcterms:modified xsi:type="dcterms:W3CDTF">2020-05-18T07:12:37Z</dcterms:modified>
</cp:coreProperties>
</file>