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3" r:id="rId3"/>
    <p:sldId id="274" r:id="rId4"/>
    <p:sldId id="265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請設計一個程式，使用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linking list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的方式建立一個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須具備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push()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pop()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2587"/>
          <a:stretch/>
        </p:blipFill>
        <p:spPr>
          <a:xfrm>
            <a:off x="7307672" y="1849416"/>
            <a:ext cx="3787048" cy="40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請設計一個程式，使用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linking list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的方式建立一個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須具備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push()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pop()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003" y="1845734"/>
            <a:ext cx="3777717" cy="44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8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11-3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：字串陣列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請設計一支程式，可輸入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(add)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或刪除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(delete)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姓名，並且姓名編號會隨著增減而有所變動。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初始字串陣列內容為附圖的五個姓名。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當找不到欲刪除的姓名時，必須在畫面印出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”The name isn’t on the list”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，並且重新選擇輸入或刪除姓名。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DB11B-C202-481D-931C-7520CCFB2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1" b="-1"/>
          <a:stretch/>
        </p:blipFill>
        <p:spPr>
          <a:xfrm>
            <a:off x="7911357" y="3885932"/>
            <a:ext cx="2484335" cy="1832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67BEE9-53B2-429D-A387-5CF64CDDE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17"/>
          <a:stretch/>
        </p:blipFill>
        <p:spPr>
          <a:xfrm>
            <a:off x="2325317" y="3885932"/>
            <a:ext cx="2659610" cy="23890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AAF6E74-B239-4083-9075-46C451527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17"/>
          <a:stretch/>
        </p:blipFill>
        <p:spPr>
          <a:xfrm>
            <a:off x="5118337" y="3885932"/>
            <a:ext cx="2659610" cy="23890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96900-712D-4036-A31A-B071EE573704}"/>
              </a:ext>
            </a:extLst>
          </p:cNvPr>
          <p:cNvSpPr/>
          <p:nvPr/>
        </p:nvSpPr>
        <p:spPr>
          <a:xfrm>
            <a:off x="2325317" y="3885932"/>
            <a:ext cx="1028930" cy="83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11-4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：稀疏矩陣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當某一矩陣大部分值為零，僅有少量的非零值存在於矩陣中，我們稱此矩陣為稀疏矩陣。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請設計一個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動態稀疏矩陣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之儲存方式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首先必須輸入陣列的行與列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之後輸入陣列中非零值個數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程式會隨機在此陣列中生成出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個非零值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接著會輸出陣列的列數、行數以及非零值個數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最後，找出非零值的位置，並輸出於畫面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7171ED4-E0DB-49FE-A69D-E232BA85E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"/>
          <a:stretch/>
        </p:blipFill>
        <p:spPr>
          <a:xfrm>
            <a:off x="6675615" y="3449358"/>
            <a:ext cx="2716654" cy="28487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5BAFC24-C303-4920-A4F6-FB3C8EBF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608" y="3172178"/>
            <a:ext cx="2707947" cy="31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7842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3350</TotalTime>
  <Words>246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Calibri</vt:lpstr>
      <vt:lpstr>Calibri Light</vt:lpstr>
      <vt:lpstr>回顧</vt:lpstr>
      <vt:lpstr>C 程式設計實習課練習題</vt:lpstr>
      <vt:lpstr>課堂練習11-1：stack練習</vt:lpstr>
      <vt:lpstr>課堂練習11-2：queue練習</vt:lpstr>
      <vt:lpstr>課堂練習11-3：字串陣列</vt:lpstr>
      <vt:lpstr>課堂練習11-4：稀疏矩陣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BSIP</cp:lastModifiedBy>
  <cp:revision>182</cp:revision>
  <dcterms:created xsi:type="dcterms:W3CDTF">2017-02-23T02:57:53Z</dcterms:created>
  <dcterms:modified xsi:type="dcterms:W3CDTF">2020-05-18T06:06:17Z</dcterms:modified>
</cp:coreProperties>
</file>