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6" r:id="rId3"/>
    <p:sldId id="294" r:id="rId4"/>
    <p:sldId id="296" r:id="rId5"/>
    <p:sldId id="301" r:id="rId6"/>
    <p:sldId id="298" r:id="rId7"/>
    <p:sldId id="297" r:id="rId8"/>
    <p:sldId id="302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1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3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zh-TW" sz="4200" dirty="0"/>
              <a:t>Chapter12. Separate Compilation and Namespaces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2020/5/28</a:t>
            </a:r>
            <a:r>
              <a:rPr lang="zh-TW" altLang="en-US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Creating a Namespace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4013ABB-0801-45D2-B56E-34300957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61"/>
          <a:stretch/>
        </p:blipFill>
        <p:spPr>
          <a:xfrm>
            <a:off x="5109832" y="2998899"/>
            <a:ext cx="3442455" cy="19120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740B43-5FF4-40E7-B057-1C460D62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145" y="5082216"/>
            <a:ext cx="4099336" cy="87571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604614B-A045-48BA-945B-2CE1B448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1" r="261" b="44196"/>
          <a:stretch/>
        </p:blipFill>
        <p:spPr>
          <a:xfrm>
            <a:off x="1634065" y="2998899"/>
            <a:ext cx="3442455" cy="2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Separate Compilation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Encapsulation reviewed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Header and implementation files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Using directives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Creating a Namespace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 Parts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Kept in separate files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Compiled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Linked together before program runs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definitions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from “using” programs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Bu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ild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library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Re-used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by many different programs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Just like predefined libraries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Separation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independence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class definition / specification (interface)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Separate class implementation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 in two fi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les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implementation changes </a:t>
            </a:r>
            <a:r>
              <a:rPr lang="en-US" altLang="zh-TW" sz="2400" dirty="0">
                <a:sym typeface="Wingdings" pitchFamily="2" charset="2"/>
              </a:rPr>
              <a:t> only that file need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Class specification need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“User” programs need not change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Reviewed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Encapsulation principle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how class is used by programmer from details of class’s implementation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“Complete” separation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Change to implementation </a:t>
            </a:r>
            <a:r>
              <a:rPr lang="en-US" altLang="zh-TW" sz="2000" dirty="0">
                <a:sym typeface="Wingdings" pitchFamily="2" charset="2"/>
              </a:rPr>
              <a:t> NO impact on any other programs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Basic OOP Principle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Rules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Rules to ensure separation 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All member variables should be private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Basic class operations should be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Public member functions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Friend or ordinary functions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Overloaded operators</a:t>
            </a:r>
          </a:p>
          <a:p>
            <a:pPr lvl="2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Group class definitions and prototypes together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Called “interface” for class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Make class implementation unavailable to users of class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7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AECE8B-5D3C-40D4-AE35-3F4083BC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88" y="2432167"/>
            <a:ext cx="8983489" cy="42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Namespaces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Namespace defined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collection of name de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finitions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efinitions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Variable declarations</a:t>
            </a:r>
          </a:p>
          <a:p>
            <a:pPr lvl="2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Programs use many classes,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Commonly have same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Namespaces deal with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be “on” or ”off”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names might conflict</a:t>
            </a:r>
            <a:r>
              <a:rPr lang="en-US" altLang="zh-TW" sz="2000" dirty="0">
                <a:sym typeface="Wingdings" pitchFamily="2" charset="2"/>
              </a:rPr>
              <a:t> turn off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Using Directive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Makes all definitions in std namespace available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Why might you NOT want this 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make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have non-standard meaning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Perhaps a need to redefine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redefine any others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2020/5/28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304</Words>
  <Application>Microsoft Office PowerPoint</Application>
  <PresentationFormat>寬螢幕</PresentationFormat>
  <Paragraphs>95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Separate Compilation</vt:lpstr>
      <vt:lpstr>Class Separation</vt:lpstr>
      <vt:lpstr>Encapsulation Reviewed </vt:lpstr>
      <vt:lpstr>Encapsulation Rules</vt:lpstr>
      <vt:lpstr>Separate Compilation</vt:lpstr>
      <vt:lpstr>Namespaces</vt:lpstr>
      <vt:lpstr>Using Directive</vt:lpstr>
      <vt:lpstr>Creating a 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71</cp:revision>
  <dcterms:created xsi:type="dcterms:W3CDTF">2019-03-22T17:18:14Z</dcterms:created>
  <dcterms:modified xsi:type="dcterms:W3CDTF">2020-05-22T08:47:07Z</dcterms:modified>
</cp:coreProperties>
</file>