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9" r:id="rId3"/>
    <p:sldId id="271" r:id="rId4"/>
    <p:sldId id="274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9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：矩陣運算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請實作出一個名為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，並有以下規範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constructor :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TwoD()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Parameterized constructor :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TwoD(int Row, int Col)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二維動態陣列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宣告，可依輸入的行列數目，決定陣列大小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必須包含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destructor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~TwoD()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可進行矩陣相加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 overloading :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可進行矩陣複製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 overloading :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E.g.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matrix1(2,3);	// 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行矩陣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88AE78-2758-4E6F-B1C1-08ED58D1A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4"/>
          <a:stretch/>
        </p:blipFill>
        <p:spPr>
          <a:xfrm>
            <a:off x="8530692" y="1737359"/>
            <a:ext cx="3141293" cy="23250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CB31A9-6C38-4001-A404-DDB5B977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780" y="4080703"/>
            <a:ext cx="3145205" cy="232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：矩陣運算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承接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12-1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，把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的宣告與定義部分放入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namespace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。並且使用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separate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compilation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來完成編譯。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ED2368-5864-4A07-84E7-8F4071F60439}"/>
              </a:ext>
            </a:extLst>
          </p:cNvPr>
          <p:cNvSpPr/>
          <p:nvPr/>
        </p:nvSpPr>
        <p:spPr>
          <a:xfrm>
            <a:off x="1699260" y="3066563"/>
            <a:ext cx="257287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TwoD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.h 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namespace TD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class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TwoD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01168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	{</a:t>
            </a:r>
          </a:p>
          <a:p>
            <a:pPr marL="201168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	………</a:t>
            </a:r>
          </a:p>
          <a:p>
            <a:pPr marL="201168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	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526165-CF6C-4E95-B42C-399879CE479E}"/>
              </a:ext>
            </a:extLst>
          </p:cNvPr>
          <p:cNvSpPr/>
          <p:nvPr/>
        </p:nvSpPr>
        <p:spPr>
          <a:xfrm>
            <a:off x="4809564" y="3066563"/>
            <a:ext cx="2572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TwoD.cpp :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Implementations of all members of class TwoD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10DA20-0DE6-4A52-BFAA-36CE34C58E36}"/>
              </a:ext>
            </a:extLst>
          </p:cNvPr>
          <p:cNvSpPr/>
          <p:nvPr/>
        </p:nvSpPr>
        <p:spPr>
          <a:xfrm>
            <a:off x="7919869" y="3069529"/>
            <a:ext cx="2572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main.cpp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……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int main()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9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：帳戶輸入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newuser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，用以使用者註冊帳號密碼。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一共需準備四個功能，每次輸入均會檢查輸入的帳號密碼長度是否大於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，否則要求重新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inputusername() </a:t>
            </a: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讀入使用者輸入的帳號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inputpassword() </a:t>
            </a: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讀入使用者輸入的密碼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getusername() </a:t>
            </a: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取出使用者帳號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getpassword() </a:t>
            </a:r>
            <a:r>
              <a:rPr lang="en-US" altLang="zh-CN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取出使用者密碼</a:t>
            </a:r>
            <a:endParaRPr lang="en-US" altLang="zh-CN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DE80EFB-3B5A-42C9-BDCE-01FACADCE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35"/>
          <a:stretch/>
        </p:blipFill>
        <p:spPr>
          <a:xfrm>
            <a:off x="5038643" y="4539229"/>
            <a:ext cx="3479622" cy="1162821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B7C7BFA-9E78-4504-9CD5-17C77D8C9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60" b="-1"/>
          <a:stretch/>
        </p:blipFill>
        <p:spPr>
          <a:xfrm>
            <a:off x="8616876" y="3953978"/>
            <a:ext cx="3479622" cy="23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3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namespace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承接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12-3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，把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的宣告與定義部分放入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namespace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。並且使用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separate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compilation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來完成編譯。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113F3-A079-40A5-BE92-794FCE7BB56F}"/>
              </a:ext>
            </a:extLst>
          </p:cNvPr>
          <p:cNvSpPr/>
          <p:nvPr/>
        </p:nvSpPr>
        <p:spPr>
          <a:xfrm>
            <a:off x="1592576" y="2875002"/>
            <a:ext cx="257287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newuser.h : 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namespace NU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class </a:t>
            </a:r>
            <a:r>
              <a:rPr lang="en-US" altLang="zh-TW" sz="1600" dirty="0" err="1"/>
              <a:t>newuser</a:t>
            </a:r>
            <a:endParaRPr lang="en-US" altLang="zh-CN" sz="1600" dirty="0"/>
          </a:p>
          <a:p>
            <a:pPr marL="201168" lvl="1" indent="0">
              <a:buNone/>
            </a:pPr>
            <a:r>
              <a:rPr lang="en-US" altLang="zh-CN" sz="1600" dirty="0"/>
              <a:t>  	{</a:t>
            </a:r>
          </a:p>
          <a:p>
            <a:pPr marL="201168" lvl="1" indent="0">
              <a:buNone/>
            </a:pPr>
            <a:r>
              <a:rPr lang="en-US" altLang="zh-CN" sz="1600" dirty="0"/>
              <a:t>		………</a:t>
            </a:r>
          </a:p>
          <a:p>
            <a:pPr marL="201168" lvl="1" indent="0">
              <a:buNone/>
            </a:pPr>
            <a:r>
              <a:rPr lang="en-US" altLang="zh-CN" sz="1600" dirty="0"/>
              <a:t>	};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D75A0B-A686-4D03-8285-80D593D54579}"/>
              </a:ext>
            </a:extLst>
          </p:cNvPr>
          <p:cNvSpPr/>
          <p:nvPr/>
        </p:nvSpPr>
        <p:spPr>
          <a:xfrm>
            <a:off x="8026552" y="2875002"/>
            <a:ext cx="257287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main.cpp : </a:t>
            </a:r>
            <a:endParaRPr lang="en-US" altLang="zh-CN" sz="1600" dirty="0"/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……</a:t>
            </a:r>
          </a:p>
          <a:p>
            <a:r>
              <a:rPr lang="en-US" altLang="zh-CN" sz="1600" dirty="0"/>
              <a:t>	NU::</a:t>
            </a:r>
            <a:r>
              <a:rPr lang="en-US" altLang="zh-CN" sz="1600" dirty="0" err="1"/>
              <a:t>xxxxxx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NU::</a:t>
            </a:r>
            <a:r>
              <a:rPr lang="en-US" altLang="zh-CN" sz="1600" dirty="0" err="1"/>
              <a:t>ooooo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……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452A9A-8151-4CF0-91B0-51C170FB6328}"/>
              </a:ext>
            </a:extLst>
          </p:cNvPr>
          <p:cNvSpPr/>
          <p:nvPr/>
        </p:nvSpPr>
        <p:spPr>
          <a:xfrm>
            <a:off x="4809564" y="2875002"/>
            <a:ext cx="2572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newuser.cpp : </a:t>
            </a:r>
            <a:endParaRPr lang="en-US" altLang="zh-CN" sz="1600" dirty="0"/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b="1" i="1" dirty="0"/>
              <a:t>Implementations of all members of class </a:t>
            </a:r>
            <a:r>
              <a:rPr lang="en-US" altLang="zh-CN" sz="1600" b="1" i="1" dirty="0" err="1"/>
              <a:t>newuser</a:t>
            </a:r>
            <a:endParaRPr lang="en-US" altLang="zh-CN" sz="1600" b="1" i="1" dirty="0"/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3440788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3690</TotalTime>
  <Words>335</Words>
  <Application>Microsoft Office PowerPoint</Application>
  <PresentationFormat>寬螢幕</PresentationFormat>
  <Paragraphs>76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回顧</vt:lpstr>
      <vt:lpstr>C 程式設計實習課練習題</vt:lpstr>
      <vt:lpstr>課堂練習12-1：矩陣運算</vt:lpstr>
      <vt:lpstr>課堂練習12-2：矩陣運算</vt:lpstr>
      <vt:lpstr>課堂練習12-3：帳戶輸入</vt:lpstr>
      <vt:lpstr>課堂練習12-4：namespace 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BSIP</cp:lastModifiedBy>
  <cp:revision>223</cp:revision>
  <dcterms:created xsi:type="dcterms:W3CDTF">2017-02-23T02:57:53Z</dcterms:created>
  <dcterms:modified xsi:type="dcterms:W3CDTF">2020-05-22T08:55:03Z</dcterms:modified>
</cp:coreProperties>
</file>