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14-1</a:t>
            </a:r>
            <a:r>
              <a:rPr lang="zh-TW" altLang="en-US" dirty="0"/>
              <a:t>：寶可夢與他們的屬性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</a:t>
            </a:r>
            <a:r>
              <a:rPr lang="en-US" altLang="zh-TW" dirty="0" err="1"/>
              <a:t>Pokemon</a:t>
            </a:r>
            <a:r>
              <a:rPr lang="zh-TW" altLang="en-US" dirty="0"/>
              <a:t>類別，裡面有</a:t>
            </a:r>
            <a:r>
              <a:rPr lang="en-US" altLang="zh-TW" dirty="0"/>
              <a:t>”name”, ”type”, ”HP”, ”ATK”</a:t>
            </a:r>
            <a:r>
              <a:rPr lang="zh-TW" altLang="en-US" dirty="0"/>
              <a:t>四大屬性。</a:t>
            </a:r>
            <a:endParaRPr lang="en-US" altLang="zh-TW" dirty="0"/>
          </a:p>
          <a:p>
            <a:r>
              <a:rPr lang="zh-TW" altLang="en-US" dirty="0"/>
              <a:t>請繼承</a:t>
            </a:r>
            <a:r>
              <a:rPr lang="en-US" altLang="zh-TW" dirty="0" err="1"/>
              <a:t>Pokemon</a:t>
            </a:r>
            <a:r>
              <a:rPr lang="zh-TW" altLang="en-US" dirty="0"/>
              <a:t>類別，分別製作出火系</a:t>
            </a:r>
            <a:r>
              <a:rPr lang="en-US" altLang="zh-TW" dirty="0"/>
              <a:t>/</a:t>
            </a:r>
            <a:r>
              <a:rPr lang="zh-TW" altLang="en-US" dirty="0"/>
              <a:t>水系</a:t>
            </a:r>
            <a:r>
              <a:rPr lang="en-US" altLang="zh-TW" dirty="0"/>
              <a:t>/</a:t>
            </a:r>
            <a:r>
              <a:rPr lang="zh-TW" altLang="en-US" dirty="0"/>
              <a:t>草系三個類別，並且設計相關的建構子。</a:t>
            </a:r>
            <a:endParaRPr lang="en-US" altLang="zh-TW" dirty="0"/>
          </a:p>
          <a:p>
            <a:r>
              <a:rPr lang="zh-TW" altLang="en-US" dirty="0"/>
              <a:t>按照下圖給的資訊，使用正確屬性寶可夢的建構子建構出九隻寶可夢的資訊。</a:t>
            </a:r>
          </a:p>
        </p:txBody>
      </p:sp>
      <p:pic>
        <p:nvPicPr>
          <p:cNvPr id="6" name="圖片 5" descr="一張含有 鍵盤, 桌, 黑色, 白色 的圖片&#10;&#10;自動產生的描述">
            <a:extLst>
              <a:ext uri="{FF2B5EF4-FFF2-40B4-BE49-F238E27FC236}">
                <a16:creationId xmlns:a16="http://schemas.microsoft.com/office/drawing/2014/main" id="{B5276E20-82D1-4439-96E5-21DE7DEB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4" y="3321699"/>
            <a:ext cx="6175867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14-2</a:t>
            </a:r>
            <a:r>
              <a:rPr lang="zh-TW" altLang="en-US" dirty="0"/>
              <a:t>：寶可夢競技場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承</a:t>
            </a:r>
            <a:r>
              <a:rPr lang="en-US" altLang="zh-TW" dirty="0"/>
              <a:t>14-1</a:t>
            </a:r>
            <a:r>
              <a:rPr lang="zh-TW" altLang="en-US" dirty="0"/>
              <a:t>題，於各屬性寶可夢中加入對戰用的相關函式，完成寶可夢競技場對戰系統。</a:t>
            </a:r>
            <a:endParaRPr lang="en-US" altLang="zh-TW" dirty="0"/>
          </a:p>
          <a:p>
            <a:r>
              <a:rPr lang="zh-TW" altLang="en-US" dirty="0"/>
              <a:t>需做出屬性相剋：水克制火，火克制草，草克制水。</a:t>
            </a:r>
            <a:r>
              <a:rPr lang="en-US" altLang="zh-TW" dirty="0"/>
              <a:t>(hint:</a:t>
            </a:r>
            <a:r>
              <a:rPr lang="zh-TW" altLang="en-US" dirty="0"/>
              <a:t> 有相剋的話攻擊力</a:t>
            </a:r>
            <a:r>
              <a:rPr lang="en-US" altLang="zh-TW" dirty="0"/>
              <a:t>2</a:t>
            </a:r>
            <a:r>
              <a:rPr lang="zh-TW" altLang="en-US" dirty="0"/>
              <a:t>倍</a:t>
            </a:r>
            <a:r>
              <a:rPr lang="en-US" altLang="zh-TW" dirty="0"/>
              <a:t>)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8E47877-A35C-4624-B722-55BBDC1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07" y="2795340"/>
            <a:ext cx="4924722" cy="31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附錄：寶可夢列表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Charmander</a:t>
            </a:r>
            <a:endParaRPr lang="en-US" altLang="zh-TW" dirty="0"/>
          </a:p>
          <a:p>
            <a:r>
              <a:rPr lang="en-US" altLang="zh-TW" dirty="0" err="1"/>
              <a:t>Charmeleon</a:t>
            </a:r>
            <a:endParaRPr lang="en-US" altLang="zh-TW" dirty="0"/>
          </a:p>
          <a:p>
            <a:r>
              <a:rPr lang="en-US" altLang="zh-TW" dirty="0" err="1"/>
              <a:t>Charizard</a:t>
            </a:r>
            <a:endParaRPr lang="en-US" altLang="zh-TW" dirty="0"/>
          </a:p>
          <a:p>
            <a:r>
              <a:rPr lang="en-US" altLang="zh-TW" dirty="0" err="1"/>
              <a:t>Squirtle</a:t>
            </a:r>
            <a:endParaRPr lang="en-US" altLang="zh-TW" dirty="0"/>
          </a:p>
          <a:p>
            <a:r>
              <a:rPr lang="en-US" altLang="zh-TW" dirty="0" err="1"/>
              <a:t>Wartortle</a:t>
            </a:r>
            <a:endParaRPr lang="en-US" altLang="zh-TW" dirty="0"/>
          </a:p>
          <a:p>
            <a:r>
              <a:rPr lang="en-US" altLang="zh-TW" dirty="0" err="1"/>
              <a:t>Blastoise</a:t>
            </a:r>
            <a:endParaRPr lang="en-US" altLang="zh-TW" dirty="0"/>
          </a:p>
          <a:p>
            <a:r>
              <a:rPr lang="en-US" altLang="zh-TW" dirty="0" err="1"/>
              <a:t>Bulbasaur</a:t>
            </a:r>
            <a:endParaRPr lang="en-US" altLang="zh-TW" dirty="0"/>
          </a:p>
          <a:p>
            <a:r>
              <a:rPr lang="en-US" altLang="zh-TW" dirty="0" err="1"/>
              <a:t>Ivysaur</a:t>
            </a:r>
            <a:endParaRPr lang="en-US" altLang="zh-TW" dirty="0"/>
          </a:p>
          <a:p>
            <a:r>
              <a:rPr lang="en-US" altLang="zh-TW" dirty="0" err="1"/>
              <a:t>Venusaur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3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14-3</a:t>
            </a:r>
            <a:r>
              <a:rPr lang="zh-TW" altLang="en-US" dirty="0"/>
              <a:t>：經驗值計算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905766" y="1952963"/>
            <a:ext cx="498143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經驗值換算</a:t>
            </a:r>
            <a:r>
              <a:rPr lang="en-US" altLang="zh-TW" dirty="0"/>
              <a:t>】</a:t>
            </a:r>
          </a:p>
          <a:p>
            <a:r>
              <a:rPr lang="zh-TW" altLang="en-US" dirty="0"/>
              <a:t>總 </a:t>
            </a:r>
            <a:r>
              <a:rPr lang="en-US" altLang="zh-TW" dirty="0"/>
              <a:t>exp = (level – 1)^2 * 100</a:t>
            </a:r>
          </a:p>
          <a:p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的總經驗值為</a:t>
            </a:r>
            <a:r>
              <a:rPr lang="en-US" altLang="zh-TW" dirty="0"/>
              <a:t>(10-1)^2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8100</a:t>
            </a:r>
          </a:p>
          <a:p>
            <a:r>
              <a:rPr lang="en-US" altLang="zh-TW" dirty="0"/>
              <a:t>Level 11</a:t>
            </a:r>
            <a:r>
              <a:rPr lang="zh-TW" altLang="en-US" dirty="0"/>
              <a:t>的總經驗值為</a:t>
            </a:r>
            <a:r>
              <a:rPr lang="en-US" altLang="zh-TW" dirty="0"/>
              <a:t>(11-1)^2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10000</a:t>
            </a:r>
          </a:p>
          <a:p>
            <a:r>
              <a:rPr lang="en-US" altLang="zh-TW" dirty="0"/>
              <a:t>Level 12</a:t>
            </a:r>
            <a:r>
              <a:rPr lang="zh-TW" altLang="en-US" dirty="0"/>
              <a:t>的總經驗值為</a:t>
            </a:r>
            <a:r>
              <a:rPr lang="en-US" altLang="zh-TW" dirty="0"/>
              <a:t>12100</a:t>
            </a:r>
          </a:p>
          <a:p>
            <a:r>
              <a:rPr lang="zh-TW" altLang="en-US" dirty="0"/>
              <a:t>當剛升上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的角色打怪獲得</a:t>
            </a:r>
            <a:r>
              <a:rPr lang="en-US" altLang="zh-TW" dirty="0"/>
              <a:t>4000exp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該角色總經驗值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8100+4000=12100</a:t>
            </a:r>
          </a:p>
          <a:p>
            <a:r>
              <a:rPr lang="zh-TW" altLang="en-US" dirty="0"/>
              <a:t>則角色等級會上升至</a:t>
            </a:r>
            <a:r>
              <a:rPr lang="en-US" altLang="zh-TW" dirty="0"/>
              <a:t>Level 12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1745613"/>
            <a:ext cx="74598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/>
              <a:t>建立一個</a:t>
            </a:r>
            <a:r>
              <a:rPr lang="en-US" altLang="zh-TW" sz="2000" dirty="0"/>
              <a:t>class</a:t>
            </a:r>
            <a:r>
              <a:rPr lang="zh-TW" altLang="en-US" sz="2000" dirty="0"/>
              <a:t> </a:t>
            </a:r>
            <a:r>
              <a:rPr lang="en-US" altLang="zh-TW" sz="2000" dirty="0"/>
              <a:t>Character</a:t>
            </a:r>
            <a:r>
              <a:rPr lang="zh-TW" altLang="en-US" sz="2000" dirty="0"/>
              <a:t>，裡面須包含變數：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static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EXP_LV = 100;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算經驗值的常數 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string name;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角色名稱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 err="1"/>
              <a:t>int</a:t>
            </a:r>
            <a:r>
              <a:rPr lang="en-US" altLang="zh-TW" sz="2000" dirty="0"/>
              <a:t> level;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等級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經驗值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zh-TW" altLang="en-US" sz="2000" dirty="0"/>
              <a:t>以及函式：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constructor //</a:t>
            </a:r>
            <a:r>
              <a:rPr lang="zh-TW" altLang="en-US" sz="2000" dirty="0"/>
              <a:t>預設好角色名稱及等級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void print();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印出所需資訊→ </a:t>
            </a:r>
            <a:r>
              <a:rPr lang="en-US" altLang="zh-TW" sz="2000" dirty="0"/>
              <a:t>name:</a:t>
            </a:r>
            <a:r>
              <a:rPr lang="zh-TW" altLang="en-US" sz="2000" dirty="0"/>
              <a:t> </a:t>
            </a:r>
            <a:r>
              <a:rPr lang="en-US" altLang="zh-TW" sz="2000" dirty="0"/>
              <a:t>Level N (</a:t>
            </a:r>
            <a:r>
              <a:rPr lang="zh-TW" altLang="en-US" sz="2000" dirty="0"/>
              <a:t>目前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/</a:t>
            </a:r>
            <a:r>
              <a:rPr lang="zh-TW" altLang="en-US" sz="2000" dirty="0"/>
              <a:t>升等所需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/>
              <a:t>string 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; //</a:t>
            </a:r>
            <a:r>
              <a:rPr lang="zh-TW" altLang="en-US" sz="2000" dirty="0"/>
              <a:t>回傳角色名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beatMonster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exp</a:t>
            </a:r>
            <a:r>
              <a:rPr lang="en-US" altLang="zh-TW" sz="2000" dirty="0"/>
              <a:t>);</a:t>
            </a:r>
            <a:r>
              <a:rPr lang="zh-TW" altLang="en-US" sz="2000" dirty="0"/>
              <a:t> </a:t>
            </a:r>
            <a:r>
              <a:rPr lang="en-US" altLang="zh-TW" sz="2000" dirty="0"/>
              <a:t>//</a:t>
            </a:r>
            <a:r>
              <a:rPr lang="zh-TW" altLang="en-US" sz="2000" dirty="0"/>
              <a:t>獲得打怪獲得的</a:t>
            </a:r>
            <a:r>
              <a:rPr lang="en-US" altLang="zh-TW" sz="2000" dirty="0" err="1"/>
              <a:t>exp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levelUp</a:t>
            </a:r>
            <a:r>
              <a:rPr lang="en-US" altLang="zh-TW" sz="2000" dirty="0"/>
              <a:t>(); //</a:t>
            </a:r>
            <a:r>
              <a:rPr lang="zh-TW" altLang="en-US" sz="2000" dirty="0"/>
              <a:t>等級提升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886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14-3</a:t>
            </a:r>
            <a:r>
              <a:rPr lang="zh-TW" altLang="en-US" dirty="0"/>
              <a:t>：經驗值計算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接著建立兩個</a:t>
            </a:r>
            <a:r>
              <a:rPr lang="en-US" altLang="zh-TW" dirty="0"/>
              <a:t>class:</a:t>
            </a:r>
            <a:r>
              <a:rPr lang="zh-TW" altLang="en-US" dirty="0"/>
              <a:t> </a:t>
            </a:r>
            <a:r>
              <a:rPr lang="en-US" altLang="zh-TW" dirty="0"/>
              <a:t>Knight,</a:t>
            </a:r>
            <a:r>
              <a:rPr lang="zh-TW" altLang="en-US" dirty="0"/>
              <a:t> </a:t>
            </a:r>
            <a:r>
              <a:rPr lang="en-US" altLang="zh-TW" dirty="0"/>
              <a:t>Warrior</a:t>
            </a:r>
            <a:r>
              <a:rPr lang="zh-TW" altLang="en-US" dirty="0"/>
              <a:t> 繼承</a:t>
            </a:r>
            <a:r>
              <a:rPr lang="en-US" altLang="zh-TW" dirty="0"/>
              <a:t>Character</a:t>
            </a:r>
          </a:p>
          <a:p>
            <a:r>
              <a:rPr lang="zh-TW" altLang="en-US" dirty="0"/>
              <a:t>他們分別要有自己的</a:t>
            </a:r>
            <a:r>
              <a:rPr lang="en-US" altLang="zh-TW" dirty="0"/>
              <a:t>void</a:t>
            </a:r>
            <a:r>
              <a:rPr lang="zh-TW" altLang="en-US" dirty="0"/>
              <a:t> </a:t>
            </a:r>
            <a:r>
              <a:rPr lang="en-US" altLang="zh-TW" dirty="0"/>
              <a:t>print();</a:t>
            </a:r>
          </a:p>
          <a:p>
            <a:r>
              <a:rPr lang="zh-TW" altLang="en-US" dirty="0"/>
              <a:t>需印出職業及其他資訊</a:t>
            </a:r>
            <a:endParaRPr lang="en-US" altLang="zh-TW" dirty="0"/>
          </a:p>
          <a:p>
            <a:r>
              <a:rPr lang="zh-TW" altLang="en-US" dirty="0"/>
              <a:t>範例的</a:t>
            </a:r>
            <a:r>
              <a:rPr lang="en-US" altLang="zh-TW" dirty="0"/>
              <a:t>monster</a:t>
            </a:r>
            <a:r>
              <a:rPr lang="zh-TW" altLang="en-US" dirty="0"/>
              <a:t>是</a:t>
            </a:r>
            <a:r>
              <a:rPr lang="en-US" altLang="zh-TW" dirty="0"/>
              <a:t>exp</a:t>
            </a:r>
            <a:r>
              <a:rPr lang="zh-TW" altLang="en-US" dirty="0"/>
              <a:t> </a:t>
            </a:r>
            <a:r>
              <a:rPr lang="en-US" altLang="zh-TW" dirty="0"/>
              <a:t>10000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Rose</a:t>
            </a:r>
            <a:r>
              <a:rPr lang="zh-TW" altLang="en-US" dirty="0"/>
              <a:t>原本經驗值：</a:t>
            </a:r>
            <a:r>
              <a:rPr lang="en-US" altLang="zh-TW" dirty="0"/>
              <a:t>12100</a:t>
            </a:r>
          </a:p>
          <a:p>
            <a:r>
              <a:rPr lang="zh-TW" altLang="en-US" dirty="0"/>
              <a:t>打怪之後</a:t>
            </a:r>
            <a:r>
              <a:rPr lang="en-US" altLang="zh-TW" dirty="0"/>
              <a:t>+10000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22100</a:t>
            </a:r>
          </a:p>
          <a:p>
            <a:r>
              <a:rPr lang="en-US" altLang="zh-TW" dirty="0"/>
              <a:t>Level 15</a:t>
            </a:r>
            <a:r>
              <a:rPr lang="zh-TW" altLang="en-US" dirty="0"/>
              <a:t>的門檻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19600</a:t>
            </a:r>
          </a:p>
          <a:p>
            <a:r>
              <a:rPr lang="zh-TW" altLang="en-US" dirty="0"/>
              <a:t>→ 最後</a:t>
            </a:r>
            <a:r>
              <a:rPr lang="en-US" altLang="zh-TW" dirty="0"/>
              <a:t>Rose</a:t>
            </a:r>
            <a:r>
              <a:rPr lang="zh-TW" altLang="en-US" dirty="0"/>
              <a:t>升到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 smtClean="0"/>
              <a:t>15</a:t>
            </a:r>
          </a:p>
          <a:p>
            <a:r>
              <a:rPr lang="zh-TW" altLang="en-US" dirty="0" smtClean="0"/>
              <a:t>先創造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個角色：</a:t>
            </a:r>
            <a:r>
              <a:rPr lang="en-US" altLang="zh-TW" dirty="0" smtClean="0"/>
              <a:t>Character* c[3];</a:t>
            </a:r>
            <a:r>
              <a:rPr lang="zh-TW" altLang="en-US" dirty="0" smtClean="0"/>
              <a:t> </a:t>
            </a:r>
            <a:r>
              <a:rPr lang="en-US" altLang="zh-TW" dirty="0" smtClean="0"/>
              <a:t>c[0] = new C(</a:t>
            </a:r>
            <a:r>
              <a:rPr lang="en-US" altLang="zh-TW" dirty="0" err="1" smtClean="0"/>
              <a:t>name,lv</a:t>
            </a:r>
            <a:r>
              <a:rPr lang="en-US" altLang="zh-TW" smtClean="0"/>
              <a:t>);</a:t>
            </a:r>
            <a:endParaRPr lang="zh-TW" altLang="en-US" dirty="0"/>
          </a:p>
        </p:txBody>
      </p:sp>
      <p:pic>
        <p:nvPicPr>
          <p:cNvPr id="6" name="圖片 5" descr="一張含有 瓶, 相片, 桌, 電腦 的圖片&#10;&#10;自動產生的描述">
            <a:extLst>
              <a:ext uri="{FF2B5EF4-FFF2-40B4-BE49-F238E27FC236}">
                <a16:creationId xmlns:a16="http://schemas.microsoft.com/office/drawing/2014/main" id="{C00DACCE-0342-4697-BBF5-AC6FBFE5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66" y="2678806"/>
            <a:ext cx="6372070" cy="22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2551</TotalTime>
  <Words>451</Words>
  <Application>Microsoft Office PowerPoint</Application>
  <PresentationFormat>寬螢幕</PresentationFormat>
  <Paragraphs>49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Abadi</vt:lpstr>
      <vt:lpstr>微軟正黑體</vt:lpstr>
      <vt:lpstr>新細明體</vt:lpstr>
      <vt:lpstr>Calibri</vt:lpstr>
      <vt:lpstr>回顧</vt:lpstr>
      <vt:lpstr>PowerPoint 簡報</vt:lpstr>
      <vt:lpstr>課堂練習14-1：寶可夢與他們的屬性</vt:lpstr>
      <vt:lpstr>課堂練習14-2：寶可夢競技場</vt:lpstr>
      <vt:lpstr>附錄：寶可夢列表</vt:lpstr>
      <vt:lpstr>課堂練習14-3：經驗值計算</vt:lpstr>
      <vt:lpstr>課堂練習14-3：經驗值計算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M073040094</cp:lastModifiedBy>
  <cp:revision>107</cp:revision>
  <dcterms:created xsi:type="dcterms:W3CDTF">2018-03-29T11:23:56Z</dcterms:created>
  <dcterms:modified xsi:type="dcterms:W3CDTF">2020-06-11T05:12:46Z</dcterms:modified>
</cp:coreProperties>
</file>