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4" r:id="rId3"/>
    <p:sldId id="265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C </a:t>
            </a:r>
            <a:r>
              <a:rPr lang="zh-TW" altLang="en-US" sz="6600" dirty="0"/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2-1</a:t>
            </a:r>
            <a:r>
              <a:rPr lang="zh-TW" altLang="en-US" dirty="0"/>
              <a:t>：</a:t>
            </a:r>
            <a:r>
              <a:rPr lang="en-US" altLang="zh-TW" dirty="0"/>
              <a:t>rand()</a:t>
            </a:r>
            <a:r>
              <a:rPr lang="zh-TW" altLang="en-US" dirty="0"/>
              <a:t>的使用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使用</a:t>
            </a:r>
            <a:r>
              <a:rPr lang="en-US" altLang="zh-TW" dirty="0"/>
              <a:t>rand()</a:t>
            </a:r>
            <a:r>
              <a:rPr lang="zh-TW" altLang="en-US" dirty="0"/>
              <a:t>函數隨機出</a:t>
            </a:r>
            <a:r>
              <a:rPr lang="en-US" altLang="zh-TW" dirty="0"/>
              <a:t>10</a:t>
            </a:r>
            <a:r>
              <a:rPr lang="zh-TW" altLang="en-US" dirty="0"/>
              <a:t>個大寫英文字母。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37" y="3376950"/>
            <a:ext cx="8203286" cy="125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1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2-2</a:t>
            </a:r>
            <a:r>
              <a:rPr lang="zh-TW" altLang="en-US" dirty="0"/>
              <a:t>：</a:t>
            </a:r>
            <a:r>
              <a:rPr lang="en-US" altLang="zh-TW" dirty="0"/>
              <a:t>abs()</a:t>
            </a:r>
            <a:r>
              <a:rPr lang="zh-TW" altLang="en-US" dirty="0"/>
              <a:t>的使用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輸入兩個數字，輸出兩個數字相減的絕對值。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18" y="3182112"/>
            <a:ext cx="7455323" cy="175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3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2-3</a:t>
            </a:r>
            <a:r>
              <a:rPr lang="zh-TW" altLang="en-US" dirty="0"/>
              <a:t>：</a:t>
            </a:r>
            <a:r>
              <a:rPr lang="en-US" altLang="zh-TW" dirty="0"/>
              <a:t> Recursive</a:t>
            </a:r>
            <a:r>
              <a:rPr lang="zh-TW" altLang="en-US" dirty="0"/>
              <a:t>的使用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dirty="0"/>
                  <a:t>費氏數列被定義為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TW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使用遞迴的方式印出費氏數列前</a:t>
                </a:r>
                <a:r>
                  <a:rPr lang="en-US" altLang="zh-TW" dirty="0"/>
                  <a:t>20</a:t>
                </a:r>
                <a:r>
                  <a:rPr lang="zh-TW" altLang="en-US" dirty="0"/>
                  <a:t>個，</a:t>
                </a:r>
                <a:r>
                  <a:rPr lang="en-US" altLang="zh-TW" dirty="0"/>
                  <a:t>main</a:t>
                </a:r>
                <a:r>
                  <a:rPr lang="zh-TW" altLang="en-US" dirty="0"/>
                  <a:t>中只能夠保留</a:t>
                </a:r>
                <a:r>
                  <a:rPr lang="en-US" altLang="zh-TW" dirty="0"/>
                  <a:t>function call </a:t>
                </a:r>
                <a:r>
                  <a:rPr lang="zh-TW" altLang="en-US" dirty="0"/>
                  <a:t>。</a:t>
                </a:r>
                <a:endParaRPr lang="en-US" altLang="zh-TW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1" y="3429000"/>
            <a:ext cx="10608078" cy="6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3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2-4</a:t>
            </a:r>
            <a:r>
              <a:rPr lang="zh-TW" altLang="en-US" dirty="0"/>
              <a:t>：猜拳遊戲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602742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寫一個程式用來判斷猜拳遊戲的勝負。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遊戲單純只設定兩位玩家遊戲，每人可輸入</a:t>
            </a:r>
            <a:r>
              <a:rPr lang="en-US" altLang="zh-TW" dirty="0"/>
              <a:t>P(Paper)</a:t>
            </a:r>
            <a:r>
              <a:rPr lang="zh-TW" altLang="en-US" dirty="0"/>
              <a:t>、</a:t>
            </a:r>
            <a:r>
              <a:rPr lang="en-US" altLang="zh-TW" dirty="0"/>
              <a:t>R(Rock)</a:t>
            </a:r>
            <a:r>
              <a:rPr lang="zh-TW" altLang="en-US" dirty="0"/>
              <a:t>，或是</a:t>
            </a:r>
            <a:r>
              <a:rPr lang="en-US" altLang="zh-TW" dirty="0"/>
              <a:t>S(Scissors)</a:t>
            </a:r>
            <a:r>
              <a:rPr lang="zh-TW" altLang="en-US" dirty="0"/>
              <a:t>。每一輪比賽都會計算輸贏或是平手，並且累計獲勝次數。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程式必須設計成「可重複遊戲」，只要輸入</a:t>
            </a:r>
            <a:r>
              <a:rPr lang="en-US" altLang="zh-TW" dirty="0"/>
              <a:t>Y</a:t>
            </a:r>
            <a:r>
              <a:rPr lang="zh-TW" altLang="en-US" dirty="0"/>
              <a:t>或是</a:t>
            </a:r>
            <a:r>
              <a:rPr lang="en-US" altLang="zh-TW" dirty="0"/>
              <a:t>y</a:t>
            </a:r>
            <a:r>
              <a:rPr lang="zh-TW" altLang="en-US" dirty="0"/>
              <a:t>，便可繼續遊戲。直到輸入非</a:t>
            </a:r>
            <a:r>
              <a:rPr lang="en-US" altLang="zh-TW" dirty="0"/>
              <a:t>Y/y</a:t>
            </a:r>
            <a:r>
              <a:rPr lang="zh-TW" altLang="en-US" dirty="0"/>
              <a:t>值，便可結束遊戲。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規則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</a:t>
            </a:r>
            <a:r>
              <a:rPr lang="zh-TW" altLang="en-US" dirty="0"/>
              <a:t>贏</a:t>
            </a:r>
            <a:r>
              <a:rPr lang="en-US" altLang="zh-TW" dirty="0"/>
              <a:t>R</a:t>
            </a:r>
            <a:r>
              <a:rPr lang="zh-TW" altLang="en-US" dirty="0"/>
              <a:t>、</a:t>
            </a:r>
            <a:r>
              <a:rPr lang="en-US" altLang="zh-TW" dirty="0"/>
              <a:t>R</a:t>
            </a:r>
            <a:r>
              <a:rPr lang="zh-TW" altLang="en-US" dirty="0"/>
              <a:t>贏</a:t>
            </a:r>
            <a:r>
              <a:rPr lang="en-US" altLang="zh-TW" dirty="0"/>
              <a:t>S</a:t>
            </a:r>
            <a:r>
              <a:rPr lang="zh-TW" altLang="en-US" dirty="0"/>
              <a:t>、</a:t>
            </a:r>
            <a:r>
              <a:rPr lang="en-US" altLang="zh-TW" dirty="0"/>
              <a:t>S</a:t>
            </a:r>
            <a:r>
              <a:rPr lang="zh-TW" altLang="en-US" dirty="0"/>
              <a:t>贏</a:t>
            </a:r>
            <a:r>
              <a:rPr lang="en-US" altLang="zh-TW" dirty="0"/>
              <a:t>P</a:t>
            </a:r>
            <a:r>
              <a:rPr lang="zh-TW" altLang="en-US" dirty="0"/>
              <a:t>，兩者相同視為平手。 </a:t>
            </a:r>
            <a:endParaRPr lang="en-US" altLang="zh-TW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096D3C22-87B3-4CDD-928D-B11FDF248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24" y="1726582"/>
            <a:ext cx="4349751" cy="51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7854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440</TotalTime>
  <Words>215</Words>
  <Application>Microsoft Office PowerPoint</Application>
  <PresentationFormat>寬螢幕</PresentationFormat>
  <Paragraphs>13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Cambria Math</vt:lpstr>
      <vt:lpstr>回顧</vt:lpstr>
      <vt:lpstr>C 程式設計實習課練習題</vt:lpstr>
      <vt:lpstr>課堂練習2-1：rand()的使用</vt:lpstr>
      <vt:lpstr>課堂練習2-2：abs()的使用</vt:lpstr>
      <vt:lpstr>課堂練習2-3： Recursive的使用</vt:lpstr>
      <vt:lpstr>課堂練習2-4：猜拳遊戲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李佳航</dc:creator>
  <cp:lastModifiedBy>user</cp:lastModifiedBy>
  <cp:revision>68</cp:revision>
  <dcterms:created xsi:type="dcterms:W3CDTF">2017-02-23T02:57:53Z</dcterms:created>
  <dcterms:modified xsi:type="dcterms:W3CDTF">2019-03-13T16:01:28Z</dcterms:modified>
</cp:coreProperties>
</file>