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2019/3/28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2019/3/28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2019/3/28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2019/3/28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2019/3/28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2019/3/28</a:t>
            </a:r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2019/3/28</a:t>
            </a:r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2019/3/28</a:t>
            </a:r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2019/3/28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2019/3/28</a:t>
            </a:r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2019/3/28</a:t>
            </a:r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TW"/>
              <a:t>2019/3/28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Chapter5.  Arrays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2020/3/26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Multidimensional Arrays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746246"/>
            <a:ext cx="8983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Declaration: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int j[2][3];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438585B-20C7-4229-B6AE-23928C44F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31" y="3632128"/>
            <a:ext cx="6619934" cy="2206644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D6F09D-EA73-45C2-B9C5-2BEF676B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2020/3/26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729624-6268-4327-9ADC-BD79F6FB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9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Multidimensional Arrays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50646" y="2784316"/>
            <a:ext cx="8983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Initialize :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int j[2][3] = {0,1,2,3,4,5};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162EE17-56A2-4C85-B342-F113A834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870" y="4216578"/>
            <a:ext cx="5513253" cy="1440066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40683FC-F6FB-4404-84F7-6C5DAE9A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2020/3/26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761BEC-53D6-46D3-B4CF-553AF915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6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Multidimensional Arrays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857195"/>
            <a:ext cx="89834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Array to function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/>
              <a:t>void fun (int x[][3]) </a:t>
            </a:r>
          </a:p>
          <a:p>
            <a:pPr lvl="1"/>
            <a:r>
              <a:rPr lang="en-US" altLang="zh-TW" sz="2000" dirty="0"/>
              <a:t>	{ </a:t>
            </a:r>
          </a:p>
          <a:p>
            <a:pPr lvl="2"/>
            <a:r>
              <a:rPr lang="en-US" altLang="zh-TW" sz="2000" dirty="0"/>
              <a:t>    x[1][1] = 0;</a:t>
            </a:r>
          </a:p>
          <a:p>
            <a:pPr lvl="2"/>
            <a:r>
              <a:rPr lang="en-US" altLang="zh-TW" sz="2000" dirty="0"/>
              <a:t>}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BAA0E5-45A4-4113-86B3-B9A41CB1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2020/3/26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15018E-B9F8-430D-A36E-2E516734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5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Introduction of Arrays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829628"/>
            <a:ext cx="8983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Declared an Array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Int score[5];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score[0],score[1], …… ,score[4]</a:t>
            </a:r>
          </a:p>
          <a:p>
            <a:pPr marL="342900" indent="-342900">
              <a:buFont typeface="+mj-lt"/>
              <a:buAutoNum type="arabicPeriod"/>
            </a:pPr>
            <a:endParaRPr lang="zh-TW" altLang="en-US" sz="2400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2020/3/26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An  Array in Memory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9" name="內容版面配置區 3">
            <a:extLst>
              <a:ext uri="{FF2B5EF4-FFF2-40B4-BE49-F238E27FC236}">
                <a16:creationId xmlns:a16="http://schemas.microsoft.com/office/drawing/2014/main" id="{634A6396-CFD5-4A2A-AB8E-D52F7D0A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953" y="758952"/>
            <a:ext cx="5150047" cy="5624286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E26299CB-9354-4AD1-9E02-9C48BE4CC345}"/>
              </a:ext>
            </a:extLst>
          </p:cNvPr>
          <p:cNvSpPr/>
          <p:nvPr/>
        </p:nvSpPr>
        <p:spPr>
          <a:xfrm>
            <a:off x="1492198" y="3110806"/>
            <a:ext cx="5119465" cy="29790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Arial" charset="0"/>
                <a:ea typeface="新細明體" charset="-120"/>
              </a:rPr>
              <a:t>Array Index Out of Range</a:t>
            </a:r>
          </a:p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  <a:latin typeface="Arial" charset="0"/>
                <a:ea typeface="新細明體" charset="-120"/>
              </a:rPr>
              <a:t>A common error is using a nonexistent index</a:t>
            </a:r>
          </a:p>
          <a:p>
            <a:pPr>
              <a:defRPr/>
            </a:pPr>
            <a:endParaRPr lang="en-US" altLang="zh-TW" dirty="0">
              <a:solidFill>
                <a:schemeClr val="tx1"/>
              </a:solidFill>
              <a:latin typeface="Arial" charset="0"/>
              <a:ea typeface="新細明體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sz="1600" dirty="0">
                <a:solidFill>
                  <a:schemeClr val="tx1"/>
                </a:solidFill>
                <a:latin typeface="Arial" charset="0"/>
                <a:ea typeface="新細明體" charset="-120"/>
              </a:rPr>
              <a:t>Index values for int a[6] are the values 0 through 5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sz="1600" dirty="0">
                <a:solidFill>
                  <a:schemeClr val="tx1"/>
                </a:solidFill>
                <a:latin typeface="Arial" charset="0"/>
                <a:ea typeface="新細明體" charset="-120"/>
              </a:rPr>
              <a:t>An index value not allowed by the array declaration is out of range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sz="1600" dirty="0">
                <a:solidFill>
                  <a:schemeClr val="tx1"/>
                </a:solidFill>
                <a:latin typeface="Arial" charset="0"/>
                <a:ea typeface="新細明體" charset="-120"/>
              </a:rPr>
              <a:t>Using an out of range index value doe not produce an error message!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49E832A-2DA8-4D32-98B5-3E0D2817345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611663" y="4600354"/>
            <a:ext cx="71805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日期版面配置區 16">
            <a:extLst>
              <a:ext uri="{FF2B5EF4-FFF2-40B4-BE49-F238E27FC236}">
                <a16:creationId xmlns:a16="http://schemas.microsoft.com/office/drawing/2014/main" id="{E60201DB-FC95-42A5-B997-2396D285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2020/3/26</a:t>
            </a:r>
            <a:endParaRPr lang="zh-TW" altLang="en-US" dirty="0"/>
          </a:p>
        </p:txBody>
      </p:sp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9682F8B5-F8F6-46CC-A761-B508AAE8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60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Partially-filled Arrays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圖片 10" descr="一張含有 螢幕擷取畫面, 文字 的圖片&#10;&#10;描述是以非常高的可信度產生">
            <a:extLst>
              <a:ext uri="{FF2B5EF4-FFF2-40B4-BE49-F238E27FC236}">
                <a16:creationId xmlns:a16="http://schemas.microsoft.com/office/drawing/2014/main" id="{A1B60D63-7D50-4DFE-A893-26D5B85E2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1" y="2526527"/>
            <a:ext cx="5159422" cy="3829823"/>
          </a:xfrm>
          <a:prstGeom prst="rect">
            <a:avLst/>
          </a:prstGeom>
        </p:spPr>
      </p:pic>
      <p:pic>
        <p:nvPicPr>
          <p:cNvPr id="13" name="圖片 12" descr="一張含有 食物 的圖片&#10;&#10;描述是以高可信度產生">
            <a:extLst>
              <a:ext uri="{FF2B5EF4-FFF2-40B4-BE49-F238E27FC236}">
                <a16:creationId xmlns:a16="http://schemas.microsoft.com/office/drawing/2014/main" id="{4CD4194F-1C6D-48C5-94E3-25B8C0CC8D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5"/>
          <a:stretch/>
        </p:blipFill>
        <p:spPr>
          <a:xfrm>
            <a:off x="5906083" y="4072356"/>
            <a:ext cx="5826512" cy="471715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0BA398-764B-488A-9BB4-E548A1DA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2020/3/26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21682E-CB65-4B1A-84F4-222A0A75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6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Arrays in Functions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676531"/>
            <a:ext cx="898348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double I, n, a[10];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myFunction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(n);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myFunction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(a[2]);</a:t>
            </a:r>
          </a:p>
          <a:p>
            <a:pPr lvl="1"/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void </a:t>
            </a:r>
            <a:r>
              <a:rPr lang="en-US" altLang="zh-TW" sz="2400" dirty="0" err="1">
                <a:solidFill>
                  <a:srgbClr val="000000"/>
                </a:solidFill>
                <a:latin typeface="Calibri"/>
                <a:ea typeface="微軟正黑體"/>
              </a:rPr>
              <a:t>inputArray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(double a[]);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Call by address</a:t>
            </a:r>
          </a:p>
          <a:p>
            <a:pPr lvl="1"/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void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inputArratRef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(double &amp;a);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Call by reference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2020/3/26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Searching an array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0" name="圖片 9" descr="一張含有 文字, 螢幕擷取畫面 的圖片&#10;&#10;描述是以非常高的可信度產生">
            <a:extLst>
              <a:ext uri="{FF2B5EF4-FFF2-40B4-BE49-F238E27FC236}">
                <a16:creationId xmlns:a16="http://schemas.microsoft.com/office/drawing/2014/main" id="{225C75CE-30D7-483E-AA8A-2FB9916C4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1" y="2526526"/>
            <a:ext cx="6030271" cy="3667313"/>
          </a:xfrm>
          <a:prstGeom prst="rect">
            <a:avLst/>
          </a:prstGeom>
        </p:spPr>
      </p:pic>
      <p:pic>
        <p:nvPicPr>
          <p:cNvPr id="12" name="圖片 11" descr="一張含有 文字 的圖片&#10;&#10;描述是以高可信度產生">
            <a:extLst>
              <a:ext uri="{FF2B5EF4-FFF2-40B4-BE49-F238E27FC236}">
                <a16:creationId xmlns:a16="http://schemas.microsoft.com/office/drawing/2014/main" id="{36ADA5C4-C14F-4E8D-B003-9DF8F5485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36" y="3169037"/>
            <a:ext cx="3959446" cy="2269296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3C0E82A-3D30-45A1-B72E-9A76F08D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2020/3/26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80395F-E0C8-4765-BC68-D16FA319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9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Sorting	 : Insertion sort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BC2235-CB4A-4EE2-A3D2-B61AC09A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2020/3/26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066A79-E85E-4E6D-A5D2-951E0ED1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51" y="2410085"/>
            <a:ext cx="3391319" cy="419494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525843" y="3336485"/>
            <a:ext cx="6451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將資料分成已排序、未排序兩部份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依序由未排序中的第一筆</a:t>
            </a:r>
            <a:r>
              <a:rPr lang="en-US" altLang="zh-TW" dirty="0"/>
              <a:t>(</a:t>
            </a:r>
            <a:r>
              <a:rPr lang="zh-TW" altLang="en-US" dirty="0"/>
              <a:t>正處理的值</a:t>
            </a:r>
            <a:r>
              <a:rPr lang="en-US" altLang="zh-TW" dirty="0"/>
              <a:t>)</a:t>
            </a:r>
            <a:r>
              <a:rPr lang="zh-TW" altLang="en-US" dirty="0"/>
              <a:t>，插入到已排序中的適當位置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插入時由右而左比較，直到遇到第一個比正處理的值小的值，再插入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比較時，若遇到的值比正處理的值大或相等，則將值往右移</a:t>
            </a:r>
          </a:p>
        </p:txBody>
      </p:sp>
    </p:spTree>
    <p:extLst>
      <p:ext uri="{BB962C8B-B14F-4D97-AF65-F5344CB8AC3E}">
        <p14:creationId xmlns:p14="http://schemas.microsoft.com/office/powerpoint/2010/main" val="35296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Sorting	 : Selection sort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E5C6697-D7A1-4831-8C93-FEA5BC976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96"/>
          <a:stretch/>
        </p:blipFill>
        <p:spPr>
          <a:xfrm>
            <a:off x="1782462" y="2548823"/>
            <a:ext cx="2663515" cy="413211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F87DAF-06D0-4BF4-B1DA-C37860F9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2020/3/26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603E1D-061B-4384-8B87-ACCB4466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451257" y="3249047"/>
            <a:ext cx="5735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將資料分成已排序、未排序兩部份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依序由未排序中找最小值</a:t>
            </a:r>
            <a:r>
              <a:rPr lang="en-US" altLang="zh-TW" dirty="0"/>
              <a:t>(or </a:t>
            </a:r>
            <a:r>
              <a:rPr lang="zh-TW" altLang="en-US" dirty="0"/>
              <a:t>最大值</a:t>
            </a:r>
            <a:r>
              <a:rPr lang="en-US" altLang="zh-TW" dirty="0"/>
              <a:t>)</a:t>
            </a:r>
            <a:r>
              <a:rPr lang="zh-TW" altLang="en-US" dirty="0"/>
              <a:t>，加入到已排序部份的末端</a:t>
            </a:r>
          </a:p>
        </p:txBody>
      </p:sp>
    </p:spTree>
    <p:extLst>
      <p:ext uri="{BB962C8B-B14F-4D97-AF65-F5344CB8AC3E}">
        <p14:creationId xmlns:p14="http://schemas.microsoft.com/office/powerpoint/2010/main" val="95549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Sorting	 : Bubble sort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6408636-767F-48CB-8C52-56E4B03C8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8682" r="40814" b="2451"/>
          <a:stretch/>
        </p:blipFill>
        <p:spPr>
          <a:xfrm>
            <a:off x="1634065" y="2557656"/>
            <a:ext cx="3208704" cy="3648688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987A91F-B9A1-43E3-87A9-D9C9F4B0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2020/3/26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412101-6006-4EB7-B0CA-4B22C804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452990" y="2989385"/>
            <a:ext cx="5845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一次比較陣列中兩兩相鄰的元素，然後根據大小將它們調換順序，大的移到</a:t>
            </a:r>
            <a:r>
              <a:rPr lang="zh-TW" altLang="en-US" dirty="0" smtClean="0"/>
              <a:t>後面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當我們比較過所有元素一次後，可以確保數值最大的元素在最後面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接著扣掉陣列中的最後一個元素，重複上面的步驟進行兩兩</a:t>
            </a:r>
            <a:r>
              <a:rPr lang="zh-TW" altLang="en-US" dirty="0" smtClean="0"/>
              <a:t>比較，直到排序完畢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681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370</Words>
  <Application>Microsoft Office PowerPoint</Application>
  <PresentationFormat>寬螢幕</PresentationFormat>
  <Paragraphs>73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Introduction of Arrays</vt:lpstr>
      <vt:lpstr>An  Array in Memory</vt:lpstr>
      <vt:lpstr>Partially-filled Arrays</vt:lpstr>
      <vt:lpstr>Arrays in Functions</vt:lpstr>
      <vt:lpstr>Searching an array</vt:lpstr>
      <vt:lpstr>Sorting  : Insertion sort</vt:lpstr>
      <vt:lpstr>Sorting  : Selection sort</vt:lpstr>
      <vt:lpstr>Sorting  : Bubble sort</vt:lpstr>
      <vt:lpstr>Multidimensional Arrays</vt:lpstr>
      <vt:lpstr>Multidimensional Arrays</vt:lpstr>
      <vt:lpstr>Multidimensional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tublizzard</cp:lastModifiedBy>
  <cp:revision>12</cp:revision>
  <dcterms:created xsi:type="dcterms:W3CDTF">2019-03-22T17:18:14Z</dcterms:created>
  <dcterms:modified xsi:type="dcterms:W3CDTF">2020-03-24T18:40:56Z</dcterms:modified>
</cp:coreProperties>
</file>