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62" r:id="rId4"/>
    <p:sldId id="264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C32B-DA03-48ED-9F20-AA2F425D83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2C1A-2BC1-41DF-9640-21FEAACBF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D2C1A-2BC1-41DF-9640-21FEAACBF2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27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2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771FEC-6FFF-48DA-86A4-88D74B38049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78E77D-191B-424B-B474-09CF1417B62C}"/>
              </a:ext>
            </a:extLst>
          </p:cNvPr>
          <p:cNvSpPr>
            <a:spLocks noGrp="1"/>
          </p:cNvSpPr>
          <p:nvPr/>
        </p:nvSpPr>
        <p:spPr>
          <a:xfrm>
            <a:off x="1066783" y="940660"/>
            <a:ext cx="10058400" cy="2488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</p:spTree>
    <p:extLst>
      <p:ext uri="{BB962C8B-B14F-4D97-AF65-F5344CB8AC3E}">
        <p14:creationId xmlns:p14="http://schemas.microsoft.com/office/powerpoint/2010/main" val="20977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8-1</a:t>
            </a:r>
            <a:r>
              <a:rPr lang="zh-TW" altLang="en-US" dirty="0"/>
              <a:t>：</a:t>
            </a:r>
            <a:r>
              <a:rPr lang="en-US" altLang="zh-TW" dirty="0"/>
              <a:t> Overload  ‘&lt;‘  ‘==‘  ‘&gt;’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CE1BDA-A535-43DE-BF6E-CF70B4C6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請設計一個用來保存日期的</a:t>
            </a:r>
            <a:r>
              <a:rPr lang="en-US" altLang="zh-CN" dirty="0"/>
              <a:t>class </a:t>
            </a:r>
            <a:r>
              <a:rPr lang="en-US" altLang="zh-CN" b="1" dirty="0"/>
              <a:t>Date</a:t>
            </a:r>
            <a:r>
              <a:rPr lang="zh-CN" altLang="en-US" dirty="0"/>
              <a:t>，其</a:t>
            </a:r>
            <a:r>
              <a:rPr lang="en-US" altLang="zh-CN" dirty="0" err="1"/>
              <a:t>privat</a:t>
            </a:r>
            <a:r>
              <a:rPr lang="zh-CN" altLang="en-US" dirty="0"/>
              <a:t>中的變數必須包含：年／月／日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第一部分必須能夠輸入三筆資料，且這三筆</a:t>
            </a:r>
            <a:r>
              <a:rPr lang="zh-CN" altLang="en-US" b="1" dirty="0"/>
              <a:t>各自以</a:t>
            </a:r>
            <a:r>
              <a:rPr lang="en-US" altLang="zh-CN" b="1" dirty="0"/>
              <a:t>class</a:t>
            </a:r>
            <a:r>
              <a:rPr lang="zh-CN" altLang="en-US" b="1" dirty="0"/>
              <a:t>宣告</a:t>
            </a:r>
            <a:r>
              <a:rPr lang="zh-CN" altLang="en-US" dirty="0"/>
              <a:t>，並且印至螢幕上。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第二部分必須比較輸入的日期先後順序。使用</a:t>
            </a:r>
            <a:r>
              <a:rPr lang="en-US" altLang="zh-CN" b="1" dirty="0"/>
              <a:t>Non-member function</a:t>
            </a:r>
            <a:r>
              <a:rPr lang="zh-CN" altLang="en-US" dirty="0"/>
              <a:t>方式，</a:t>
            </a:r>
            <a:r>
              <a:rPr lang="en-US" altLang="zh-CN" dirty="0"/>
              <a:t>overloading “</a:t>
            </a:r>
            <a:r>
              <a:rPr lang="en-US" altLang="zh-CN" b="1" dirty="0"/>
              <a:t>&gt;</a:t>
            </a:r>
            <a:r>
              <a:rPr lang="en-US" altLang="zh-CN" dirty="0"/>
              <a:t>” ”</a:t>
            </a:r>
            <a:r>
              <a:rPr lang="en-US" altLang="zh-CN" b="1" dirty="0"/>
              <a:t>&lt;”</a:t>
            </a:r>
            <a:r>
              <a:rPr lang="en-US" altLang="zh-CN" dirty="0"/>
              <a:t> “</a:t>
            </a:r>
            <a:r>
              <a:rPr lang="en-US" altLang="zh-CN" b="1" dirty="0"/>
              <a:t>==</a:t>
            </a:r>
            <a:r>
              <a:rPr lang="en-US" altLang="zh-CN" dirty="0"/>
              <a:t>”</a:t>
            </a:r>
            <a:r>
              <a:rPr lang="zh-CN" altLang="en-US" dirty="0"/>
              <a:t>三個判斷運算子。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92608" lvl="1" indent="0">
              <a:buNone/>
            </a:pPr>
            <a:r>
              <a:rPr lang="en-US" altLang="zh-TW" b="1" dirty="0"/>
              <a:t>&gt;</a:t>
            </a:r>
            <a:r>
              <a:rPr lang="en-US" altLang="zh-TW" dirty="0"/>
              <a:t> : </a:t>
            </a:r>
            <a:r>
              <a:rPr lang="zh-CN" altLang="en-US" dirty="0"/>
              <a:t>過載成回傳日期</a:t>
            </a:r>
            <a:r>
              <a:rPr lang="en-US" altLang="zh-CN" dirty="0"/>
              <a:t>A</a:t>
            </a:r>
            <a:r>
              <a:rPr lang="zh-CN" altLang="en-US" dirty="0"/>
              <a:t>是否在日期</a:t>
            </a:r>
            <a:r>
              <a:rPr lang="en-US" altLang="zh-CN" dirty="0"/>
              <a:t>B</a:t>
            </a:r>
            <a:r>
              <a:rPr lang="zh-CN" altLang="en-US" dirty="0"/>
              <a:t>之後。</a:t>
            </a:r>
            <a:endParaRPr lang="en-US" altLang="zh-TW" dirty="0"/>
          </a:p>
          <a:p>
            <a:pPr marL="292608" lvl="1" indent="0">
              <a:buNone/>
            </a:pPr>
            <a:r>
              <a:rPr lang="en-US" altLang="zh-TW" b="1" dirty="0"/>
              <a:t>&lt;</a:t>
            </a:r>
            <a:r>
              <a:rPr lang="en-US" altLang="zh-TW" dirty="0"/>
              <a:t> : </a:t>
            </a:r>
            <a:r>
              <a:rPr lang="zh-CN" altLang="en-US" dirty="0"/>
              <a:t>過載成回傳日期</a:t>
            </a:r>
            <a:r>
              <a:rPr lang="en-US" altLang="zh-CN" dirty="0"/>
              <a:t>A</a:t>
            </a:r>
            <a:r>
              <a:rPr lang="zh-CN" altLang="en-US" dirty="0"/>
              <a:t>是否在日期</a:t>
            </a:r>
            <a:r>
              <a:rPr lang="en-US" altLang="zh-CN" dirty="0"/>
              <a:t>B</a:t>
            </a:r>
            <a:r>
              <a:rPr lang="zh-CN" altLang="en-US" dirty="0"/>
              <a:t>之前。</a:t>
            </a:r>
            <a:endParaRPr lang="en-US" altLang="zh-TW" dirty="0"/>
          </a:p>
          <a:p>
            <a:pPr marL="292608" lvl="1" indent="0">
              <a:buNone/>
            </a:pPr>
            <a:r>
              <a:rPr lang="en-US" altLang="zh-TW" b="1" dirty="0"/>
              <a:t>==</a:t>
            </a:r>
            <a:r>
              <a:rPr lang="en-US" altLang="zh-TW" dirty="0"/>
              <a:t> : </a:t>
            </a:r>
            <a:r>
              <a:rPr lang="zh-CN" altLang="en-US" dirty="0"/>
              <a:t>過載成回傳日期</a:t>
            </a:r>
            <a:r>
              <a:rPr lang="en-US" altLang="zh-CN" dirty="0"/>
              <a:t>A </a:t>
            </a:r>
            <a:r>
              <a:rPr lang="zh-CN" altLang="en-US" dirty="0"/>
              <a:t>是否等於日期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4229809-8876-4B3C-BD89-56D9F3142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93" y="3895563"/>
            <a:ext cx="5802232" cy="20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8-2</a:t>
            </a:r>
            <a:r>
              <a:rPr lang="zh-TW" altLang="en-US" dirty="0"/>
              <a:t>：</a:t>
            </a:r>
            <a:r>
              <a:rPr lang="en-US" altLang="zh-TW" dirty="0"/>
              <a:t>Overload  ‘ + ‘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0AEDFC3-4291-4D54-80ED-F8817E90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承襲</a:t>
            </a:r>
            <a:r>
              <a:rPr lang="en-US" altLang="zh-CN" dirty="0"/>
              <a:t>9-1 Class </a:t>
            </a:r>
            <a:r>
              <a:rPr lang="en-US" altLang="zh-CN" b="1" dirty="0"/>
              <a:t>Date</a:t>
            </a:r>
            <a:r>
              <a:rPr lang="zh-CN" altLang="en-US" dirty="0"/>
              <a:t>，請使用</a:t>
            </a:r>
            <a:r>
              <a:rPr lang="en-US" altLang="zh-CN" b="1" dirty="0"/>
              <a:t>Non-member function</a:t>
            </a:r>
            <a:r>
              <a:rPr lang="zh-CN" altLang="en-US" dirty="0"/>
              <a:t>方式，</a:t>
            </a:r>
            <a:r>
              <a:rPr lang="en-US" altLang="zh-CN" dirty="0"/>
              <a:t>overloading “</a:t>
            </a:r>
            <a:r>
              <a:rPr lang="en-US" altLang="zh-CN" b="1" dirty="0"/>
              <a:t>+</a:t>
            </a:r>
            <a:r>
              <a:rPr lang="en-US" altLang="zh-CN" dirty="0"/>
              <a:t>”</a:t>
            </a:r>
            <a:r>
              <a:rPr lang="zh-CN" altLang="en-US" dirty="0"/>
              <a:t>，將其變成可以</a:t>
            </a:r>
            <a:endParaRPr lang="en-US" altLang="zh-CN" dirty="0"/>
          </a:p>
          <a:p>
            <a:r>
              <a:rPr lang="zh-CN" altLang="en-US" dirty="0"/>
              <a:t>計算幾天後的日期。</a:t>
            </a:r>
            <a:endParaRPr lang="en-US" altLang="zh-CN" dirty="0"/>
          </a:p>
          <a:p>
            <a:r>
              <a:rPr lang="zh-CN" altLang="en-US" dirty="0"/>
              <a:t>此題無需考慮閏年與否，</a:t>
            </a:r>
            <a:r>
              <a:rPr lang="en-US" altLang="zh-CN" dirty="0"/>
              <a:t>2</a:t>
            </a:r>
            <a:r>
              <a:rPr lang="zh-CN" altLang="en-US" dirty="0"/>
              <a:t>月以</a:t>
            </a:r>
            <a:r>
              <a:rPr lang="en-US" altLang="zh-CN" b="1" dirty="0"/>
              <a:t>28</a:t>
            </a:r>
            <a:r>
              <a:rPr lang="zh-CN" altLang="en-US" b="1" dirty="0"/>
              <a:t>天</a:t>
            </a:r>
            <a:r>
              <a:rPr lang="zh-CN" altLang="en-US" dirty="0"/>
              <a:t>計算。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    + :</a:t>
            </a:r>
            <a:r>
              <a:rPr lang="en-US" altLang="zh-CN" dirty="0"/>
              <a:t> </a:t>
            </a:r>
            <a:r>
              <a:rPr lang="zh-CN" altLang="en-US" dirty="0"/>
              <a:t>過載後須回傳的</a:t>
            </a:r>
            <a:r>
              <a:rPr lang="zh-CN" altLang="en-US" b="1" dirty="0"/>
              <a:t>相加後之日期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39CBBE-E0BA-4529-98E6-410A97FA9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1688"/>
            <a:ext cx="5800275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8-3</a:t>
            </a:r>
            <a:r>
              <a:rPr lang="zh-TW" altLang="en-US" dirty="0"/>
              <a:t>：</a:t>
            </a:r>
            <a:r>
              <a:rPr lang="en-US" altLang="zh-TW" dirty="0"/>
              <a:t>Overload  ‘ – ‘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承襲</a:t>
            </a:r>
            <a:r>
              <a:rPr lang="en-US" altLang="zh-CN" dirty="0"/>
              <a:t>9-1</a:t>
            </a:r>
            <a:r>
              <a:rPr lang="zh-CN" altLang="en-US" dirty="0"/>
              <a:t> </a:t>
            </a:r>
            <a:r>
              <a:rPr lang="en-US" altLang="zh-CN" dirty="0"/>
              <a:t>Class </a:t>
            </a:r>
            <a:r>
              <a:rPr lang="en-US" altLang="zh-CN" b="1" dirty="0"/>
              <a:t>Date</a:t>
            </a:r>
            <a:r>
              <a:rPr lang="zh-CN" altLang="en-US" dirty="0"/>
              <a:t>，請使用</a:t>
            </a:r>
            <a:r>
              <a:rPr lang="en-US" altLang="zh-CN" b="1" dirty="0"/>
              <a:t>Non-member function</a:t>
            </a:r>
            <a:r>
              <a:rPr lang="zh-CN" altLang="en-US" dirty="0"/>
              <a:t>方式，</a:t>
            </a:r>
            <a:r>
              <a:rPr lang="en-US" altLang="zh-CN" dirty="0"/>
              <a:t>overloading “</a:t>
            </a:r>
            <a:r>
              <a:rPr lang="en-US" altLang="zh-CN" b="1" dirty="0"/>
              <a:t>-</a:t>
            </a:r>
            <a:r>
              <a:rPr lang="en-US" altLang="zh-CN" dirty="0"/>
              <a:t>”</a:t>
            </a:r>
            <a:r>
              <a:rPr lang="zh-CN" altLang="en-US" dirty="0"/>
              <a:t>，可以計算兩個</a:t>
            </a:r>
            <a:endParaRPr lang="en-US" altLang="zh-CN" dirty="0"/>
          </a:p>
          <a:p>
            <a:r>
              <a:rPr lang="zh-CN" altLang="en-US" dirty="0"/>
              <a:t>日期差距幾天的功能。</a:t>
            </a:r>
            <a:endParaRPr lang="en-US" altLang="zh-CN" dirty="0"/>
          </a:p>
          <a:p>
            <a:r>
              <a:rPr lang="zh-CN" altLang="en-US" dirty="0"/>
              <a:t>此題無需考慮閏年與否，</a:t>
            </a:r>
            <a:r>
              <a:rPr lang="en-US" altLang="zh-CN" dirty="0"/>
              <a:t>2</a:t>
            </a:r>
            <a:r>
              <a:rPr lang="zh-CN" altLang="en-US" dirty="0"/>
              <a:t>月以</a:t>
            </a:r>
            <a:r>
              <a:rPr lang="en-US" altLang="zh-CN" b="1" dirty="0"/>
              <a:t>28</a:t>
            </a:r>
            <a:r>
              <a:rPr lang="zh-CN" altLang="en-US" b="1" dirty="0"/>
              <a:t>天</a:t>
            </a:r>
            <a:r>
              <a:rPr lang="zh-CN" altLang="en-US" dirty="0"/>
              <a:t>計算。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b="1" dirty="0"/>
              <a:t>     - : </a:t>
            </a:r>
            <a:r>
              <a:rPr lang="zh-CN" altLang="en-US" dirty="0"/>
              <a:t>過載後必須計算出</a:t>
            </a:r>
            <a:r>
              <a:rPr lang="zh-CN" altLang="en-US" b="1" dirty="0"/>
              <a:t>兩日期相減之後的結果</a:t>
            </a:r>
            <a:r>
              <a:rPr lang="zh-CN" altLang="en-US" dirty="0"/>
              <a:t>，回傳值為 </a:t>
            </a:r>
            <a:r>
              <a:rPr lang="en-US" altLang="zh-CN" dirty="0"/>
              <a:t>int-type</a:t>
            </a:r>
            <a:r>
              <a:rPr lang="zh-CN" altLang="en-US" dirty="0"/>
              <a:t>。</a:t>
            </a:r>
            <a:endParaRPr lang="en-US" altLang="zh-TW" dirty="0"/>
          </a:p>
        </p:txBody>
      </p:sp>
      <p:pic>
        <p:nvPicPr>
          <p:cNvPr id="4" name="圖片 3" descr="一張含有 物件, 發現 的圖片&#10;&#10;描述是以高可信度產生">
            <a:extLst>
              <a:ext uri="{FF2B5EF4-FFF2-40B4-BE49-F238E27FC236}">
                <a16:creationId xmlns:a16="http://schemas.microsoft.com/office/drawing/2014/main" id="{375594BB-B2AA-4F21-8FC8-8397F968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45635"/>
            <a:ext cx="5799600" cy="10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8-4</a:t>
            </a:r>
            <a:r>
              <a:rPr lang="zh-TW" altLang="en-US" dirty="0"/>
              <a:t>：得分累積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寫一支程式，可以輸出班上學生考試的分數分布表。程式一開始必須輸入學生得分。當輸</a:t>
            </a:r>
            <a:endParaRPr lang="en-US" altLang="zh-TW" dirty="0"/>
          </a:p>
          <a:p>
            <a:r>
              <a:rPr lang="zh-TW" altLang="en-US" dirty="0"/>
              <a:t>入 </a:t>
            </a:r>
            <a:r>
              <a:rPr lang="en-US" altLang="zh-TW" dirty="0"/>
              <a:t>-1</a:t>
            </a:r>
            <a:r>
              <a:rPr lang="zh-TW" altLang="en-US" dirty="0"/>
              <a:t> 時，則開始計算每一分數區間的人數。</a:t>
            </a:r>
            <a:endParaRPr lang="en-US" altLang="zh-TW" dirty="0"/>
          </a:p>
          <a:p>
            <a:r>
              <a:rPr lang="zh-TW" altLang="en-US" dirty="0"/>
              <a:t>條件 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成績為整數型態</a:t>
            </a:r>
            <a:r>
              <a:rPr lang="en-US" altLang="zh-TW" dirty="0"/>
              <a:t>(integer)</a:t>
            </a:r>
            <a:r>
              <a:rPr lang="zh-TW" altLang="en-US" dirty="0"/>
              <a:t>且必須存在名為</a:t>
            </a:r>
            <a:r>
              <a:rPr lang="en-US" altLang="zh-TW" dirty="0"/>
              <a:t>Grade</a:t>
            </a:r>
            <a:r>
              <a:rPr lang="zh-TW" altLang="en-US" dirty="0"/>
              <a:t>的</a:t>
            </a:r>
            <a:r>
              <a:rPr lang="en-US" altLang="zh-TW" dirty="0"/>
              <a:t>vector</a:t>
            </a:r>
            <a:r>
              <a:rPr lang="zh-TW" altLang="en-US" dirty="0"/>
              <a:t>中。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分數最小值為</a:t>
            </a:r>
            <a:r>
              <a:rPr lang="en-US" altLang="zh-TW" dirty="0"/>
              <a:t>0</a:t>
            </a:r>
            <a:r>
              <a:rPr lang="zh-TW" altLang="en-US" dirty="0"/>
              <a:t>，最大值為</a:t>
            </a:r>
            <a:r>
              <a:rPr lang="en-US" altLang="zh-TW" dirty="0"/>
              <a:t>100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程式必須瀏覽整個</a:t>
            </a:r>
            <a:r>
              <a:rPr lang="en-US" altLang="zh-TW" dirty="0"/>
              <a:t>Grade</a:t>
            </a:r>
            <a:r>
              <a:rPr lang="zh-TW" altLang="en-US" dirty="0"/>
              <a:t>，之後開始計算分數區間人數。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每一</a:t>
            </a:r>
            <a:r>
              <a:rPr lang="en-US" altLang="zh-TW" dirty="0"/>
              <a:t>10</a:t>
            </a:r>
            <a:r>
              <a:rPr lang="zh-TW" altLang="en-US" dirty="0"/>
              <a:t>分為一個區間。滿分的情況下，可單獨計算滿分人數。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14697D-AF7C-4AB0-93BC-F28EA2F2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191" y="4559717"/>
            <a:ext cx="3216745" cy="20116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B41F417-4F0B-4393-95A8-BA474234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191" y="2423160"/>
            <a:ext cx="3216745" cy="201168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14A7514-5759-4D4A-A719-052663568E9C}"/>
              </a:ext>
            </a:extLst>
          </p:cNvPr>
          <p:cNvCxnSpPr>
            <a:cxnSpLocks/>
          </p:cNvCxnSpPr>
          <p:nvPr/>
        </p:nvCxnSpPr>
        <p:spPr>
          <a:xfrm>
            <a:off x="7141580" y="4838218"/>
            <a:ext cx="1368611" cy="162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788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Abadi"/>
        <a:ea typeface="微軟正黑體"/>
        <a:cs typeface=""/>
      </a:majorFont>
      <a:minorFont>
        <a:latin typeface="Abadi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1097</TotalTime>
  <Words>360</Words>
  <Application>Microsoft Office PowerPoint</Application>
  <PresentationFormat>寬螢幕</PresentationFormat>
  <Paragraphs>31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Abadi</vt:lpstr>
      <vt:lpstr>Calibri</vt:lpstr>
      <vt:lpstr>Wingdings</vt:lpstr>
      <vt:lpstr>回顧</vt:lpstr>
      <vt:lpstr>PowerPoint 簡報</vt:lpstr>
      <vt:lpstr>課堂練習8-1： Overload  ‘&lt;‘  ‘==‘  ‘&gt;’</vt:lpstr>
      <vt:lpstr>課堂練習8-2：Overload  ‘ + ‘</vt:lpstr>
      <vt:lpstr>課堂練習8-3：Overload  ‘ – ‘</vt:lpstr>
      <vt:lpstr>課堂練習8-4：得分累積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張榮翔</dc:creator>
  <cp:lastModifiedBy>宜蓁 蔡</cp:lastModifiedBy>
  <cp:revision>71</cp:revision>
  <dcterms:created xsi:type="dcterms:W3CDTF">2018-03-29T11:23:56Z</dcterms:created>
  <dcterms:modified xsi:type="dcterms:W3CDTF">2020-04-30T02:12:18Z</dcterms:modified>
</cp:coreProperties>
</file>