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76" r:id="rId3"/>
    <p:sldId id="257" r:id="rId4"/>
    <p:sldId id="290" r:id="rId5"/>
    <p:sldId id="281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Chapter9.  Operator Overloading</a:t>
            </a:r>
            <a:r>
              <a:rPr lang="zh-TW" altLang="en-US" sz="4200"/>
              <a:t> </a:t>
            </a:r>
            <a:r>
              <a:rPr lang="en-US" altLang="zh-TW" sz="4200"/>
              <a:t>(2)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2020/5/7</a:t>
            </a:r>
            <a:r>
              <a:rPr lang="zh-TW" altLang="en-US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Operator Overloading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Friend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Overloading &gt;&gt; and &lt;&lt;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Friend Functions (1 / 2)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Nonmember Functions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Recall : operator overloads as nonmembers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They access data through accessor and mutator functions.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Very inefficient (overhead of calls)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Friends can directly access </a:t>
            </a:r>
            <a:r>
              <a:rPr lang="en-US" altLang="zh-TW" sz="2400" b="1" dirty="0">
                <a:solidFill>
                  <a:srgbClr val="FF0000"/>
                </a:solidFill>
              </a:rPr>
              <a:t>private class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No overhead , more efficient.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2020/5/7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BA97D6A-83DA-457B-82ED-FCBEDD1A2ACF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6092497" y="4901760"/>
            <a:ext cx="1" cy="669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5E787B-6724-4B14-8496-C56FD2577F15}"/>
              </a:ext>
            </a:extLst>
          </p:cNvPr>
          <p:cNvSpPr txBox="1"/>
          <p:nvPr/>
        </p:nvSpPr>
        <p:spPr>
          <a:xfrm>
            <a:off x="1600752" y="5571145"/>
            <a:ext cx="898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Best to make nonmember operator overloads friends !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Friend Functions (2 / 2)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Friend </a:t>
            </a:r>
            <a:r>
              <a:rPr lang="en-US" altLang="zh-TW" sz="2400" dirty="0">
                <a:solidFill>
                  <a:srgbClr val="000000"/>
                </a:solidFill>
              </a:rPr>
              <a:t>function uses : Operator Overloads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Most common use of friends.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Improves efficiency.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voids calling accessor / mutator member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Operator must have access anyway.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Might as well give full access as friend.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(1 / 3)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Enables input and output of our objects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Similar to other operator overloads.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New subtleties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Improves readability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Like all operator overloads do.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Enables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cout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myObject;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cin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&gt;&gt;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myObject;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Instead of need for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myObject.output();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(2 / 3)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(declaration / calling)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class Money</a:t>
            </a:r>
          </a:p>
          <a:p>
            <a:pPr lvl="1"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{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friend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ostream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&amp; operator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(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ostream&amp; outs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, const Money &amp; amount);</a:t>
            </a:r>
          </a:p>
          <a:p>
            <a:pPr lvl="1"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friend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istream&amp; ins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Money&amp; amount);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														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int main ()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{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Money yourAmount;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cin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&gt;&gt;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yourAmount;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cout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“Your amount is ”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yourAmount &lt;&lt; endl;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															}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(3 / 3)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(definition)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ostream&amp; outs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const Money&amp; amount)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{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......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if (amount.dollars &lt; 0 || amount.cents &lt; 0)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outs &lt;&lt;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“$-”;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else 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outs &lt;&lt;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“$+”;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……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return outs;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																	}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2020/5/7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9180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402</Words>
  <Application>Microsoft Office PowerPoint</Application>
  <PresentationFormat>寬螢幕</PresentationFormat>
  <Paragraphs>73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Friend Functions (1 / 2)</vt:lpstr>
      <vt:lpstr>Friend Functions (2 / 2)</vt:lpstr>
      <vt:lpstr>Overloading &gt;&gt; and &lt;&lt; (1 / 3)</vt:lpstr>
      <vt:lpstr>Overloading &gt;&gt; and &lt;&lt; (2 / 3)</vt:lpstr>
      <vt:lpstr>Overloading &gt;&gt; and &lt;&lt; (3 /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BSIP</cp:lastModifiedBy>
  <cp:revision>56</cp:revision>
  <dcterms:created xsi:type="dcterms:W3CDTF">2019-03-22T17:18:14Z</dcterms:created>
  <dcterms:modified xsi:type="dcterms:W3CDTF">2020-05-04T03:59:47Z</dcterms:modified>
</cp:coreProperties>
</file>