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67" r:id="rId4"/>
    <p:sldId id="269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9-1</a:t>
            </a:r>
            <a:r>
              <a:rPr lang="zh-TW" altLang="en-US" dirty="0"/>
              <a:t>：</a:t>
            </a:r>
            <a:r>
              <a:rPr lang="en-US" altLang="zh-TW" dirty="0"/>
              <a:t>i/ostream Overload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請使用</a:t>
            </a:r>
            <a:r>
              <a:rPr lang="en-US" altLang="zh-TW" dirty="0">
                <a:solidFill>
                  <a:schemeClr val="tx1"/>
                </a:solidFill>
              </a:rPr>
              <a:t>friend function </a:t>
            </a:r>
            <a:r>
              <a:rPr lang="zh-TW" altLang="en-US" dirty="0">
                <a:solidFill>
                  <a:schemeClr val="tx1"/>
                </a:solidFill>
              </a:rPr>
              <a:t>設計出日期 </a:t>
            </a:r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 </a:t>
            </a:r>
            <a:r>
              <a:rPr lang="en-US" altLang="zh-TW" dirty="0">
                <a:solidFill>
                  <a:schemeClr val="tx1"/>
                </a:solidFill>
              </a:rPr>
              <a:t>cin/cout</a:t>
            </a:r>
            <a:r>
              <a:rPr lang="zh-TW" altLang="en-US" dirty="0">
                <a:solidFill>
                  <a:schemeClr val="tx1"/>
                </a:solidFill>
              </a:rPr>
              <a:t>功能。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於主函式</a:t>
            </a:r>
            <a:r>
              <a:rPr lang="en-US" altLang="zh-TW" dirty="0">
                <a:solidFill>
                  <a:schemeClr val="tx1"/>
                </a:solidFill>
              </a:rPr>
              <a:t>main</a:t>
            </a:r>
            <a:r>
              <a:rPr lang="zh-TW" altLang="en-US" dirty="0">
                <a:solidFill>
                  <a:schemeClr val="tx1"/>
                </a:solidFill>
              </a:rPr>
              <a:t>中，只能擁有三行程式碼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date d1;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cin &gt;&gt; d1;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cout &lt;&lt; d1;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istream</a:t>
            </a:r>
            <a:r>
              <a:rPr lang="zh-TW" altLang="en-US" dirty="0">
                <a:solidFill>
                  <a:schemeClr val="tx1"/>
                </a:solidFill>
              </a:rPr>
              <a:t>的過載需正確提示目前所要輸入的值，輸入完畢後，會存放進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TW" altLang="en-US" dirty="0">
                <a:solidFill>
                  <a:schemeClr val="tx1"/>
                </a:solidFill>
              </a:rPr>
              <a:t>變數中。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2BF9A5-B364-4963-9753-7A1EAAF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11" y="4177302"/>
            <a:ext cx="2755377" cy="21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9-2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Overload ‘&lt;&lt;’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8A2642-9A53-4B64-9C85-E2E5B064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9834" cy="402336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設計一個</a:t>
            </a:r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en-US" altLang="zh-TW" b="1" dirty="0">
                <a:solidFill>
                  <a:schemeClr val="tx1"/>
                </a:solidFill>
              </a:rPr>
              <a:t>Pair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Overloading “ </a:t>
            </a:r>
            <a:r>
              <a:rPr lang="en-US" altLang="zh-CN" b="1" dirty="0">
                <a:solidFill>
                  <a:schemeClr val="tx1"/>
                </a:solidFill>
              </a:rPr>
              <a:t>&lt;&lt;</a:t>
            </a:r>
            <a:r>
              <a:rPr lang="en-US" altLang="zh-CN" dirty="0">
                <a:solidFill>
                  <a:schemeClr val="tx1"/>
                </a:solidFill>
              </a:rPr>
              <a:t> ” </a:t>
            </a:r>
            <a:r>
              <a:rPr lang="zh-TW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 “ </a:t>
            </a:r>
            <a:r>
              <a:rPr lang="en-US" altLang="zh-CN" b="1" dirty="0" smtClean="0">
                <a:solidFill>
                  <a:schemeClr val="tx1"/>
                </a:solidFill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 ” </a:t>
            </a:r>
            <a:r>
              <a:rPr lang="zh-CN" altLang="en-US" dirty="0">
                <a:solidFill>
                  <a:schemeClr val="tx1"/>
                </a:solidFill>
              </a:rPr>
              <a:t>及 </a:t>
            </a:r>
            <a:r>
              <a:rPr lang="en-US" altLang="zh-CN" dirty="0">
                <a:solidFill>
                  <a:schemeClr val="tx1"/>
                </a:solidFill>
              </a:rPr>
              <a:t>” </a:t>
            </a:r>
            <a:r>
              <a:rPr lang="en-US" altLang="zh-CN" b="1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 ”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>
                <a:solidFill>
                  <a:schemeClr val="tx1"/>
                </a:solidFill>
              </a:rPr>
              <a:t>Private</a:t>
            </a:r>
            <a:r>
              <a:rPr lang="zh-CN" altLang="en-US" dirty="0">
                <a:solidFill>
                  <a:schemeClr val="tx1"/>
                </a:solidFill>
              </a:rPr>
              <a:t>中變數應有兩個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變數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b="1" dirty="0">
                <a:solidFill>
                  <a:schemeClr val="tx1"/>
                </a:solidFill>
              </a:rPr>
              <a:t>first, second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用來</a:t>
            </a:r>
            <a:r>
              <a:rPr lang="zh-CN" altLang="en-US" dirty="0">
                <a:solidFill>
                  <a:schemeClr val="tx1"/>
                </a:solidFill>
              </a:rPr>
              <a:t>保存輸入的數字。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或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或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代表</a:t>
            </a:r>
            <a:r>
              <a:rPr lang="zh-CN" altLang="en-US" b="1" dirty="0">
                <a:solidFill>
                  <a:schemeClr val="tx1"/>
                </a:solidFill>
              </a:rPr>
              <a:t>沒帶</a:t>
            </a:r>
            <a:r>
              <a:rPr lang="zh-CN" altLang="en-US" dirty="0">
                <a:solidFill>
                  <a:schemeClr val="tx1"/>
                </a:solidFill>
              </a:rPr>
              <a:t>參數的</a:t>
            </a:r>
            <a:r>
              <a:rPr lang="en-US" altLang="zh-CN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設定為 </a:t>
            </a:r>
            <a:r>
              <a:rPr lang="en-US" altLang="zh-CN" dirty="0">
                <a:solidFill>
                  <a:schemeClr val="tx1"/>
                </a:solidFill>
              </a:rPr>
              <a:t>(0, 0)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代表</a:t>
            </a:r>
            <a:r>
              <a:rPr lang="zh-CN" altLang="en-US" b="1" dirty="0">
                <a:solidFill>
                  <a:schemeClr val="tx1"/>
                </a:solidFill>
              </a:rPr>
              <a:t>一個</a:t>
            </a:r>
            <a:r>
              <a:rPr lang="zh-CN" altLang="en-US" dirty="0">
                <a:solidFill>
                  <a:schemeClr val="tx1"/>
                </a:solidFill>
              </a:rPr>
              <a:t>參數的</a:t>
            </a:r>
            <a:r>
              <a:rPr lang="en-US" altLang="zh-CN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會初始化</a:t>
            </a:r>
            <a:r>
              <a:rPr lang="en-US" altLang="zh-CN" dirty="0">
                <a:solidFill>
                  <a:schemeClr val="tx1"/>
                </a:solidFill>
              </a:rPr>
              <a:t>pair</a:t>
            </a:r>
            <a:r>
              <a:rPr lang="zh-CN" altLang="en-US" dirty="0">
                <a:solidFill>
                  <a:schemeClr val="tx1"/>
                </a:solidFill>
              </a:rPr>
              <a:t>中第一個數字，而第二個數字則設定為零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代表</a:t>
            </a:r>
            <a:r>
              <a:rPr lang="zh-TW" altLang="en-US" b="1" dirty="0">
                <a:solidFill>
                  <a:schemeClr val="tx1"/>
                </a:solidFill>
              </a:rPr>
              <a:t>兩</a:t>
            </a:r>
            <a:r>
              <a:rPr lang="zh-CN" altLang="en-US" b="1" dirty="0">
                <a:solidFill>
                  <a:schemeClr val="tx1"/>
                </a:solidFill>
              </a:rPr>
              <a:t>個</a:t>
            </a:r>
            <a:r>
              <a:rPr lang="zh-CN" altLang="en-US" dirty="0">
                <a:solidFill>
                  <a:schemeClr val="tx1"/>
                </a:solidFill>
              </a:rPr>
              <a:t>參數的</a:t>
            </a:r>
            <a:r>
              <a:rPr lang="en-US" altLang="zh-CN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會初始化</a:t>
            </a:r>
            <a:r>
              <a:rPr lang="en-US" altLang="zh-CN" dirty="0">
                <a:solidFill>
                  <a:schemeClr val="tx1"/>
                </a:solidFill>
              </a:rPr>
              <a:t>pair</a:t>
            </a:r>
            <a:r>
              <a:rPr lang="zh-CN" altLang="en-US" dirty="0">
                <a:solidFill>
                  <a:schemeClr val="tx1"/>
                </a:solidFill>
              </a:rPr>
              <a:t>中第一個</a:t>
            </a:r>
            <a:r>
              <a:rPr lang="zh-TW" altLang="en-US" dirty="0">
                <a:solidFill>
                  <a:schemeClr val="tx1"/>
                </a:solidFill>
              </a:rPr>
              <a:t>跟第二個</a:t>
            </a:r>
            <a:r>
              <a:rPr lang="zh-CN" altLang="en-US" dirty="0">
                <a:solidFill>
                  <a:schemeClr val="tx1"/>
                </a:solidFill>
              </a:rPr>
              <a:t>數字</a:t>
            </a:r>
            <a:r>
              <a:rPr lang="zh-TW" altLang="en-US" dirty="0">
                <a:solidFill>
                  <a:schemeClr val="tx1"/>
                </a:solidFill>
              </a:rPr>
              <a:t>，總共輸入三個</a:t>
            </a:r>
            <a:r>
              <a:rPr lang="en-US" altLang="zh-TW" dirty="0">
                <a:solidFill>
                  <a:schemeClr val="tx1"/>
                </a:solidFill>
              </a:rPr>
              <a:t>Pair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=&gt;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x, y, z 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/>
                </a:solidFill>
              </a:rPr>
              <a:t>接著輸入一個</a:t>
            </a:r>
            <a:r>
              <a:rPr lang="zh-TW" altLang="en-US" b="1" dirty="0">
                <a:solidFill>
                  <a:schemeClr val="tx1"/>
                </a:solidFill>
              </a:rPr>
              <a:t>常數 </a:t>
            </a:r>
            <a:r>
              <a:rPr lang="en-US" altLang="zh-TW" b="1" dirty="0">
                <a:solidFill>
                  <a:schemeClr val="tx1"/>
                </a:solidFill>
              </a:rPr>
              <a:t>c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用以計算常數與 </a:t>
            </a:r>
            <a:r>
              <a:rPr lang="en-US" altLang="zh-TW" dirty="0">
                <a:solidFill>
                  <a:schemeClr val="tx1"/>
                </a:solidFill>
              </a:rPr>
              <a:t>Pair z</a:t>
            </a:r>
            <a:r>
              <a:rPr lang="zh-TW" altLang="en-US" dirty="0">
                <a:solidFill>
                  <a:schemeClr val="tx1"/>
                </a:solidFill>
              </a:rPr>
              <a:t> 相乘的結果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輸出</a:t>
            </a:r>
            <a:r>
              <a:rPr lang="zh-TW" altLang="en-US" dirty="0">
                <a:solidFill>
                  <a:schemeClr val="tx1"/>
                </a:solidFill>
              </a:rPr>
              <a:t>下列答案</a:t>
            </a:r>
            <a:r>
              <a:rPr lang="zh-CN" altLang="en-US" dirty="0">
                <a:solidFill>
                  <a:schemeClr val="tx1"/>
                </a:solidFill>
              </a:rPr>
              <a:t>至螢幕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y = ?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3. z = 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en-US" altLang="zh-TW" dirty="0">
                <a:solidFill>
                  <a:schemeClr val="tx1"/>
                </a:solidFill>
              </a:rPr>
              <a:t>x + y + z = 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5. z * c = ?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93318" y="5115670"/>
            <a:ext cx="352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 :</a:t>
            </a:r>
            <a:r>
              <a:rPr lang="en-US" altLang="zh-CN" dirty="0"/>
              <a:t> (a , b) + (c , d) = (</a:t>
            </a:r>
            <a:r>
              <a:rPr lang="en-US" altLang="zh-CN" dirty="0" err="1"/>
              <a:t>a+c</a:t>
            </a:r>
            <a:r>
              <a:rPr lang="en-US" altLang="zh-CN" dirty="0"/>
              <a:t> , </a:t>
            </a:r>
            <a:r>
              <a:rPr lang="en-US" altLang="zh-CN" dirty="0" err="1"/>
              <a:t>b+d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* : </a:t>
            </a:r>
            <a:r>
              <a:rPr lang="en-US" altLang="zh-CN" dirty="0"/>
              <a:t>(a , b) * c = (a*c , b*c)</a:t>
            </a:r>
          </a:p>
        </p:txBody>
      </p:sp>
    </p:spTree>
    <p:extLst>
      <p:ext uri="{BB962C8B-B14F-4D97-AF65-F5344CB8AC3E}">
        <p14:creationId xmlns:p14="http://schemas.microsoft.com/office/powerpoint/2010/main" val="334068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</p:spPr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9-2</a:t>
            </a:r>
            <a:r>
              <a:rPr lang="zh-TW" altLang="en-US" dirty="0"/>
              <a:t>：</a:t>
            </a:r>
            <a:r>
              <a:rPr lang="en-US" altLang="zh-TW"/>
              <a:t>Overload ‘&lt;&lt;’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759928-EDF3-4E56-9880-47390177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20" y="1904919"/>
            <a:ext cx="841320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9-3</a:t>
            </a:r>
            <a:r>
              <a:rPr lang="zh-TW" altLang="en-US" dirty="0"/>
              <a:t>：</a:t>
            </a:r>
            <a:r>
              <a:rPr lang="en-US" altLang="zh-TW" dirty="0"/>
              <a:t>Operator Overload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請使用</a:t>
            </a:r>
            <a:r>
              <a:rPr lang="en-US" altLang="zh-TW" dirty="0">
                <a:solidFill>
                  <a:schemeClr val="tx1"/>
                </a:solidFill>
              </a:rPr>
              <a:t>friend functions </a:t>
            </a:r>
            <a:r>
              <a:rPr lang="zh-TW" altLang="en-US" dirty="0">
                <a:solidFill>
                  <a:schemeClr val="tx1"/>
                </a:solidFill>
              </a:rPr>
              <a:t>實作以下運算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運算定義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,y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), B(x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,y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+= B	: 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+x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 , 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= A(4 , 6)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-= B 	: A(x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-x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 , 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-y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 = A(1 , 2)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*= B 	: A((x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-y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, (y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+x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)) = A(1*3-2*4 , 2*3+1*4)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A /= B 	: A((x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+y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)/(x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^2) , (y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-x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 )/(x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^2+y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^2) </a:t>
            </a:r>
          </a:p>
          <a:p>
            <a:pPr marL="201168" lvl="1" indent="0"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= A((-5*3+10*4)/(3^2+4^2) , (10*3-(-5)*4) /(3^2+4^2))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3B32819-4598-4CE9-BA46-17139AC0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46" y="2352288"/>
            <a:ext cx="3922203" cy="39807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73389F7-AA57-4795-B62D-21C0BAC4464E}"/>
              </a:ext>
            </a:extLst>
          </p:cNvPr>
          <p:cNvSpPr txBox="1"/>
          <p:nvPr/>
        </p:nvSpPr>
        <p:spPr>
          <a:xfrm>
            <a:off x="4976554" y="1845734"/>
            <a:ext cx="156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++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-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- -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2A4BBD-D919-47C5-ACF8-B1AC2D9EDFA8}"/>
              </a:ext>
            </a:extLst>
          </p:cNvPr>
          <p:cNvSpPr txBox="1"/>
          <p:nvPr/>
        </p:nvSpPr>
        <p:spPr>
          <a:xfrm>
            <a:off x="6000322" y="1845733"/>
            <a:ext cx="191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+= B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-= B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*= B 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zh-TW" dirty="0"/>
              <a:t>A /= B</a:t>
            </a:r>
          </a:p>
        </p:txBody>
      </p:sp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</TotalTime>
  <Words>326</Words>
  <Application>Microsoft Office PowerPoint</Application>
  <PresentationFormat>寬螢幕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Abadi</vt:lpstr>
      <vt:lpstr>微軟正黑體</vt:lpstr>
      <vt:lpstr>新細明體</vt:lpstr>
      <vt:lpstr>Calibri</vt:lpstr>
      <vt:lpstr>回顧</vt:lpstr>
      <vt:lpstr>PowerPoint 簡報</vt:lpstr>
      <vt:lpstr>課堂練習9-1：i/ostream Overload</vt:lpstr>
      <vt:lpstr>課堂練習9-2：Overload ‘&lt;&lt;’</vt:lpstr>
      <vt:lpstr>課堂練習9-2：Overload ‘&lt;&lt;’</vt:lpstr>
      <vt:lpstr>課堂練習9-3：Operator Overload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M073040094</cp:lastModifiedBy>
  <cp:revision>77</cp:revision>
  <dcterms:created xsi:type="dcterms:W3CDTF">2018-03-29T11:23:56Z</dcterms:created>
  <dcterms:modified xsi:type="dcterms:W3CDTF">2020-05-07T05:01:54Z</dcterms:modified>
</cp:coreProperties>
</file>