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8"/>
  </p:notesMasterIdLst>
  <p:sldIdLst>
    <p:sldId id="256" r:id="rId2"/>
    <p:sldId id="309" r:id="rId3"/>
    <p:sldId id="312" r:id="rId4"/>
    <p:sldId id="320" r:id="rId5"/>
    <p:sldId id="321" r:id="rId6"/>
    <p:sldId id="285" r:id="rId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1" autoAdjust="0"/>
    <p:restoredTop sz="80495" autoAdjust="0"/>
  </p:normalViewPr>
  <p:slideViewPr>
    <p:cSldViewPr snapToGrid="0">
      <p:cViewPr varScale="1">
        <p:scale>
          <a:sx n="56" d="100"/>
          <a:sy n="56" d="100"/>
        </p:scale>
        <p:origin x="9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A353D26-3891-1E4B-B4EB-9B6F98DB6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213090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</a:t>
            </a:r>
            <a:r>
              <a:rPr lang="en-US" altLang="zh-TW" sz="6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HW2</a:t>
            </a:r>
          </a:p>
          <a:p>
            <a:pPr algn="ctr">
              <a:lnSpc>
                <a:spcPct val="100000"/>
              </a:lnSpc>
            </a:pPr>
            <a:r>
              <a:rPr lang="zh-TW" altLang="en-US" sz="6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作業說</a:t>
            </a: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明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2970287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TSP(1/4)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D5F7E7-B5BE-5A41-AC38-A6C275CFB17D}"/>
              </a:ext>
            </a:extLst>
          </p:cNvPr>
          <p:cNvSpPr txBox="1"/>
          <p:nvPr/>
        </p:nvSpPr>
        <p:spPr>
          <a:xfrm>
            <a:off x="808948" y="1680181"/>
            <a:ext cx="113320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>
              <a:defRPr kumimoji="1"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r>
              <a:rPr lang="zh-TW" altLang="en-US" dirty="0"/>
              <a:t>的方式解決</a:t>
            </a:r>
            <a:r>
              <a:rPr lang="en-US" altLang="zh-TW" dirty="0">
                <a:solidFill>
                  <a:srgbClr val="FF0000"/>
                </a:solidFill>
              </a:rPr>
              <a:t>TSP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, readfile.txt</a:t>
            </a:r>
            <a:r>
              <a:rPr lang="zh-TW" altLang="en-US" dirty="0" smtClean="0"/>
              <a:t>格式如下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05099" y="994117"/>
            <a:ext cx="3874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第二次演算法作業需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kumimoji="1"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14834"/>
              </p:ext>
            </p:extLst>
          </p:nvPr>
        </p:nvGraphicFramePr>
        <p:xfrm>
          <a:off x="965557" y="2505765"/>
          <a:ext cx="5314473" cy="412813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71491">
                  <a:extLst>
                    <a:ext uri="{9D8B030D-6E8A-4147-A177-3AD203B41FA5}">
                      <a16:colId xmlns:a16="http://schemas.microsoft.com/office/drawing/2014/main" val="2900659523"/>
                    </a:ext>
                  </a:extLst>
                </a:gridCol>
                <a:gridCol w="1771491">
                  <a:extLst>
                    <a:ext uri="{9D8B030D-6E8A-4147-A177-3AD203B41FA5}">
                      <a16:colId xmlns:a16="http://schemas.microsoft.com/office/drawing/2014/main" val="3768458083"/>
                    </a:ext>
                  </a:extLst>
                </a:gridCol>
                <a:gridCol w="1771491">
                  <a:extLst>
                    <a:ext uri="{9D8B030D-6E8A-4147-A177-3AD203B41FA5}">
                      <a16:colId xmlns:a16="http://schemas.microsoft.com/office/drawing/2014/main" val="45562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72656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39665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78041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8755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4402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0919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663777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5074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19795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897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23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TSP(2/4)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2305615"/>
            <a:ext cx="66629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Best Visit Order : </a:t>
            </a:r>
            <a:r>
              <a:rPr kumimoji="1" lang="en" altLang="zh-CN" sz="2800" dirty="0"/>
              <a:t>1 3 2 11 9 10 5 4 6 7 8 </a:t>
            </a:r>
          </a:p>
          <a:p>
            <a:endParaRPr kumimoji="1" lang="en" altLang="zh-CN" sz="2800" dirty="0"/>
          </a:p>
          <a:p>
            <a:r>
              <a:rPr kumimoji="1" lang="en" altLang="zh-CN" sz="2800" dirty="0"/>
              <a:t>Best Distance : 167.807</a:t>
            </a:r>
          </a:p>
          <a:p>
            <a:endParaRPr kumimoji="1" lang="en" altLang="zh-CN" sz="2800" dirty="0"/>
          </a:p>
          <a:p>
            <a:r>
              <a:rPr kumimoji="1" lang="en" altLang="zh-CN" sz="2800" dirty="0"/>
              <a:t>Execution Time: 23.441(s)</a:t>
            </a:r>
            <a:endParaRPr kumimoji="1"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F2E29C-A1CB-2F40-B81C-90BCC29D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0" t="6766" r="13045" b="24185"/>
          <a:stretch/>
        </p:blipFill>
        <p:spPr>
          <a:xfrm>
            <a:off x="6705600" y="1807553"/>
            <a:ext cx="5282889" cy="3970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4BA679-9D99-354F-B0CD-4311333B2A9A}"/>
              </a:ext>
            </a:extLst>
          </p:cNvPr>
          <p:cNvSpPr/>
          <p:nvPr/>
        </p:nvSpPr>
        <p:spPr>
          <a:xfrm>
            <a:off x="205099" y="6264568"/>
            <a:ext cx="3487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畫圖</a:t>
            </a:r>
            <a:r>
              <a:rPr lang="en-US" altLang="zh-CN" sz="2000" dirty="0"/>
              <a:t> : </a:t>
            </a:r>
            <a:r>
              <a:rPr lang="zh-TW" altLang="en-US" sz="2000" dirty="0"/>
              <a:t>http://www.gnuplot.info</a:t>
            </a:r>
          </a:p>
        </p:txBody>
      </p:sp>
      <p:sp>
        <p:nvSpPr>
          <p:cNvPr id="11" name="矩形 10"/>
          <p:cNvSpPr/>
          <p:nvPr/>
        </p:nvSpPr>
        <p:spPr>
          <a:xfrm>
            <a:off x="205099" y="994117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 smtClean="0"/>
              <a:t>輸出結果之</a:t>
            </a:r>
            <a:r>
              <a:rPr kumimoji="1" lang="en-US" altLang="zh-TW" sz="2800" dirty="0" smtClean="0"/>
              <a:t>txt</a:t>
            </a:r>
            <a:r>
              <a:rPr kumimoji="1" lang="zh-TW" altLang="en-US" sz="2800" dirty="0" smtClean="0"/>
              <a:t>需有以下三項</a:t>
            </a:r>
            <a:r>
              <a:rPr kumimoji="1" lang="en-US" altLang="zh-TW" sz="2800" dirty="0" smtClean="0"/>
              <a:t>&amp;</a:t>
            </a:r>
            <a:r>
              <a:rPr kumimoji="1" lang="zh-TW" altLang="en-US" sz="2800" dirty="0" smtClean="0"/>
              <a:t>畫圖</a:t>
            </a:r>
            <a:r>
              <a:rPr kumimoji="1" lang="en-US" altLang="zh-TW" sz="2800" dirty="0" smtClean="0"/>
              <a:t>: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3917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TSP(3/4)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432476"/>
            <a:ext cx="78293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繳交作業格式</a:t>
            </a:r>
            <a:r>
              <a:rPr kumimoji="1" lang="en-US" altLang="zh-TW" sz="2800" dirty="0"/>
              <a:t>:</a:t>
            </a:r>
            <a:endParaRPr kumimoji="1" lang="en-US" altLang="zh-CN" sz="2800" dirty="0" smtClean="0"/>
          </a:p>
          <a:p>
            <a:pPr lvl="1"/>
            <a:r>
              <a:rPr kumimoji="1" lang="zh-CN" altLang="en-US" sz="2800" dirty="0" smtClean="0"/>
              <a:t>繳交</a:t>
            </a:r>
            <a:r>
              <a:rPr kumimoji="1" lang="zh-CN" altLang="en-US" sz="2800" dirty="0"/>
              <a:t>一個</a:t>
            </a:r>
            <a:r>
              <a:rPr kumimoji="1" lang="en-US" altLang="zh-CN" sz="2800" dirty="0"/>
              <a:t>zip</a:t>
            </a:r>
            <a:r>
              <a:rPr kumimoji="1" lang="zh-CN" altLang="en-US" sz="2800" dirty="0"/>
              <a:t>包含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1.</a:t>
            </a:r>
            <a:r>
              <a:rPr kumimoji="1" lang="zh-CN" altLang="en-US" sz="2800" dirty="0" smtClean="0"/>
              <a:t>程式碼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(DP</a:t>
            </a:r>
            <a:r>
              <a:rPr kumimoji="1" lang="zh-TW" altLang="en-US" sz="2800" dirty="0" smtClean="0"/>
              <a:t>解</a:t>
            </a:r>
            <a:r>
              <a:rPr kumimoji="1" lang="en-US" altLang="zh-TW" sz="2800" dirty="0" smtClean="0"/>
              <a:t>TSP)</a:t>
            </a:r>
            <a:endParaRPr kumimoji="1" lang="en-US" altLang="zh-CN" sz="2800" dirty="0"/>
          </a:p>
          <a:p>
            <a:pPr lvl="1"/>
            <a:r>
              <a:rPr kumimoji="1" lang="en-US" altLang="zh-TW" sz="2800" dirty="0" smtClean="0"/>
              <a:t>2.output.</a:t>
            </a:r>
            <a:r>
              <a:rPr kumimoji="1" lang="en-US" altLang="zh-CN" sz="2800" dirty="0" smtClean="0"/>
              <a:t>txt (</a:t>
            </a:r>
            <a:r>
              <a:rPr kumimoji="1" lang="zh-TW" altLang="en-US" sz="2800" dirty="0" smtClean="0"/>
              <a:t>最佳路徑</a:t>
            </a:r>
            <a:r>
              <a:rPr kumimoji="1" lang="en-US" altLang="zh-TW" sz="2800" dirty="0" smtClean="0"/>
              <a:t>, </a:t>
            </a:r>
            <a:r>
              <a:rPr kumimoji="1" lang="zh-TW" altLang="en-US" sz="2800" dirty="0" smtClean="0"/>
              <a:t>最佳路徑長</a:t>
            </a:r>
            <a:r>
              <a:rPr kumimoji="1" lang="en-US" altLang="zh-TW" sz="2800" dirty="0" smtClean="0"/>
              <a:t>, </a:t>
            </a:r>
            <a:r>
              <a:rPr kumimoji="1" lang="zh-TW" altLang="en-US" sz="2800" dirty="0" smtClean="0"/>
              <a:t>搜尋時間</a:t>
            </a:r>
            <a:r>
              <a:rPr kumimoji="1" lang="en-US" altLang="zh-CN" sz="2800" dirty="0" smtClean="0"/>
              <a:t>)</a:t>
            </a:r>
          </a:p>
          <a:p>
            <a:pPr lvl="1"/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畫成圖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(</a:t>
            </a:r>
            <a:r>
              <a:rPr kumimoji="1" lang="en-US" altLang="zh-TW" sz="2800" dirty="0" err="1" smtClean="0"/>
              <a:t>gnuplot</a:t>
            </a:r>
            <a:r>
              <a:rPr kumimoji="1" lang="en-US" altLang="zh-TW" sz="2800" dirty="0" smtClean="0"/>
              <a:t>, or </a:t>
            </a:r>
            <a:r>
              <a:rPr kumimoji="1" lang="zh-TW" altLang="en-US" sz="2800" dirty="0" smtClean="0"/>
              <a:t>其他能現場作圖方法</a:t>
            </a:r>
            <a:r>
              <a:rPr kumimoji="1" lang="en-US" altLang="zh-TW" sz="2800" dirty="0" smtClean="0"/>
              <a:t>)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</a:t>
            </a:r>
            <a:r>
              <a:rPr kumimoji="1" lang="zh-CN" altLang="en-US" sz="2800" dirty="0" smtClean="0"/>
              <a:t>檔名</a:t>
            </a:r>
            <a:r>
              <a:rPr kumimoji="1" lang="zh-CN" altLang="en-US" sz="2800" dirty="0"/>
              <a:t>請改為：學號</a:t>
            </a:r>
            <a:r>
              <a:rPr kumimoji="1" lang="en-US" altLang="zh-CN" sz="2800" dirty="0"/>
              <a:t>_</a:t>
            </a:r>
            <a:r>
              <a:rPr kumimoji="1" lang="en-US" altLang="zh-CN" sz="2800" dirty="0" smtClean="0"/>
              <a:t>HW2</a:t>
            </a:r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    繳交</a:t>
            </a:r>
            <a:r>
              <a:rPr kumimoji="1" lang="zh-CN" altLang="en-US" sz="2800" dirty="0"/>
              <a:t>方式：網路大學</a:t>
            </a:r>
            <a:endParaRPr kumimoji="1" lang="en-US" altLang="zh-CN" sz="2800" dirty="0"/>
          </a:p>
          <a:p>
            <a:r>
              <a:rPr kumimoji="1" lang="zh-CN" altLang="en-US" sz="2800" dirty="0" smtClean="0"/>
              <a:t>    繳交</a:t>
            </a:r>
            <a:r>
              <a:rPr kumimoji="1" lang="zh-CN" altLang="en-US" sz="2800" dirty="0"/>
              <a:t>期限：</a:t>
            </a:r>
            <a:r>
              <a:rPr kumimoji="1" lang="en-US" altLang="zh-CN" sz="2800" dirty="0" smtClean="0"/>
              <a:t>12/09 23:59</a:t>
            </a:r>
            <a:endParaRPr kumimoji="1" lang="en-US" altLang="zh-CN" sz="2800" dirty="0"/>
          </a:p>
          <a:p>
            <a:endParaRPr kumimoji="1"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436377" y="1432476"/>
            <a:ext cx="33645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 smtClean="0"/>
              <a:t>備註</a:t>
            </a:r>
            <a:r>
              <a:rPr kumimoji="1" lang="en-US" altLang="zh-TW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測試時會換測資，請勿寫死</a:t>
            </a: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注意是</a:t>
            </a:r>
            <a:r>
              <a:rPr kumimoji="1" lang="en-US" altLang="zh-TW" dirty="0" smtClean="0"/>
              <a:t>city</a:t>
            </a:r>
            <a:r>
              <a:rPr kumimoji="1" lang="zh-TW" altLang="en-US" dirty="0" smtClean="0"/>
              <a:t>名稱，而非順序</a:t>
            </a: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18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TSP(4/4)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4324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作業評分</a:t>
            </a:r>
            <a:r>
              <a:rPr kumimoji="1" lang="zh-TW" altLang="en-US" sz="2800" dirty="0" smtClean="0"/>
              <a:t>標準</a:t>
            </a:r>
            <a:endParaRPr kumimoji="1" lang="en-US" altLang="zh-TW" sz="28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230"/>
              </p:ext>
            </p:extLst>
          </p:nvPr>
        </p:nvGraphicFramePr>
        <p:xfrm>
          <a:off x="1066104" y="2305549"/>
          <a:ext cx="10109736" cy="348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511">
                  <a:extLst>
                    <a:ext uri="{9D8B030D-6E8A-4147-A177-3AD203B41FA5}">
                      <a16:colId xmlns:a16="http://schemas.microsoft.com/office/drawing/2014/main" val="600504334"/>
                    </a:ext>
                  </a:extLst>
                </a:gridCol>
                <a:gridCol w="4378225">
                  <a:extLst>
                    <a:ext uri="{9D8B030D-6E8A-4147-A177-3AD203B41FA5}">
                      <a16:colId xmlns:a16="http://schemas.microsoft.com/office/drawing/2014/main" val="274892360"/>
                    </a:ext>
                  </a:extLst>
                </a:gridCol>
              </a:tblGrid>
              <a:tr h="514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Proportion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程式是否能正確執行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30%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不能執行則全部拿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4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答案是否正確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r>
                        <a:rPr lang="en-US" altLang="zh-TW" dirty="0" smtClean="0"/>
                        <a:t>%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答案錯最多拿</a:t>
                      </a:r>
                      <a:r>
                        <a:rPr lang="en-US" altLang="zh-TW" dirty="0" smtClean="0"/>
                        <a:t>50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程式撰寫之結構與邏輯是否正確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是否能依照輸出結果作圖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0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是否能動態讀入</a:t>
                      </a:r>
                      <a:r>
                        <a:rPr lang="en-US" altLang="zh-TW" dirty="0" err="1" smtClean="0"/>
                        <a:t>readfile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輸出結果是否完整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是否正確讀入</a:t>
                      </a:r>
                      <a:r>
                        <a:rPr lang="en-US" altLang="zh-TW" dirty="0" smtClean="0"/>
                        <a:t>city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註解是否恰當</a:t>
                      </a:r>
                      <a:r>
                        <a:rPr lang="en-US" altLang="zh-TW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23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4598" y="613622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 smtClean="0"/>
              <a:t>備註</a:t>
            </a:r>
            <a:r>
              <a:rPr kumimoji="1" lang="en-US" altLang="zh-TW" dirty="0"/>
              <a:t>:</a:t>
            </a:r>
            <a:r>
              <a:rPr kumimoji="1" lang="zh-TW" altLang="en-US" dirty="0" smtClean="0"/>
              <a:t>不提供現場改</a:t>
            </a:r>
            <a:r>
              <a:rPr kumimoji="1" lang="en-US" altLang="zh-TW" dirty="0" smtClean="0"/>
              <a:t>code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845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10588</TotalTime>
  <Words>299</Words>
  <Application>Microsoft Office PowerPoint</Application>
  <PresentationFormat>自訂</PresentationFormat>
  <Paragraphs>90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DejaVu Sans</vt:lpstr>
      <vt:lpstr>中黑體</vt:lpstr>
      <vt:lpstr>微軟正黑體</vt:lpstr>
      <vt:lpstr>新細明體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TSP(1/4)</vt:lpstr>
      <vt:lpstr>TSP(2/4)</vt:lpstr>
      <vt:lpstr>TSP(3/4)</vt:lpstr>
      <vt:lpstr>TSP(4/4)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蕭哲瑋</cp:lastModifiedBy>
  <cp:revision>823</cp:revision>
  <cp:lastPrinted>1601-01-01T00:00:00Z</cp:lastPrinted>
  <dcterms:created xsi:type="dcterms:W3CDTF">2015-10-03T05:09:22Z</dcterms:created>
  <dcterms:modified xsi:type="dcterms:W3CDTF">2020-11-14T06:46:43Z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