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5" r:id="rId3"/>
    <p:sldId id="277" r:id="rId4"/>
    <p:sldId id="303" r:id="rId5"/>
    <p:sldId id="279" r:id="rId6"/>
    <p:sldId id="305" r:id="rId7"/>
    <p:sldId id="288" r:id="rId8"/>
    <p:sldId id="307" r:id="rId9"/>
    <p:sldId id="302" r:id="rId10"/>
    <p:sldId id="308" r:id="rId11"/>
    <p:sldId id="309" r:id="rId12"/>
    <p:sldId id="314" r:id="rId13"/>
    <p:sldId id="310" r:id="rId14"/>
    <p:sldId id="311" r:id="rId15"/>
    <p:sldId id="312" r:id="rId16"/>
    <p:sldId id="315" r:id="rId17"/>
    <p:sldId id="316" r:id="rId18"/>
    <p:sldId id="318" r:id="rId19"/>
    <p:sldId id="317" r:id="rId20"/>
    <p:sldId id="319" r:id="rId21"/>
    <p:sldId id="320" r:id="rId22"/>
    <p:sldId id="321" r:id="rId23"/>
    <p:sldId id="322" r:id="rId24"/>
    <p:sldId id="262" r:id="rId25"/>
    <p:sldId id="324" r:id="rId26"/>
    <p:sldId id="272" r:id="rId27"/>
    <p:sldId id="30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7DE"/>
    <a:srgbClr val="F8F5D4"/>
    <a:srgbClr val="FFD300"/>
    <a:srgbClr val="FFDA0B"/>
    <a:srgbClr val="FFDC2A"/>
    <a:srgbClr val="FFEC64"/>
    <a:srgbClr val="FFE848"/>
    <a:srgbClr val="F6E9D6"/>
    <a:srgbClr val="F7F7F7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2" y="32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27FD-E372-00E4-2F29-0D1139763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FE9A9E-6BE9-29D4-E938-2278C00F0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AB047-1206-F40E-1044-204CBF2B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9989-E939-D87B-F18E-C4446A1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D8698-B105-2937-06A3-EC27ACC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7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84136-75AF-7DCD-402F-3548DDDC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5A3DEA-B6CB-4604-576F-203846FE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1CEAC-CECC-B79C-3A95-9A77FEC2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FDCD-CF5A-23E5-7BBD-2C7DCC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CBDC0-CBD0-20EF-8FE2-3A15775F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6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884232-E035-E838-7CD6-7440D29B6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5EA59-E3F7-5202-0B0F-04F76F8A2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3054F-BF3F-4EDC-E8D6-3D464766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3BA38-24C2-96D5-928E-0D853875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02A0E-A8E2-4F8B-DD84-6972AD7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9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252B3-11DA-F45B-9710-FB14B5B7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47AB7-0E45-42E5-710C-4051DC45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13C87-9C51-030E-399E-B0D745A9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A9F4D-1500-DEC9-ACA6-9DECF7FD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757D-7A0B-44D3-825C-D94D21C0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2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A2565-36E0-4C36-EAE4-0F333EFF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8E162-C3EF-F48B-F2BA-9BADE96E7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AAC85-8ABE-8D43-9BF5-A78D8798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080A8-8A10-D6FB-6168-D8C2142C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F9A9F-A956-FDF8-8B33-34D04D26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2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C5A9-267A-817B-A40E-93E2FDA3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F4DEC-31E0-3F19-1800-E7720EE2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9E8DE-FC56-9D52-90E1-77261C93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56603-0E1C-1D7B-D37F-7B08C5AB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7B4D3-5277-78A6-57E9-8EE24AF4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3D251-D8E6-AC2F-28D8-3D34C282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55761-3BB5-B5E4-2A55-E95942BF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74FCB-B5CD-ECB3-5C9B-62B4433D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F99EA-3254-55A6-BE41-9C9AA0E1B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4DDCF-52F4-7287-B244-C2F2EE6A7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7BB6E9-2647-2CE8-415F-DD2F260DC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C88B8-B610-F123-7784-712D407E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031AAC-D628-A4B3-95B9-3B1CBB03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067266-39D5-FE16-B0A2-6956A909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3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F37B8-1C6A-A5C8-8EC5-6F13DE5F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F9DA44-873A-F9CD-C27E-E1140790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A4A80-EAD9-E5BB-9C9F-871C4F7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3C54B-FFA4-1CE6-3850-75D3D3F0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2EC0D-7BCF-FBAF-54BA-4441628F3673}"/>
              </a:ext>
            </a:extLst>
          </p:cNvPr>
          <p:cNvSpPr txBox="1"/>
          <p:nvPr userDrawn="1"/>
        </p:nvSpPr>
        <p:spPr>
          <a:xfrm>
            <a:off x="9886240" y="6602223"/>
            <a:ext cx="22958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새굴림" panose="02030600000101010101" pitchFamily="18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새굴림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새굴림" panose="02030600000101010101" pitchFamily="18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새굴림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새굴림" panose="02030600000101010101" pitchFamily="18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새굴림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34E392-D01B-BEE9-12EE-8C589BE5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766D0A-2D48-464B-C239-8AA83239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61B98-1CAD-8F3E-C7A6-6E1AE2FC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0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3EB99-4A05-3A2F-6B33-DC98A55E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36FEB-DB42-2D62-FC02-4EDD1AF8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E1F5C-1ADF-767B-1377-B57F34C0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DB0F6-8396-BDA4-CEA8-62E5121A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00EC8-E534-85D6-FB4C-F541CC85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2D6A4-3F9C-8AEE-8826-A1BF906C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26153-CB3B-18D5-BA1E-4155CD0B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B5D17F-13BF-4890-2E06-6098B3827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D18F0-039C-196D-C266-C48DF58B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35524-681F-60E6-DE6F-6A207F57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2A407-E216-15AF-7F17-BE6FC77A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E1E17-C5CC-9ABB-A62B-5A65CB7A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7C55F-2F0A-4048-B23B-7D01885F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FBB44-8BF0-DAF9-7843-FBAEBCFA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047E1-3169-8868-8232-21804304C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FA39-CFCF-4B8B-8D30-C36D041EB195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E9D2F-8D25-6D02-54B0-1746015DB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19ACE-8188-2243-B025-1C759360C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DC983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98A6BC-AABD-51BC-41AB-30444832B471}"/>
              </a:ext>
            </a:extLst>
          </p:cNvPr>
          <p:cNvSpPr/>
          <p:nvPr/>
        </p:nvSpPr>
        <p:spPr>
          <a:xfrm>
            <a:off x="1686622" y="2032670"/>
            <a:ext cx="8818756" cy="2487860"/>
          </a:xfrm>
          <a:prstGeom prst="roundRect">
            <a:avLst>
              <a:gd name="adj" fmla="val 267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071A-9C52-3BE5-128B-3F91D072B84E}"/>
              </a:ext>
            </a:extLst>
          </p:cNvPr>
          <p:cNvSpPr txBox="1"/>
          <p:nvPr/>
        </p:nvSpPr>
        <p:spPr>
          <a:xfrm>
            <a:off x="3246626" y="3069595"/>
            <a:ext cx="5933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유권자의 개별 특성과 투표여부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338825-7D13-EC5A-ECF8-049E6014B33D}"/>
              </a:ext>
            </a:extLst>
          </p:cNvPr>
          <p:cNvGrpSpPr/>
          <p:nvPr/>
        </p:nvGrpSpPr>
        <p:grpSpPr>
          <a:xfrm>
            <a:off x="3679381" y="1372438"/>
            <a:ext cx="4931219" cy="1269162"/>
            <a:chOff x="3254517" y="1677238"/>
            <a:chExt cx="5927583" cy="1269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224753-1AFD-795E-77AE-E3CA9EF9F19C}"/>
                </a:ext>
              </a:extLst>
            </p:cNvPr>
            <p:cNvSpPr/>
            <p:nvPr/>
          </p:nvSpPr>
          <p:spPr>
            <a:xfrm>
              <a:off x="3374612" y="1804239"/>
              <a:ext cx="5807488" cy="1142161"/>
            </a:xfrm>
            <a:prstGeom prst="roundRect">
              <a:avLst>
                <a:gd name="adj" fmla="val 2674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FD8C52D-CFD2-1A4C-B726-84BFFF36D782}"/>
                </a:ext>
              </a:extLst>
            </p:cNvPr>
            <p:cNvSpPr/>
            <p:nvPr/>
          </p:nvSpPr>
          <p:spPr>
            <a:xfrm>
              <a:off x="3254517" y="1677238"/>
              <a:ext cx="5682966" cy="1015663"/>
            </a:xfrm>
            <a:prstGeom prst="roundRect">
              <a:avLst>
                <a:gd name="adj" fmla="val 26745"/>
              </a:avLst>
            </a:prstGeom>
            <a:solidFill>
              <a:schemeClr val="accent5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DBD1C3-C225-6140-DE3F-A468563A009B}"/>
              </a:ext>
            </a:extLst>
          </p:cNvPr>
          <p:cNvSpPr txBox="1"/>
          <p:nvPr/>
        </p:nvSpPr>
        <p:spPr>
          <a:xfrm>
            <a:off x="4442109" y="1569803"/>
            <a:ext cx="332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Section 2_ ML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10666AD-1AC9-A929-B99C-A503884FDEBD}"/>
              </a:ext>
            </a:extLst>
          </p:cNvPr>
          <p:cNvGrpSpPr/>
          <p:nvPr/>
        </p:nvGrpSpPr>
        <p:grpSpPr>
          <a:xfrm rot="20943603">
            <a:off x="870862" y="1055664"/>
            <a:ext cx="2373267" cy="2211774"/>
            <a:chOff x="541686" y="692944"/>
            <a:chExt cx="2282340" cy="2127034"/>
          </a:xfrm>
        </p:grpSpPr>
        <p:grpSp>
          <p:nvGrpSpPr>
            <p:cNvPr id="14" name="그래픽 9" descr="토성">
              <a:extLst>
                <a:ext uri="{FF2B5EF4-FFF2-40B4-BE49-F238E27FC236}">
                  <a16:creationId xmlns:a16="http://schemas.microsoft.com/office/drawing/2014/main" id="{6680BF50-8DF8-3801-DECD-86B5E59668C5}"/>
                </a:ext>
              </a:extLst>
            </p:cNvPr>
            <p:cNvGrpSpPr/>
            <p:nvPr/>
          </p:nvGrpSpPr>
          <p:grpSpPr>
            <a:xfrm rot="17547474">
              <a:off x="858594" y="854546"/>
              <a:ext cx="2043455" cy="1887409"/>
              <a:chOff x="668608" y="986559"/>
              <a:chExt cx="2043455" cy="188740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41C4D8-A220-3AE7-2C75-D7BE1E1A0AD4}"/>
                  </a:ext>
                </a:extLst>
              </p:cNvPr>
              <p:cNvSpPr/>
              <p:nvPr/>
            </p:nvSpPr>
            <p:spPr>
              <a:xfrm>
                <a:off x="1077299" y="2442985"/>
                <a:ext cx="267506" cy="267506"/>
              </a:xfrm>
              <a:custGeom>
                <a:avLst/>
                <a:gdLst>
                  <a:gd name="connsiteX0" fmla="*/ 267507 w 267506"/>
                  <a:gd name="connsiteY0" fmla="*/ 133753 h 267506"/>
                  <a:gd name="connsiteX1" fmla="*/ 133753 w 267506"/>
                  <a:gd name="connsiteY1" fmla="*/ 267507 h 267506"/>
                  <a:gd name="connsiteX2" fmla="*/ 0 w 267506"/>
                  <a:gd name="connsiteY2" fmla="*/ 133753 h 267506"/>
                  <a:gd name="connsiteX3" fmla="*/ 133753 w 267506"/>
                  <a:gd name="connsiteY3" fmla="*/ 0 h 267506"/>
                  <a:gd name="connsiteX4" fmla="*/ 267507 w 267506"/>
                  <a:gd name="connsiteY4" fmla="*/ 133753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06" h="267506">
                    <a:moveTo>
                      <a:pt x="267507" y="133753"/>
                    </a:moveTo>
                    <a:cubicBezTo>
                      <a:pt x="267507" y="207623"/>
                      <a:pt x="207623" y="267507"/>
                      <a:pt x="133753" y="267507"/>
                    </a:cubicBezTo>
                    <a:cubicBezTo>
                      <a:pt x="59883" y="267507"/>
                      <a:pt x="0" y="207623"/>
                      <a:pt x="0" y="133753"/>
                    </a:cubicBezTo>
                    <a:cubicBezTo>
                      <a:pt x="0" y="59883"/>
                      <a:pt x="59883" y="0"/>
                      <a:pt x="133753" y="0"/>
                    </a:cubicBezTo>
                    <a:cubicBezTo>
                      <a:pt x="207623" y="0"/>
                      <a:pt x="267507" y="59883"/>
                      <a:pt x="267507" y="133753"/>
                    </a:cubicBezTo>
                    <a:close/>
                  </a:path>
                </a:pathLst>
              </a:custGeom>
              <a:solidFill>
                <a:srgbClr val="FCBB60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54C7F77-E426-5FAF-8B79-1DE2060684F9}"/>
                  </a:ext>
                </a:extLst>
              </p:cNvPr>
              <p:cNvSpPr/>
              <p:nvPr/>
            </p:nvSpPr>
            <p:spPr>
              <a:xfrm>
                <a:off x="668608" y="1239204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B9EE999-0588-4315-D4B4-911E7FD970DB}"/>
                  </a:ext>
                </a:extLst>
              </p:cNvPr>
              <p:cNvSpPr/>
              <p:nvPr/>
            </p:nvSpPr>
            <p:spPr>
              <a:xfrm>
                <a:off x="1456267" y="2450416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D944E0B-4CB6-D590-5418-BA81DEAEDA7D}"/>
                  </a:ext>
                </a:extLst>
              </p:cNvPr>
              <p:cNvSpPr/>
              <p:nvPr/>
            </p:nvSpPr>
            <p:spPr>
              <a:xfrm>
                <a:off x="2518864" y="98655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8C60F589-74FC-BEA2-5372-004ED852572E}"/>
                  </a:ext>
                </a:extLst>
              </p:cNvPr>
              <p:cNvSpPr/>
              <p:nvPr/>
            </p:nvSpPr>
            <p:spPr>
              <a:xfrm>
                <a:off x="1582590" y="268076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래픽 9" descr="토성">
              <a:extLst>
                <a:ext uri="{FF2B5EF4-FFF2-40B4-BE49-F238E27FC236}">
                  <a16:creationId xmlns:a16="http://schemas.microsoft.com/office/drawing/2014/main" id="{566D37BA-BF36-0477-11A1-D95C5DE8386D}"/>
                </a:ext>
              </a:extLst>
            </p:cNvPr>
            <p:cNvGrpSpPr/>
            <p:nvPr/>
          </p:nvGrpSpPr>
          <p:grpSpPr>
            <a:xfrm rot="17547474">
              <a:off x="541680" y="692950"/>
              <a:ext cx="1975680" cy="1975667"/>
              <a:chOff x="677046" y="573361"/>
              <a:chExt cx="1975680" cy="1975667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780755-0EC1-5E8E-C067-082CF6495108}"/>
                  </a:ext>
                </a:extLst>
              </p:cNvPr>
              <p:cNvSpPr/>
              <p:nvPr/>
            </p:nvSpPr>
            <p:spPr>
              <a:xfrm>
                <a:off x="974629" y="840975"/>
                <a:ext cx="1232307" cy="1358692"/>
              </a:xfrm>
              <a:custGeom>
                <a:avLst/>
                <a:gdLst>
                  <a:gd name="connsiteX0" fmla="*/ 503931 w 1232307"/>
                  <a:gd name="connsiteY0" fmla="*/ 108429 h 1358692"/>
                  <a:gd name="connsiteX1" fmla="*/ 341970 w 1232307"/>
                  <a:gd name="connsiteY1" fmla="*/ 0 h 1358692"/>
                  <a:gd name="connsiteX2" fmla="*/ 191230 w 1232307"/>
                  <a:gd name="connsiteY2" fmla="*/ 117644 h 1358692"/>
                  <a:gd name="connsiteX3" fmla="*/ 0 w 1232307"/>
                  <a:gd name="connsiteY3" fmla="*/ 431674 h 1358692"/>
                  <a:gd name="connsiteX4" fmla="*/ 42727 w 1232307"/>
                  <a:gd name="connsiteY4" fmla="*/ 544860 h 1358692"/>
                  <a:gd name="connsiteX5" fmla="*/ 968100 w 1232307"/>
                  <a:gd name="connsiteY5" fmla="*/ 1333507 h 1358692"/>
                  <a:gd name="connsiteX6" fmla="*/ 1103540 w 1232307"/>
                  <a:gd name="connsiteY6" fmla="*/ 1358638 h 1358692"/>
                  <a:gd name="connsiteX7" fmla="*/ 1232308 w 1232307"/>
                  <a:gd name="connsiteY7" fmla="*/ 1273660 h 1358692"/>
                  <a:gd name="connsiteX8" fmla="*/ 1187552 w 1232307"/>
                  <a:gd name="connsiteY8" fmla="*/ 1089280 h 1358692"/>
                  <a:gd name="connsiteX9" fmla="*/ 503931 w 1232307"/>
                  <a:gd name="connsiteY9" fmla="*/ 108429 h 135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2307" h="1358692">
                    <a:moveTo>
                      <a:pt x="503931" y="108429"/>
                    </a:moveTo>
                    <a:cubicBezTo>
                      <a:pt x="430746" y="38729"/>
                      <a:pt x="341970" y="0"/>
                      <a:pt x="341970" y="0"/>
                    </a:cubicBezTo>
                    <a:cubicBezTo>
                      <a:pt x="288231" y="32160"/>
                      <a:pt x="237531" y="71343"/>
                      <a:pt x="191230" y="117644"/>
                    </a:cubicBezTo>
                    <a:cubicBezTo>
                      <a:pt x="100137" y="208745"/>
                      <a:pt x="36537" y="316840"/>
                      <a:pt x="0" y="431674"/>
                    </a:cubicBezTo>
                    <a:cubicBezTo>
                      <a:pt x="0" y="431674"/>
                      <a:pt x="7869" y="507780"/>
                      <a:pt x="42727" y="544860"/>
                    </a:cubicBezTo>
                    <a:cubicBezTo>
                      <a:pt x="282985" y="800477"/>
                      <a:pt x="714466" y="1203224"/>
                      <a:pt x="968100" y="1333507"/>
                    </a:cubicBezTo>
                    <a:cubicBezTo>
                      <a:pt x="1021750" y="1361068"/>
                      <a:pt x="1103540" y="1358638"/>
                      <a:pt x="1103540" y="1358638"/>
                    </a:cubicBezTo>
                    <a:cubicBezTo>
                      <a:pt x="1148541" y="1335045"/>
                      <a:pt x="1191669" y="1306652"/>
                      <a:pt x="1232308" y="1273660"/>
                    </a:cubicBezTo>
                    <a:cubicBezTo>
                      <a:pt x="1232308" y="1273660"/>
                      <a:pt x="1224706" y="1163588"/>
                      <a:pt x="1187552" y="1089280"/>
                    </a:cubicBezTo>
                    <a:cubicBezTo>
                      <a:pt x="1031514" y="777197"/>
                      <a:pt x="659977" y="257044"/>
                      <a:pt x="503931" y="108429"/>
                    </a:cubicBezTo>
                    <a:close/>
                  </a:path>
                </a:pathLst>
              </a:custGeom>
              <a:solidFill>
                <a:srgbClr val="F2F2F2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67D1E6-2132-C4A3-D440-105F100BFDE6}"/>
                  </a:ext>
                </a:extLst>
              </p:cNvPr>
              <p:cNvSpPr/>
              <p:nvPr/>
            </p:nvSpPr>
            <p:spPr>
              <a:xfrm>
                <a:off x="937821" y="1402911"/>
                <a:ext cx="889440" cy="885362"/>
              </a:xfrm>
              <a:custGeom>
                <a:avLst/>
                <a:gdLst>
                  <a:gd name="connsiteX0" fmla="*/ 228046 w 889440"/>
                  <a:gd name="connsiteY0" fmla="*/ 657324 h 885362"/>
                  <a:gd name="connsiteX1" fmla="*/ 885080 w 889440"/>
                  <a:gd name="connsiteY1" fmla="*/ 878121 h 885362"/>
                  <a:gd name="connsiteX2" fmla="*/ 870166 w 889440"/>
                  <a:gd name="connsiteY2" fmla="*/ 745816 h 885362"/>
                  <a:gd name="connsiteX3" fmla="*/ 121147 w 889440"/>
                  <a:gd name="connsiteY3" fmla="*/ 34449 h 885362"/>
                  <a:gd name="connsiteX4" fmla="*/ 7241 w 889440"/>
                  <a:gd name="connsiteY4" fmla="*/ 290 h 885362"/>
                  <a:gd name="connsiteX5" fmla="*/ 228046 w 889440"/>
                  <a:gd name="connsiteY5" fmla="*/ 657324 h 8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440" h="885362">
                    <a:moveTo>
                      <a:pt x="228046" y="657324"/>
                    </a:moveTo>
                    <a:cubicBezTo>
                      <a:pt x="407231" y="836509"/>
                      <a:pt x="651977" y="910028"/>
                      <a:pt x="885080" y="878121"/>
                    </a:cubicBezTo>
                    <a:cubicBezTo>
                      <a:pt x="885080" y="878121"/>
                      <a:pt x="901658" y="805834"/>
                      <a:pt x="870166" y="745816"/>
                    </a:cubicBezTo>
                    <a:cubicBezTo>
                      <a:pt x="765147" y="545684"/>
                      <a:pt x="343081" y="173151"/>
                      <a:pt x="121147" y="34449"/>
                    </a:cubicBezTo>
                    <a:cubicBezTo>
                      <a:pt x="57272" y="-5477"/>
                      <a:pt x="7241" y="290"/>
                      <a:pt x="7241" y="290"/>
                    </a:cubicBezTo>
                    <a:cubicBezTo>
                      <a:pt x="-24667" y="233392"/>
                      <a:pt x="48868" y="478146"/>
                      <a:pt x="228046" y="657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E6E5C12-CD57-C15C-B419-02C502F0AD71}"/>
                  </a:ext>
                </a:extLst>
              </p:cNvPr>
              <p:cNvSpPr/>
              <p:nvPr/>
            </p:nvSpPr>
            <p:spPr>
              <a:xfrm>
                <a:off x="1446375" y="730598"/>
                <a:ext cx="1049113" cy="1186052"/>
              </a:xfrm>
              <a:custGeom>
                <a:avLst/>
                <a:gdLst>
                  <a:gd name="connsiteX0" fmla="*/ 821085 w 1049113"/>
                  <a:gd name="connsiteY0" fmla="*/ 228006 h 1186052"/>
                  <a:gd name="connsiteX1" fmla="*/ 3673 w 1049113"/>
                  <a:gd name="connsiteY1" fmla="*/ 46911 h 1186052"/>
                  <a:gd name="connsiteX2" fmla="*/ 24754 w 1049113"/>
                  <a:gd name="connsiteY2" fmla="*/ 195526 h 1186052"/>
                  <a:gd name="connsiteX3" fmla="*/ 785663 w 1049113"/>
                  <a:gd name="connsiteY3" fmla="*/ 1128828 h 1186052"/>
                  <a:gd name="connsiteX4" fmla="*/ 934255 w 1049113"/>
                  <a:gd name="connsiteY4" fmla="*/ 1186052 h 1186052"/>
                  <a:gd name="connsiteX5" fmla="*/ 821085 w 1049113"/>
                  <a:gd name="connsiteY5" fmla="*/ 228006 h 118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113" h="1186052">
                    <a:moveTo>
                      <a:pt x="821085" y="228006"/>
                    </a:moveTo>
                    <a:cubicBezTo>
                      <a:pt x="600043" y="6964"/>
                      <a:pt x="279265" y="-53270"/>
                      <a:pt x="3673" y="46911"/>
                    </a:cubicBezTo>
                    <a:cubicBezTo>
                      <a:pt x="3673" y="46911"/>
                      <a:pt x="-13016" y="105555"/>
                      <a:pt x="24754" y="195526"/>
                    </a:cubicBezTo>
                    <a:cubicBezTo>
                      <a:pt x="159496" y="516535"/>
                      <a:pt x="551839" y="966340"/>
                      <a:pt x="785663" y="1128828"/>
                    </a:cubicBezTo>
                    <a:cubicBezTo>
                      <a:pt x="858328" y="1179320"/>
                      <a:pt x="934255" y="1186052"/>
                      <a:pt x="934255" y="1186052"/>
                    </a:cubicBezTo>
                    <a:cubicBezTo>
                      <a:pt x="1118664" y="885947"/>
                      <a:pt x="1081072" y="487986"/>
                      <a:pt x="821085" y="22800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BD42A8-AA46-B79D-2447-93CE37FE5C5C}"/>
                  </a:ext>
                </a:extLst>
              </p:cNvPr>
              <p:cNvSpPr/>
              <p:nvPr/>
            </p:nvSpPr>
            <p:spPr>
              <a:xfrm>
                <a:off x="945062" y="1272650"/>
                <a:ext cx="1133106" cy="1008381"/>
              </a:xfrm>
              <a:custGeom>
                <a:avLst/>
                <a:gdLst>
                  <a:gd name="connsiteX0" fmla="*/ 29574 w 1133106"/>
                  <a:gd name="connsiteY0" fmla="*/ 0 h 1008381"/>
                  <a:gd name="connsiteX1" fmla="*/ 0 w 1133106"/>
                  <a:gd name="connsiteY1" fmla="*/ 130551 h 1008381"/>
                  <a:gd name="connsiteX2" fmla="*/ 877839 w 1133106"/>
                  <a:gd name="connsiteY2" fmla="*/ 1008382 h 1008381"/>
                  <a:gd name="connsiteX3" fmla="*/ 1133107 w 1133106"/>
                  <a:gd name="connsiteY3" fmla="*/ 926971 h 1008381"/>
                  <a:gd name="connsiteX4" fmla="*/ 29574 w 1133106"/>
                  <a:gd name="connsiteY4" fmla="*/ 0 h 10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106" h="1008381">
                    <a:moveTo>
                      <a:pt x="29574" y="0"/>
                    </a:moveTo>
                    <a:cubicBezTo>
                      <a:pt x="15969" y="42764"/>
                      <a:pt x="6034" y="86427"/>
                      <a:pt x="0" y="130551"/>
                    </a:cubicBezTo>
                    <a:lnTo>
                      <a:pt x="877839" y="1008382"/>
                    </a:lnTo>
                    <a:cubicBezTo>
                      <a:pt x="965990" y="996307"/>
                      <a:pt x="1052469" y="969229"/>
                      <a:pt x="1133107" y="926971"/>
                    </a:cubicBezTo>
                    <a:lnTo>
                      <a:pt x="2957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792351E-1A71-CC40-5959-1FD05460A7DF}"/>
                  </a:ext>
                </a:extLst>
              </p:cNvPr>
              <p:cNvSpPr/>
              <p:nvPr/>
            </p:nvSpPr>
            <p:spPr>
              <a:xfrm>
                <a:off x="1316599" y="777509"/>
                <a:ext cx="1064030" cy="1337140"/>
              </a:xfrm>
              <a:custGeom>
                <a:avLst/>
                <a:gdLst>
                  <a:gd name="connsiteX0" fmla="*/ 133449 w 1064030"/>
                  <a:gd name="connsiteY0" fmla="*/ 0 h 1337140"/>
                  <a:gd name="connsiteX1" fmla="*/ 8694 w 1064030"/>
                  <a:gd name="connsiteY1" fmla="*/ 58398 h 1337140"/>
                  <a:gd name="connsiteX2" fmla="*/ 0 w 1064030"/>
                  <a:gd name="connsiteY2" fmla="*/ 63473 h 1337140"/>
                  <a:gd name="connsiteX3" fmla="*/ 151342 w 1064030"/>
                  <a:gd name="connsiteY3" fmla="*/ 366150 h 1337140"/>
                  <a:gd name="connsiteX4" fmla="*/ 669064 w 1064030"/>
                  <a:gd name="connsiteY4" fmla="*/ 1104216 h 1337140"/>
                  <a:gd name="connsiteX5" fmla="*/ 890345 w 1064030"/>
                  <a:gd name="connsiteY5" fmla="*/ 1337140 h 1337140"/>
                  <a:gd name="connsiteX6" fmla="*/ 895368 w 1064030"/>
                  <a:gd name="connsiteY6" fmla="*/ 1332994 h 1337140"/>
                  <a:gd name="connsiteX7" fmla="*/ 950868 w 1064030"/>
                  <a:gd name="connsiteY7" fmla="*/ 1282710 h 1337140"/>
                  <a:gd name="connsiteX8" fmla="*/ 1064031 w 1064030"/>
                  <a:gd name="connsiteY8" fmla="*/ 1139141 h 1337140"/>
                  <a:gd name="connsiteX9" fmla="*/ 133449 w 1064030"/>
                  <a:gd name="connsiteY9" fmla="*/ 0 h 133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030" h="1337140">
                    <a:moveTo>
                      <a:pt x="133449" y="0"/>
                    </a:moveTo>
                    <a:cubicBezTo>
                      <a:pt x="90581" y="15575"/>
                      <a:pt x="48835" y="35081"/>
                      <a:pt x="8694" y="58398"/>
                    </a:cubicBezTo>
                    <a:cubicBezTo>
                      <a:pt x="5796" y="60085"/>
                      <a:pt x="2883" y="61750"/>
                      <a:pt x="0" y="63473"/>
                    </a:cubicBezTo>
                    <a:lnTo>
                      <a:pt x="151342" y="366150"/>
                    </a:lnTo>
                    <a:cubicBezTo>
                      <a:pt x="286478" y="636421"/>
                      <a:pt x="460952" y="885143"/>
                      <a:pt x="669064" y="1104216"/>
                    </a:cubicBezTo>
                    <a:lnTo>
                      <a:pt x="890345" y="1337140"/>
                    </a:lnTo>
                    <a:cubicBezTo>
                      <a:pt x="892031" y="1335773"/>
                      <a:pt x="893696" y="1334376"/>
                      <a:pt x="895368" y="1332994"/>
                    </a:cubicBezTo>
                    <a:cubicBezTo>
                      <a:pt x="914442" y="1317241"/>
                      <a:pt x="933019" y="1300566"/>
                      <a:pt x="950868" y="1282710"/>
                    </a:cubicBezTo>
                    <a:cubicBezTo>
                      <a:pt x="995081" y="1238490"/>
                      <a:pt x="1032673" y="1190190"/>
                      <a:pt x="1064031" y="1139141"/>
                    </a:cubicBezTo>
                    <a:lnTo>
                      <a:pt x="13344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8ED9AF2-C20F-E7E7-E854-CEB30759D04B}"/>
                  </a:ext>
                </a:extLst>
              </p:cNvPr>
              <p:cNvSpPr/>
              <p:nvPr/>
            </p:nvSpPr>
            <p:spPr>
              <a:xfrm>
                <a:off x="677046" y="573361"/>
                <a:ext cx="1975680" cy="1975667"/>
              </a:xfrm>
              <a:custGeom>
                <a:avLst/>
                <a:gdLst>
                  <a:gd name="connsiteX0" fmla="*/ 1709031 w 1975680"/>
                  <a:gd name="connsiteY0" fmla="*/ 1333161 h 1975667"/>
                  <a:gd name="connsiteX1" fmla="*/ 1657580 w 1975680"/>
                  <a:gd name="connsiteY1" fmla="*/ 1409386 h 1975667"/>
                  <a:gd name="connsiteX2" fmla="*/ 1712389 w 1975680"/>
                  <a:gd name="connsiteY2" fmla="*/ 1674255 h 1975667"/>
                  <a:gd name="connsiteX3" fmla="*/ 1431514 w 1975680"/>
                  <a:gd name="connsiteY3" fmla="*/ 1610321 h 1975667"/>
                  <a:gd name="connsiteX4" fmla="*/ 841201 w 1975680"/>
                  <a:gd name="connsiteY4" fmla="*/ 1134470 h 1975667"/>
                  <a:gd name="connsiteX5" fmla="*/ 365344 w 1975680"/>
                  <a:gd name="connsiteY5" fmla="*/ 544157 h 1975667"/>
                  <a:gd name="connsiteX6" fmla="*/ 301417 w 1975680"/>
                  <a:gd name="connsiteY6" fmla="*/ 263290 h 1975667"/>
                  <a:gd name="connsiteX7" fmla="*/ 566286 w 1975680"/>
                  <a:gd name="connsiteY7" fmla="*/ 318099 h 1975667"/>
                  <a:gd name="connsiteX8" fmla="*/ 642503 w 1975680"/>
                  <a:gd name="connsiteY8" fmla="*/ 266641 h 1975667"/>
                  <a:gd name="connsiteX9" fmla="*/ 26383 w 1975680"/>
                  <a:gd name="connsiteY9" fmla="*/ 26383 h 1975667"/>
                  <a:gd name="connsiteX10" fmla="*/ 299923 w 1975680"/>
                  <a:gd name="connsiteY10" fmla="*/ 687400 h 1975667"/>
                  <a:gd name="connsiteX11" fmla="*/ 762004 w 1975680"/>
                  <a:gd name="connsiteY11" fmla="*/ 1213660 h 1975667"/>
                  <a:gd name="connsiteX12" fmla="*/ 1288272 w 1975680"/>
                  <a:gd name="connsiteY12" fmla="*/ 1675741 h 1975667"/>
                  <a:gd name="connsiteX13" fmla="*/ 1949296 w 1975680"/>
                  <a:gd name="connsiteY13" fmla="*/ 1949281 h 1975667"/>
                  <a:gd name="connsiteX14" fmla="*/ 1709031 w 1975680"/>
                  <a:gd name="connsiteY14" fmla="*/ 1333161 h 197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5680" h="1975667">
                    <a:moveTo>
                      <a:pt x="1709031" y="1333161"/>
                    </a:moveTo>
                    <a:cubicBezTo>
                      <a:pt x="1693597" y="1359354"/>
                      <a:pt x="1676328" y="1384760"/>
                      <a:pt x="1657580" y="1409386"/>
                    </a:cubicBezTo>
                    <a:cubicBezTo>
                      <a:pt x="1728848" y="1537849"/>
                      <a:pt x="1752263" y="1634389"/>
                      <a:pt x="1712389" y="1674255"/>
                    </a:cubicBezTo>
                    <a:cubicBezTo>
                      <a:pt x="1670889" y="1715755"/>
                      <a:pt x="1567891" y="1688566"/>
                      <a:pt x="1431514" y="1610321"/>
                    </a:cubicBezTo>
                    <a:cubicBezTo>
                      <a:pt x="1267124" y="1516009"/>
                      <a:pt x="1054159" y="1347436"/>
                      <a:pt x="841201" y="1134470"/>
                    </a:cubicBezTo>
                    <a:cubicBezTo>
                      <a:pt x="628236" y="921513"/>
                      <a:pt x="459662" y="708547"/>
                      <a:pt x="365344" y="544157"/>
                    </a:cubicBezTo>
                    <a:cubicBezTo>
                      <a:pt x="287105" y="407781"/>
                      <a:pt x="259916" y="304798"/>
                      <a:pt x="301417" y="263290"/>
                    </a:cubicBezTo>
                    <a:cubicBezTo>
                      <a:pt x="341283" y="223424"/>
                      <a:pt x="437823" y="246831"/>
                      <a:pt x="566286" y="318099"/>
                    </a:cubicBezTo>
                    <a:cubicBezTo>
                      <a:pt x="590904" y="299336"/>
                      <a:pt x="616302" y="282067"/>
                      <a:pt x="642503" y="266641"/>
                    </a:cubicBezTo>
                    <a:cubicBezTo>
                      <a:pt x="343846" y="48987"/>
                      <a:pt x="104762" y="-51997"/>
                      <a:pt x="26383" y="26383"/>
                    </a:cubicBezTo>
                    <a:cubicBezTo>
                      <a:pt x="-55891" y="108663"/>
                      <a:pt x="59464" y="368004"/>
                      <a:pt x="299923" y="687400"/>
                    </a:cubicBezTo>
                    <a:cubicBezTo>
                      <a:pt x="423972" y="852199"/>
                      <a:pt x="581296" y="1032952"/>
                      <a:pt x="762004" y="1213660"/>
                    </a:cubicBezTo>
                    <a:cubicBezTo>
                      <a:pt x="942727" y="1394383"/>
                      <a:pt x="1123480" y="1551699"/>
                      <a:pt x="1288272" y="1675741"/>
                    </a:cubicBezTo>
                    <a:cubicBezTo>
                      <a:pt x="1607683" y="1916207"/>
                      <a:pt x="1867023" y="2031562"/>
                      <a:pt x="1949296" y="1949281"/>
                    </a:cubicBezTo>
                    <a:cubicBezTo>
                      <a:pt x="2027683" y="1870902"/>
                      <a:pt x="1926677" y="1631810"/>
                      <a:pt x="1709031" y="13331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8DBA7D-14F3-A194-2DB8-400FA7D8B9FA}"/>
              </a:ext>
            </a:extLst>
          </p:cNvPr>
          <p:cNvGrpSpPr/>
          <p:nvPr/>
        </p:nvGrpSpPr>
        <p:grpSpPr>
          <a:xfrm>
            <a:off x="9732733" y="4636961"/>
            <a:ext cx="1924429" cy="1396552"/>
            <a:chOff x="9935933" y="4826448"/>
            <a:chExt cx="1505035" cy="1092199"/>
          </a:xfrm>
        </p:grpSpPr>
        <p:grpSp>
          <p:nvGrpSpPr>
            <p:cNvPr id="28" name="그래픽 11" descr="화성">
              <a:extLst>
                <a:ext uri="{FF2B5EF4-FFF2-40B4-BE49-F238E27FC236}">
                  <a16:creationId xmlns:a16="http://schemas.microsoft.com/office/drawing/2014/main" id="{97B5E241-5EAF-E601-4298-00B1473D53B3}"/>
                </a:ext>
              </a:extLst>
            </p:cNvPr>
            <p:cNvGrpSpPr/>
            <p:nvPr/>
          </p:nvGrpSpPr>
          <p:grpSpPr>
            <a:xfrm>
              <a:off x="10348773" y="4826448"/>
              <a:ext cx="1092195" cy="1092199"/>
              <a:chOff x="10348773" y="4826448"/>
              <a:chExt cx="1092195" cy="1092199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BAB40EF-D62B-5042-A3D4-8E26ADADE695}"/>
                  </a:ext>
                </a:extLst>
              </p:cNvPr>
              <p:cNvSpPr/>
              <p:nvPr/>
            </p:nvSpPr>
            <p:spPr>
              <a:xfrm>
                <a:off x="10692520" y="4826448"/>
                <a:ext cx="748448" cy="748411"/>
              </a:xfrm>
              <a:custGeom>
                <a:avLst/>
                <a:gdLst>
                  <a:gd name="connsiteX0" fmla="*/ 588525 w 748448"/>
                  <a:gd name="connsiteY0" fmla="*/ 159913 h 748411"/>
                  <a:gd name="connsiteX1" fmla="*/ 0 w 748448"/>
                  <a:gd name="connsiteY1" fmla="*/ 38720 h 748411"/>
                  <a:gd name="connsiteX2" fmla="*/ 709725 w 748448"/>
                  <a:gd name="connsiteY2" fmla="*/ 748411 h 748411"/>
                  <a:gd name="connsiteX3" fmla="*/ 588525 w 748448"/>
                  <a:gd name="connsiteY3" fmla="*/ 159913 h 7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448" h="748411">
                    <a:moveTo>
                      <a:pt x="588525" y="159913"/>
                    </a:moveTo>
                    <a:cubicBezTo>
                      <a:pt x="429419" y="814"/>
                      <a:pt x="196576" y="-39536"/>
                      <a:pt x="0" y="38720"/>
                    </a:cubicBezTo>
                    <a:lnTo>
                      <a:pt x="709725" y="748411"/>
                    </a:lnTo>
                    <a:cubicBezTo>
                      <a:pt x="787988" y="551842"/>
                      <a:pt x="747632" y="319013"/>
                      <a:pt x="588525" y="15991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9096598-F1B9-EF3C-AF6E-33405E11C0DE}"/>
                  </a:ext>
                </a:extLst>
              </p:cNvPr>
              <p:cNvSpPr/>
              <p:nvPr/>
            </p:nvSpPr>
            <p:spPr>
              <a:xfrm>
                <a:off x="10361460" y="5175759"/>
                <a:ext cx="747671" cy="742084"/>
              </a:xfrm>
              <a:custGeom>
                <a:avLst/>
                <a:gdLst>
                  <a:gd name="connsiteX0" fmla="*/ 23844 w 747671"/>
                  <a:gd name="connsiteY0" fmla="*/ 119 h 742084"/>
                  <a:gd name="connsiteX1" fmla="*/ 0 w 747671"/>
                  <a:gd name="connsiteY1" fmla="*/ 79577 h 742084"/>
                  <a:gd name="connsiteX2" fmla="*/ 12431 w 747671"/>
                  <a:gd name="connsiteY2" fmla="*/ 139101 h 742084"/>
                  <a:gd name="connsiteX3" fmla="*/ 185783 w 747671"/>
                  <a:gd name="connsiteY3" fmla="*/ 467137 h 742084"/>
                  <a:gd name="connsiteX4" fmla="*/ 563166 w 747671"/>
                  <a:gd name="connsiteY4" fmla="*/ 742085 h 742084"/>
                  <a:gd name="connsiteX5" fmla="*/ 730068 w 747671"/>
                  <a:gd name="connsiteY5" fmla="*/ 706302 h 742084"/>
                  <a:gd name="connsiteX6" fmla="*/ 581651 w 747671"/>
                  <a:gd name="connsiteY6" fmla="*/ 225768 h 742084"/>
                  <a:gd name="connsiteX7" fmla="*/ 71252 w 747671"/>
                  <a:gd name="connsiteY7" fmla="*/ 3587 h 742084"/>
                  <a:gd name="connsiteX8" fmla="*/ 23844 w 747671"/>
                  <a:gd name="connsiteY8" fmla="*/ 119 h 7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7671" h="742084">
                    <a:moveTo>
                      <a:pt x="23844" y="119"/>
                    </a:moveTo>
                    <a:cubicBezTo>
                      <a:pt x="13830" y="26086"/>
                      <a:pt x="5891" y="52633"/>
                      <a:pt x="0" y="79577"/>
                    </a:cubicBezTo>
                    <a:lnTo>
                      <a:pt x="12431" y="139101"/>
                    </a:lnTo>
                    <a:lnTo>
                      <a:pt x="185783" y="467137"/>
                    </a:lnTo>
                    <a:lnTo>
                      <a:pt x="563166" y="742085"/>
                    </a:lnTo>
                    <a:cubicBezTo>
                      <a:pt x="619947" y="738992"/>
                      <a:pt x="676304" y="727026"/>
                      <a:pt x="730068" y="706302"/>
                    </a:cubicBezTo>
                    <a:cubicBezTo>
                      <a:pt x="730068" y="706302"/>
                      <a:pt x="823041" y="428514"/>
                      <a:pt x="581651" y="225768"/>
                    </a:cubicBezTo>
                    <a:cubicBezTo>
                      <a:pt x="397063" y="70723"/>
                      <a:pt x="168547" y="18475"/>
                      <a:pt x="71252" y="3587"/>
                    </a:cubicBezTo>
                    <a:cubicBezTo>
                      <a:pt x="41312" y="-994"/>
                      <a:pt x="23844" y="119"/>
                      <a:pt x="23844" y="11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D337D8F-C147-9CAB-C787-E00A2B27A601}"/>
                  </a:ext>
                </a:extLst>
              </p:cNvPr>
              <p:cNvSpPr/>
              <p:nvPr/>
            </p:nvSpPr>
            <p:spPr>
              <a:xfrm>
                <a:off x="10348773" y="5255329"/>
                <a:ext cx="576396" cy="663318"/>
              </a:xfrm>
              <a:custGeom>
                <a:avLst/>
                <a:gdLst>
                  <a:gd name="connsiteX0" fmla="*/ 159841 w 576396"/>
                  <a:gd name="connsiteY0" fmla="*/ 503422 h 663318"/>
                  <a:gd name="connsiteX1" fmla="*/ 575847 w 576396"/>
                  <a:gd name="connsiteY1" fmla="*/ 662508 h 663318"/>
                  <a:gd name="connsiteX2" fmla="*/ 333645 w 576396"/>
                  <a:gd name="connsiteY2" fmla="*/ 368249 h 663318"/>
                  <a:gd name="connsiteX3" fmla="*/ 12688 w 576396"/>
                  <a:gd name="connsiteY3" fmla="*/ 0 h 663318"/>
                  <a:gd name="connsiteX4" fmla="*/ 159841 w 576396"/>
                  <a:gd name="connsiteY4" fmla="*/ 503422 h 66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396" h="663318">
                    <a:moveTo>
                      <a:pt x="159841" y="503422"/>
                    </a:moveTo>
                    <a:cubicBezTo>
                      <a:pt x="274072" y="617646"/>
                      <a:pt x="426311" y="670632"/>
                      <a:pt x="575847" y="662508"/>
                    </a:cubicBezTo>
                    <a:cubicBezTo>
                      <a:pt x="575847" y="662508"/>
                      <a:pt x="599664" y="535738"/>
                      <a:pt x="333645" y="368249"/>
                    </a:cubicBezTo>
                    <a:cubicBezTo>
                      <a:pt x="72950" y="204119"/>
                      <a:pt x="12688" y="0"/>
                      <a:pt x="12688" y="0"/>
                    </a:cubicBezTo>
                    <a:cubicBezTo>
                      <a:pt x="-25771" y="175755"/>
                      <a:pt x="23180" y="366768"/>
                      <a:pt x="159841" y="50342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0BB10A9-D27D-D0AD-9DDF-C19DAFA92F74}"/>
                  </a:ext>
                </a:extLst>
              </p:cNvPr>
              <p:cNvSpPr/>
              <p:nvPr/>
            </p:nvSpPr>
            <p:spPr>
              <a:xfrm>
                <a:off x="10491268" y="4865168"/>
                <a:ext cx="910983" cy="815081"/>
              </a:xfrm>
              <a:custGeom>
                <a:avLst/>
                <a:gdLst>
                  <a:gd name="connsiteX0" fmla="*/ 910984 w 910983"/>
                  <a:gd name="connsiteY0" fmla="*/ 709691 h 815081"/>
                  <a:gd name="connsiteX1" fmla="*/ 577364 w 910983"/>
                  <a:gd name="connsiteY1" fmla="*/ 217744 h 815081"/>
                  <a:gd name="connsiteX2" fmla="*/ 201258 w 910983"/>
                  <a:gd name="connsiteY2" fmla="*/ 0 h 815081"/>
                  <a:gd name="connsiteX3" fmla="*/ 17352 w 910983"/>
                  <a:gd name="connsiteY3" fmla="*/ 121193 h 815081"/>
                  <a:gd name="connsiteX4" fmla="*/ 0 w 910983"/>
                  <a:gd name="connsiteY4" fmla="*/ 139447 h 815081"/>
                  <a:gd name="connsiteX5" fmla="*/ 316670 w 910983"/>
                  <a:gd name="connsiteY5" fmla="*/ 536352 h 815081"/>
                  <a:gd name="connsiteX6" fmla="*/ 854770 w 910983"/>
                  <a:gd name="connsiteY6" fmla="*/ 815082 h 815081"/>
                  <a:gd name="connsiteX7" fmla="*/ 910984 w 910983"/>
                  <a:gd name="connsiteY7" fmla="*/ 709691 h 81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983" h="815081">
                    <a:moveTo>
                      <a:pt x="910984" y="709691"/>
                    </a:moveTo>
                    <a:cubicBezTo>
                      <a:pt x="910984" y="709691"/>
                      <a:pt x="876682" y="478425"/>
                      <a:pt x="577364" y="217744"/>
                    </a:cubicBezTo>
                    <a:cubicBezTo>
                      <a:pt x="421541" y="82038"/>
                      <a:pt x="201258" y="0"/>
                      <a:pt x="201258" y="0"/>
                    </a:cubicBezTo>
                    <a:cubicBezTo>
                      <a:pt x="134300" y="26657"/>
                      <a:pt x="71539" y="67007"/>
                      <a:pt x="17352" y="121193"/>
                    </a:cubicBezTo>
                    <a:cubicBezTo>
                      <a:pt x="11386" y="127159"/>
                      <a:pt x="5632" y="133269"/>
                      <a:pt x="0" y="139447"/>
                    </a:cubicBezTo>
                    <a:lnTo>
                      <a:pt x="316670" y="536352"/>
                    </a:lnTo>
                    <a:lnTo>
                      <a:pt x="854770" y="815082"/>
                    </a:lnTo>
                    <a:cubicBezTo>
                      <a:pt x="877603" y="781667"/>
                      <a:pt x="896382" y="746328"/>
                      <a:pt x="910984" y="7096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A6C3ADD-D37D-0897-70E0-3319898334E6}"/>
                  </a:ext>
                </a:extLst>
              </p:cNvPr>
              <p:cNvSpPr/>
              <p:nvPr/>
            </p:nvSpPr>
            <p:spPr>
              <a:xfrm>
                <a:off x="10385298" y="5004621"/>
                <a:ext cx="960733" cy="877446"/>
              </a:xfrm>
              <a:custGeom>
                <a:avLst/>
                <a:gdLst>
                  <a:gd name="connsiteX0" fmla="*/ 895748 w 960733"/>
                  <a:gd name="connsiteY0" fmla="*/ 754130 h 877446"/>
                  <a:gd name="connsiteX1" fmla="*/ 960734 w 960733"/>
                  <a:gd name="connsiteY1" fmla="*/ 675628 h 877446"/>
                  <a:gd name="connsiteX2" fmla="*/ 596430 w 960733"/>
                  <a:gd name="connsiteY2" fmla="*/ 300355 h 877446"/>
                  <a:gd name="connsiteX3" fmla="*/ 105964 w 960733"/>
                  <a:gd name="connsiteY3" fmla="*/ 0 h 877446"/>
                  <a:gd name="connsiteX4" fmla="*/ 0 w 960733"/>
                  <a:gd name="connsiteY4" fmla="*/ 171264 h 877446"/>
                  <a:gd name="connsiteX5" fmla="*/ 306765 w 960733"/>
                  <a:gd name="connsiteY5" fmla="*/ 416217 h 877446"/>
                  <a:gd name="connsiteX6" fmla="*/ 706217 w 960733"/>
                  <a:gd name="connsiteY6" fmla="*/ 877446 h 877446"/>
                  <a:gd name="connsiteX7" fmla="*/ 895748 w 960733"/>
                  <a:gd name="connsiteY7" fmla="*/ 754130 h 87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733" h="877446">
                    <a:moveTo>
                      <a:pt x="895748" y="754130"/>
                    </a:moveTo>
                    <a:cubicBezTo>
                      <a:pt x="920274" y="729604"/>
                      <a:pt x="941845" y="703261"/>
                      <a:pt x="960734" y="675628"/>
                    </a:cubicBezTo>
                    <a:cubicBezTo>
                      <a:pt x="960734" y="675628"/>
                      <a:pt x="843049" y="420791"/>
                      <a:pt x="596430" y="300355"/>
                    </a:cubicBezTo>
                    <a:cubicBezTo>
                      <a:pt x="181251" y="97602"/>
                      <a:pt x="105964" y="0"/>
                      <a:pt x="105964" y="0"/>
                    </a:cubicBezTo>
                    <a:cubicBezTo>
                      <a:pt x="59013" y="51395"/>
                      <a:pt x="23749" y="109609"/>
                      <a:pt x="0" y="171264"/>
                    </a:cubicBezTo>
                    <a:cubicBezTo>
                      <a:pt x="0" y="171264"/>
                      <a:pt x="277801" y="174848"/>
                      <a:pt x="306765" y="416217"/>
                    </a:cubicBezTo>
                    <a:cubicBezTo>
                      <a:pt x="334425" y="646685"/>
                      <a:pt x="706217" y="877446"/>
                      <a:pt x="706217" y="877446"/>
                    </a:cubicBezTo>
                    <a:cubicBezTo>
                      <a:pt x="775285" y="850831"/>
                      <a:pt x="840052" y="809826"/>
                      <a:pt x="895748" y="75413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11" descr="화성">
              <a:extLst>
                <a:ext uri="{FF2B5EF4-FFF2-40B4-BE49-F238E27FC236}">
                  <a16:creationId xmlns:a16="http://schemas.microsoft.com/office/drawing/2014/main" id="{CC273549-DAD1-01B7-B8EC-F5A376CDC666}"/>
                </a:ext>
              </a:extLst>
            </p:cNvPr>
            <p:cNvGrpSpPr/>
            <p:nvPr/>
          </p:nvGrpSpPr>
          <p:grpSpPr>
            <a:xfrm>
              <a:off x="10866685" y="5549984"/>
              <a:ext cx="342152" cy="166212"/>
              <a:chOff x="10866685" y="5549984"/>
              <a:chExt cx="342152" cy="166212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3855E29-37FC-93D0-DC48-CA9A964FCD50}"/>
                  </a:ext>
                </a:extLst>
              </p:cNvPr>
              <p:cNvSpPr/>
              <p:nvPr/>
            </p:nvSpPr>
            <p:spPr>
              <a:xfrm>
                <a:off x="10866685" y="5549984"/>
                <a:ext cx="96373" cy="96373"/>
              </a:xfrm>
              <a:custGeom>
                <a:avLst/>
                <a:gdLst>
                  <a:gd name="connsiteX0" fmla="*/ 96373 w 96373"/>
                  <a:gd name="connsiteY0" fmla="*/ 48187 h 96373"/>
                  <a:gd name="connsiteX1" fmla="*/ 48187 w 96373"/>
                  <a:gd name="connsiteY1" fmla="*/ 96373 h 96373"/>
                  <a:gd name="connsiteX2" fmla="*/ 0 w 96373"/>
                  <a:gd name="connsiteY2" fmla="*/ 48187 h 96373"/>
                  <a:gd name="connsiteX3" fmla="*/ 48187 w 96373"/>
                  <a:gd name="connsiteY3" fmla="*/ 0 h 96373"/>
                  <a:gd name="connsiteX4" fmla="*/ 96373 w 96373"/>
                  <a:gd name="connsiteY4" fmla="*/ 48187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73" h="96373">
                    <a:moveTo>
                      <a:pt x="96373" y="48187"/>
                    </a:moveTo>
                    <a:cubicBezTo>
                      <a:pt x="96373" y="74799"/>
                      <a:pt x="74799" y="96373"/>
                      <a:pt x="48187" y="96373"/>
                    </a:cubicBezTo>
                    <a:cubicBezTo>
                      <a:pt x="21574" y="96373"/>
                      <a:pt x="0" y="74799"/>
                      <a:pt x="0" y="48187"/>
                    </a:cubicBezTo>
                    <a:cubicBezTo>
                      <a:pt x="0" y="21574"/>
                      <a:pt x="21574" y="0"/>
                      <a:pt x="48187" y="0"/>
                    </a:cubicBezTo>
                    <a:cubicBezTo>
                      <a:pt x="74799" y="0"/>
                      <a:pt x="96373" y="21574"/>
                      <a:pt x="96373" y="48187"/>
                    </a:cubicBezTo>
                    <a:close/>
                  </a:path>
                </a:pathLst>
              </a:custGeom>
              <a:solidFill>
                <a:srgbClr val="737373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1435276-328A-1FCA-FDC0-4522138DA43E}"/>
                  </a:ext>
                </a:extLst>
              </p:cNvPr>
              <p:cNvSpPr/>
              <p:nvPr/>
            </p:nvSpPr>
            <p:spPr>
              <a:xfrm>
                <a:off x="11064284" y="5571644"/>
                <a:ext cx="144552" cy="144552"/>
              </a:xfrm>
              <a:custGeom>
                <a:avLst/>
                <a:gdLst>
                  <a:gd name="connsiteX0" fmla="*/ 144553 w 144552"/>
                  <a:gd name="connsiteY0" fmla="*/ 72276 h 144552"/>
                  <a:gd name="connsiteX1" fmla="*/ 72276 w 144552"/>
                  <a:gd name="connsiteY1" fmla="*/ 144553 h 144552"/>
                  <a:gd name="connsiteX2" fmla="*/ 0 w 144552"/>
                  <a:gd name="connsiteY2" fmla="*/ 72276 h 144552"/>
                  <a:gd name="connsiteX3" fmla="*/ 72276 w 144552"/>
                  <a:gd name="connsiteY3" fmla="*/ 0 h 144552"/>
                  <a:gd name="connsiteX4" fmla="*/ 144553 w 144552"/>
                  <a:gd name="connsiteY4" fmla="*/ 72276 h 1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52" h="144552">
                    <a:moveTo>
                      <a:pt x="144553" y="72276"/>
                    </a:moveTo>
                    <a:cubicBezTo>
                      <a:pt x="144553" y="112194"/>
                      <a:pt x="112193" y="144553"/>
                      <a:pt x="72276" y="144553"/>
                    </a:cubicBezTo>
                    <a:cubicBezTo>
                      <a:pt x="32359" y="144553"/>
                      <a:pt x="0" y="112194"/>
                      <a:pt x="0" y="72276"/>
                    </a:cubicBezTo>
                    <a:cubicBezTo>
                      <a:pt x="0" y="32359"/>
                      <a:pt x="32359" y="0"/>
                      <a:pt x="72276" y="0"/>
                    </a:cubicBezTo>
                    <a:cubicBezTo>
                      <a:pt x="112193" y="0"/>
                      <a:pt x="144553" y="32359"/>
                      <a:pt x="144553" y="72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래픽 11" descr="화성">
              <a:extLst>
                <a:ext uri="{FF2B5EF4-FFF2-40B4-BE49-F238E27FC236}">
                  <a16:creationId xmlns:a16="http://schemas.microsoft.com/office/drawing/2014/main" id="{6FD70C8C-D8B6-8B28-1B2E-7E458E4B1FFA}"/>
                </a:ext>
              </a:extLst>
            </p:cNvPr>
            <p:cNvGrpSpPr/>
            <p:nvPr/>
          </p:nvGrpSpPr>
          <p:grpSpPr>
            <a:xfrm>
              <a:off x="9935933" y="4856169"/>
              <a:ext cx="496834" cy="760594"/>
              <a:chOff x="9935933" y="4856169"/>
              <a:chExt cx="496834" cy="760594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EE905B6-50D9-68B2-CFB2-893447A775F0}"/>
                  </a:ext>
                </a:extLst>
              </p:cNvPr>
              <p:cNvSpPr/>
              <p:nvPr/>
            </p:nvSpPr>
            <p:spPr>
              <a:xfrm rot="-4148733">
                <a:off x="10381952" y="4862614"/>
                <a:ext cx="44371" cy="44371"/>
              </a:xfrm>
              <a:custGeom>
                <a:avLst/>
                <a:gdLst>
                  <a:gd name="connsiteX0" fmla="*/ 44371 w 44371"/>
                  <a:gd name="connsiteY0" fmla="*/ 22186 h 44371"/>
                  <a:gd name="connsiteX1" fmla="*/ 22186 w 44371"/>
                  <a:gd name="connsiteY1" fmla="*/ 44371 h 44371"/>
                  <a:gd name="connsiteX2" fmla="*/ 0 w 44371"/>
                  <a:gd name="connsiteY2" fmla="*/ 22186 h 44371"/>
                  <a:gd name="connsiteX3" fmla="*/ 22186 w 44371"/>
                  <a:gd name="connsiteY3" fmla="*/ 0 h 44371"/>
                  <a:gd name="connsiteX4" fmla="*/ 44371 w 44371"/>
                  <a:gd name="connsiteY4" fmla="*/ 22186 h 4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" h="44371">
                    <a:moveTo>
                      <a:pt x="44371" y="22186"/>
                    </a:moveTo>
                    <a:cubicBezTo>
                      <a:pt x="44371" y="34438"/>
                      <a:pt x="34438" y="44371"/>
                      <a:pt x="22186" y="44371"/>
                    </a:cubicBezTo>
                    <a:cubicBezTo>
                      <a:pt x="9933" y="44371"/>
                      <a:pt x="0" y="34438"/>
                      <a:pt x="0" y="22186"/>
                    </a:cubicBezTo>
                    <a:cubicBezTo>
                      <a:pt x="0" y="9933"/>
                      <a:pt x="9933" y="0"/>
                      <a:pt x="22186" y="0"/>
                    </a:cubicBezTo>
                    <a:cubicBezTo>
                      <a:pt x="34438" y="0"/>
                      <a:pt x="44371" y="9933"/>
                      <a:pt x="44371" y="221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2C694C5E-EC4B-BE0D-A4AE-906BF391441B}"/>
                  </a:ext>
                </a:extLst>
              </p:cNvPr>
              <p:cNvSpPr/>
              <p:nvPr/>
            </p:nvSpPr>
            <p:spPr>
              <a:xfrm rot="-4148733">
                <a:off x="10054127" y="510504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505050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FC7418-E313-3EDE-B375-5830F2DA4B0A}"/>
                  </a:ext>
                </a:extLst>
              </p:cNvPr>
              <p:cNvSpPr/>
              <p:nvPr/>
            </p:nvSpPr>
            <p:spPr>
              <a:xfrm rot="-4148733">
                <a:off x="10183579" y="4912829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F2F2F2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2C56F22-63A8-C77A-E520-67A8E09A5320}"/>
                  </a:ext>
                </a:extLst>
              </p:cNvPr>
              <p:cNvSpPr/>
              <p:nvPr/>
            </p:nvSpPr>
            <p:spPr>
              <a:xfrm rot="-4148733">
                <a:off x="9948822" y="533845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18AA97E-7F3F-9D18-1C18-F41D0D28A186}"/>
                  </a:ext>
                </a:extLst>
              </p:cNvPr>
              <p:cNvSpPr/>
              <p:nvPr/>
            </p:nvSpPr>
            <p:spPr>
              <a:xfrm rot="-3284764">
                <a:off x="10197946" y="5563657"/>
                <a:ext cx="44370" cy="44370"/>
              </a:xfrm>
              <a:custGeom>
                <a:avLst/>
                <a:gdLst>
                  <a:gd name="connsiteX0" fmla="*/ 44371 w 44370"/>
                  <a:gd name="connsiteY0" fmla="*/ 22185 h 44370"/>
                  <a:gd name="connsiteX1" fmla="*/ 22185 w 44370"/>
                  <a:gd name="connsiteY1" fmla="*/ 44371 h 44370"/>
                  <a:gd name="connsiteX2" fmla="*/ 0 w 44370"/>
                  <a:gd name="connsiteY2" fmla="*/ 22185 h 44370"/>
                  <a:gd name="connsiteX3" fmla="*/ 22185 w 44370"/>
                  <a:gd name="connsiteY3" fmla="*/ 0 h 44370"/>
                  <a:gd name="connsiteX4" fmla="*/ 44371 w 44370"/>
                  <a:gd name="connsiteY4" fmla="*/ 22185 h 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0" h="44370">
                    <a:moveTo>
                      <a:pt x="44371" y="22185"/>
                    </a:moveTo>
                    <a:cubicBezTo>
                      <a:pt x="44371" y="34438"/>
                      <a:pt x="34438" y="44371"/>
                      <a:pt x="22185" y="44371"/>
                    </a:cubicBezTo>
                    <a:cubicBezTo>
                      <a:pt x="9933" y="44371"/>
                      <a:pt x="0" y="34438"/>
                      <a:pt x="0" y="22185"/>
                    </a:cubicBezTo>
                    <a:cubicBezTo>
                      <a:pt x="0" y="9933"/>
                      <a:pt x="9933" y="0"/>
                      <a:pt x="22185" y="0"/>
                    </a:cubicBezTo>
                    <a:cubicBezTo>
                      <a:pt x="34438" y="0"/>
                      <a:pt x="44371" y="9933"/>
                      <a:pt x="44371" y="2218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2392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2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477C7D9-30ED-B5F9-64A0-4B5D4C7F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7" y="2427634"/>
            <a:ext cx="11108091" cy="31542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97281C-14D4-0675-7534-0F42C34C32FA}"/>
              </a:ext>
            </a:extLst>
          </p:cNvPr>
          <p:cNvSpPr txBox="1"/>
          <p:nvPr/>
        </p:nvSpPr>
        <p:spPr>
          <a:xfrm>
            <a:off x="1085327" y="554940"/>
            <a:ext cx="8089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특성별</a:t>
            </a:r>
            <a:r>
              <a:rPr lang="ko-KR" alt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타겟 값 시각화 </a:t>
            </a:r>
          </a:p>
        </p:txBody>
      </p:sp>
    </p:spTree>
    <p:extLst>
      <p:ext uri="{BB962C8B-B14F-4D97-AF65-F5344CB8AC3E}">
        <p14:creationId xmlns:p14="http://schemas.microsoft.com/office/powerpoint/2010/main" val="127836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2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8B4A93F-C55D-A6C3-BC75-697649C5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63" y="2417506"/>
            <a:ext cx="10803674" cy="30738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8A603F-023E-B61C-0C07-3F6CE3EE556F}"/>
              </a:ext>
            </a:extLst>
          </p:cNvPr>
          <p:cNvSpPr txBox="1"/>
          <p:nvPr/>
        </p:nvSpPr>
        <p:spPr>
          <a:xfrm>
            <a:off x="1085327" y="554940"/>
            <a:ext cx="8089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특성별</a:t>
            </a:r>
            <a:r>
              <a:rPr lang="ko-KR" alt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타겟 값 시각화 </a:t>
            </a:r>
          </a:p>
        </p:txBody>
      </p:sp>
    </p:spTree>
    <p:extLst>
      <p:ext uri="{BB962C8B-B14F-4D97-AF65-F5344CB8AC3E}">
        <p14:creationId xmlns:p14="http://schemas.microsoft.com/office/powerpoint/2010/main" val="3768423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66C9E8"/>
          </a:fgClr>
          <a:bgClr>
            <a:srgbClr val="5FC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98A6BC-AABD-51BC-41AB-30444832B471}"/>
              </a:ext>
            </a:extLst>
          </p:cNvPr>
          <p:cNvSpPr/>
          <p:nvPr/>
        </p:nvSpPr>
        <p:spPr>
          <a:xfrm>
            <a:off x="1679785" y="2650074"/>
            <a:ext cx="8818756" cy="1726911"/>
          </a:xfrm>
          <a:prstGeom prst="roundRect">
            <a:avLst>
              <a:gd name="adj" fmla="val 267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071A-9C52-3BE5-128B-3F91D072B84E}"/>
              </a:ext>
            </a:extLst>
          </p:cNvPr>
          <p:cNvSpPr txBox="1"/>
          <p:nvPr/>
        </p:nvSpPr>
        <p:spPr>
          <a:xfrm>
            <a:off x="4349810" y="3286406"/>
            <a:ext cx="336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모델학습 및 검증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D8C52D-CFD2-1A4C-B726-84BFFF36D782}"/>
              </a:ext>
            </a:extLst>
          </p:cNvPr>
          <p:cNvSpPr/>
          <p:nvPr/>
        </p:nvSpPr>
        <p:spPr>
          <a:xfrm>
            <a:off x="4552950" y="2109533"/>
            <a:ext cx="2958744" cy="884424"/>
          </a:xfrm>
          <a:prstGeom prst="roundRect">
            <a:avLst>
              <a:gd name="adj" fmla="val 26745"/>
            </a:avLst>
          </a:prstGeom>
          <a:solidFill>
            <a:schemeClr val="accent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BD1C3-C225-6140-DE3F-A468563A009B}"/>
              </a:ext>
            </a:extLst>
          </p:cNvPr>
          <p:cNvSpPr txBox="1"/>
          <p:nvPr/>
        </p:nvSpPr>
        <p:spPr>
          <a:xfrm>
            <a:off x="5330141" y="2220867"/>
            <a:ext cx="151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10666AD-1AC9-A929-B99C-A503884FDEBD}"/>
              </a:ext>
            </a:extLst>
          </p:cNvPr>
          <p:cNvGrpSpPr/>
          <p:nvPr/>
        </p:nvGrpSpPr>
        <p:grpSpPr>
          <a:xfrm rot="20943603">
            <a:off x="870863" y="940076"/>
            <a:ext cx="2373266" cy="2211773"/>
            <a:chOff x="541687" y="692945"/>
            <a:chExt cx="2282339" cy="2127033"/>
          </a:xfrm>
        </p:grpSpPr>
        <p:grpSp>
          <p:nvGrpSpPr>
            <p:cNvPr id="14" name="그래픽 9" descr="토성">
              <a:extLst>
                <a:ext uri="{FF2B5EF4-FFF2-40B4-BE49-F238E27FC236}">
                  <a16:creationId xmlns:a16="http://schemas.microsoft.com/office/drawing/2014/main" id="{6680BF50-8DF8-3801-DECD-86B5E59668C5}"/>
                </a:ext>
              </a:extLst>
            </p:cNvPr>
            <p:cNvGrpSpPr/>
            <p:nvPr/>
          </p:nvGrpSpPr>
          <p:grpSpPr>
            <a:xfrm rot="17547474">
              <a:off x="858594" y="854546"/>
              <a:ext cx="2043455" cy="1887409"/>
              <a:chOff x="668608" y="986559"/>
              <a:chExt cx="2043455" cy="188740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41C4D8-A220-3AE7-2C75-D7BE1E1A0AD4}"/>
                  </a:ext>
                </a:extLst>
              </p:cNvPr>
              <p:cNvSpPr/>
              <p:nvPr/>
            </p:nvSpPr>
            <p:spPr>
              <a:xfrm>
                <a:off x="1077299" y="2442985"/>
                <a:ext cx="267506" cy="267506"/>
              </a:xfrm>
              <a:custGeom>
                <a:avLst/>
                <a:gdLst>
                  <a:gd name="connsiteX0" fmla="*/ 267507 w 267506"/>
                  <a:gd name="connsiteY0" fmla="*/ 133753 h 267506"/>
                  <a:gd name="connsiteX1" fmla="*/ 133753 w 267506"/>
                  <a:gd name="connsiteY1" fmla="*/ 267507 h 267506"/>
                  <a:gd name="connsiteX2" fmla="*/ 0 w 267506"/>
                  <a:gd name="connsiteY2" fmla="*/ 133753 h 267506"/>
                  <a:gd name="connsiteX3" fmla="*/ 133753 w 267506"/>
                  <a:gd name="connsiteY3" fmla="*/ 0 h 267506"/>
                  <a:gd name="connsiteX4" fmla="*/ 267507 w 267506"/>
                  <a:gd name="connsiteY4" fmla="*/ 133753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06" h="267506">
                    <a:moveTo>
                      <a:pt x="267507" y="133753"/>
                    </a:moveTo>
                    <a:cubicBezTo>
                      <a:pt x="267507" y="207623"/>
                      <a:pt x="207623" y="267507"/>
                      <a:pt x="133753" y="267507"/>
                    </a:cubicBezTo>
                    <a:cubicBezTo>
                      <a:pt x="59883" y="267507"/>
                      <a:pt x="0" y="207623"/>
                      <a:pt x="0" y="133753"/>
                    </a:cubicBezTo>
                    <a:cubicBezTo>
                      <a:pt x="0" y="59883"/>
                      <a:pt x="59883" y="0"/>
                      <a:pt x="133753" y="0"/>
                    </a:cubicBezTo>
                    <a:cubicBezTo>
                      <a:pt x="207623" y="0"/>
                      <a:pt x="267507" y="59883"/>
                      <a:pt x="267507" y="133753"/>
                    </a:cubicBezTo>
                    <a:close/>
                  </a:path>
                </a:pathLst>
              </a:custGeom>
              <a:solidFill>
                <a:srgbClr val="FCBB60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54C7F77-E426-5FAF-8B79-1DE2060684F9}"/>
                  </a:ext>
                </a:extLst>
              </p:cNvPr>
              <p:cNvSpPr/>
              <p:nvPr/>
            </p:nvSpPr>
            <p:spPr>
              <a:xfrm>
                <a:off x="668608" y="1239204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B9EE999-0588-4315-D4B4-911E7FD970DB}"/>
                  </a:ext>
                </a:extLst>
              </p:cNvPr>
              <p:cNvSpPr/>
              <p:nvPr/>
            </p:nvSpPr>
            <p:spPr>
              <a:xfrm>
                <a:off x="1456267" y="2450416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D944E0B-4CB6-D590-5418-BA81DEAEDA7D}"/>
                  </a:ext>
                </a:extLst>
              </p:cNvPr>
              <p:cNvSpPr/>
              <p:nvPr/>
            </p:nvSpPr>
            <p:spPr>
              <a:xfrm>
                <a:off x="2518864" y="98655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8C60F589-74FC-BEA2-5372-004ED852572E}"/>
                  </a:ext>
                </a:extLst>
              </p:cNvPr>
              <p:cNvSpPr/>
              <p:nvPr/>
            </p:nvSpPr>
            <p:spPr>
              <a:xfrm>
                <a:off x="1582590" y="268076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래픽 9" descr="토성">
              <a:extLst>
                <a:ext uri="{FF2B5EF4-FFF2-40B4-BE49-F238E27FC236}">
                  <a16:creationId xmlns:a16="http://schemas.microsoft.com/office/drawing/2014/main" id="{566D37BA-BF36-0477-11A1-D95C5DE8386D}"/>
                </a:ext>
              </a:extLst>
            </p:cNvPr>
            <p:cNvGrpSpPr/>
            <p:nvPr/>
          </p:nvGrpSpPr>
          <p:grpSpPr>
            <a:xfrm rot="17547474">
              <a:off x="541681" y="692951"/>
              <a:ext cx="1975680" cy="1975667"/>
              <a:chOff x="677046" y="573362"/>
              <a:chExt cx="1975680" cy="1975667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780755-0EC1-5E8E-C067-082CF6495108}"/>
                  </a:ext>
                </a:extLst>
              </p:cNvPr>
              <p:cNvSpPr/>
              <p:nvPr/>
            </p:nvSpPr>
            <p:spPr>
              <a:xfrm>
                <a:off x="974629" y="840975"/>
                <a:ext cx="1232307" cy="1358692"/>
              </a:xfrm>
              <a:custGeom>
                <a:avLst/>
                <a:gdLst>
                  <a:gd name="connsiteX0" fmla="*/ 503931 w 1232307"/>
                  <a:gd name="connsiteY0" fmla="*/ 108429 h 1358692"/>
                  <a:gd name="connsiteX1" fmla="*/ 341970 w 1232307"/>
                  <a:gd name="connsiteY1" fmla="*/ 0 h 1358692"/>
                  <a:gd name="connsiteX2" fmla="*/ 191230 w 1232307"/>
                  <a:gd name="connsiteY2" fmla="*/ 117644 h 1358692"/>
                  <a:gd name="connsiteX3" fmla="*/ 0 w 1232307"/>
                  <a:gd name="connsiteY3" fmla="*/ 431674 h 1358692"/>
                  <a:gd name="connsiteX4" fmla="*/ 42727 w 1232307"/>
                  <a:gd name="connsiteY4" fmla="*/ 544860 h 1358692"/>
                  <a:gd name="connsiteX5" fmla="*/ 968100 w 1232307"/>
                  <a:gd name="connsiteY5" fmla="*/ 1333507 h 1358692"/>
                  <a:gd name="connsiteX6" fmla="*/ 1103540 w 1232307"/>
                  <a:gd name="connsiteY6" fmla="*/ 1358638 h 1358692"/>
                  <a:gd name="connsiteX7" fmla="*/ 1232308 w 1232307"/>
                  <a:gd name="connsiteY7" fmla="*/ 1273660 h 1358692"/>
                  <a:gd name="connsiteX8" fmla="*/ 1187552 w 1232307"/>
                  <a:gd name="connsiteY8" fmla="*/ 1089280 h 1358692"/>
                  <a:gd name="connsiteX9" fmla="*/ 503931 w 1232307"/>
                  <a:gd name="connsiteY9" fmla="*/ 108429 h 135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2307" h="1358692">
                    <a:moveTo>
                      <a:pt x="503931" y="108429"/>
                    </a:moveTo>
                    <a:cubicBezTo>
                      <a:pt x="430746" y="38729"/>
                      <a:pt x="341970" y="0"/>
                      <a:pt x="341970" y="0"/>
                    </a:cubicBezTo>
                    <a:cubicBezTo>
                      <a:pt x="288231" y="32160"/>
                      <a:pt x="237531" y="71343"/>
                      <a:pt x="191230" y="117644"/>
                    </a:cubicBezTo>
                    <a:cubicBezTo>
                      <a:pt x="100137" y="208745"/>
                      <a:pt x="36537" y="316840"/>
                      <a:pt x="0" y="431674"/>
                    </a:cubicBezTo>
                    <a:cubicBezTo>
                      <a:pt x="0" y="431674"/>
                      <a:pt x="7869" y="507780"/>
                      <a:pt x="42727" y="544860"/>
                    </a:cubicBezTo>
                    <a:cubicBezTo>
                      <a:pt x="282985" y="800477"/>
                      <a:pt x="714466" y="1203224"/>
                      <a:pt x="968100" y="1333507"/>
                    </a:cubicBezTo>
                    <a:cubicBezTo>
                      <a:pt x="1021750" y="1361068"/>
                      <a:pt x="1103540" y="1358638"/>
                      <a:pt x="1103540" y="1358638"/>
                    </a:cubicBezTo>
                    <a:cubicBezTo>
                      <a:pt x="1148541" y="1335045"/>
                      <a:pt x="1191669" y="1306652"/>
                      <a:pt x="1232308" y="1273660"/>
                    </a:cubicBezTo>
                    <a:cubicBezTo>
                      <a:pt x="1232308" y="1273660"/>
                      <a:pt x="1224706" y="1163588"/>
                      <a:pt x="1187552" y="1089280"/>
                    </a:cubicBezTo>
                    <a:cubicBezTo>
                      <a:pt x="1031514" y="777197"/>
                      <a:pt x="659977" y="257044"/>
                      <a:pt x="503931" y="108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67D1E6-2132-C4A3-D440-105F100BFDE6}"/>
                  </a:ext>
                </a:extLst>
              </p:cNvPr>
              <p:cNvSpPr/>
              <p:nvPr/>
            </p:nvSpPr>
            <p:spPr>
              <a:xfrm>
                <a:off x="937821" y="1402911"/>
                <a:ext cx="889440" cy="885362"/>
              </a:xfrm>
              <a:custGeom>
                <a:avLst/>
                <a:gdLst>
                  <a:gd name="connsiteX0" fmla="*/ 228046 w 889440"/>
                  <a:gd name="connsiteY0" fmla="*/ 657324 h 885362"/>
                  <a:gd name="connsiteX1" fmla="*/ 885080 w 889440"/>
                  <a:gd name="connsiteY1" fmla="*/ 878121 h 885362"/>
                  <a:gd name="connsiteX2" fmla="*/ 870166 w 889440"/>
                  <a:gd name="connsiteY2" fmla="*/ 745816 h 885362"/>
                  <a:gd name="connsiteX3" fmla="*/ 121147 w 889440"/>
                  <a:gd name="connsiteY3" fmla="*/ 34449 h 885362"/>
                  <a:gd name="connsiteX4" fmla="*/ 7241 w 889440"/>
                  <a:gd name="connsiteY4" fmla="*/ 290 h 885362"/>
                  <a:gd name="connsiteX5" fmla="*/ 228046 w 889440"/>
                  <a:gd name="connsiteY5" fmla="*/ 657324 h 8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440" h="885362">
                    <a:moveTo>
                      <a:pt x="228046" y="657324"/>
                    </a:moveTo>
                    <a:cubicBezTo>
                      <a:pt x="407231" y="836509"/>
                      <a:pt x="651977" y="910028"/>
                      <a:pt x="885080" y="878121"/>
                    </a:cubicBezTo>
                    <a:cubicBezTo>
                      <a:pt x="885080" y="878121"/>
                      <a:pt x="901658" y="805834"/>
                      <a:pt x="870166" y="745816"/>
                    </a:cubicBezTo>
                    <a:cubicBezTo>
                      <a:pt x="765147" y="545684"/>
                      <a:pt x="343081" y="173151"/>
                      <a:pt x="121147" y="34449"/>
                    </a:cubicBezTo>
                    <a:cubicBezTo>
                      <a:pt x="57272" y="-5477"/>
                      <a:pt x="7241" y="290"/>
                      <a:pt x="7241" y="290"/>
                    </a:cubicBezTo>
                    <a:cubicBezTo>
                      <a:pt x="-24667" y="233392"/>
                      <a:pt x="48868" y="478146"/>
                      <a:pt x="228046" y="657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E6E5C12-CD57-C15C-B419-02C502F0AD71}"/>
                  </a:ext>
                </a:extLst>
              </p:cNvPr>
              <p:cNvSpPr/>
              <p:nvPr/>
            </p:nvSpPr>
            <p:spPr>
              <a:xfrm>
                <a:off x="1446375" y="730598"/>
                <a:ext cx="1049113" cy="1186052"/>
              </a:xfrm>
              <a:custGeom>
                <a:avLst/>
                <a:gdLst>
                  <a:gd name="connsiteX0" fmla="*/ 821085 w 1049113"/>
                  <a:gd name="connsiteY0" fmla="*/ 228006 h 1186052"/>
                  <a:gd name="connsiteX1" fmla="*/ 3673 w 1049113"/>
                  <a:gd name="connsiteY1" fmla="*/ 46911 h 1186052"/>
                  <a:gd name="connsiteX2" fmla="*/ 24754 w 1049113"/>
                  <a:gd name="connsiteY2" fmla="*/ 195526 h 1186052"/>
                  <a:gd name="connsiteX3" fmla="*/ 785663 w 1049113"/>
                  <a:gd name="connsiteY3" fmla="*/ 1128828 h 1186052"/>
                  <a:gd name="connsiteX4" fmla="*/ 934255 w 1049113"/>
                  <a:gd name="connsiteY4" fmla="*/ 1186052 h 1186052"/>
                  <a:gd name="connsiteX5" fmla="*/ 821085 w 1049113"/>
                  <a:gd name="connsiteY5" fmla="*/ 228006 h 118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113" h="1186052">
                    <a:moveTo>
                      <a:pt x="821085" y="228006"/>
                    </a:moveTo>
                    <a:cubicBezTo>
                      <a:pt x="600043" y="6964"/>
                      <a:pt x="279265" y="-53270"/>
                      <a:pt x="3673" y="46911"/>
                    </a:cubicBezTo>
                    <a:cubicBezTo>
                      <a:pt x="3673" y="46911"/>
                      <a:pt x="-13016" y="105555"/>
                      <a:pt x="24754" y="195526"/>
                    </a:cubicBezTo>
                    <a:cubicBezTo>
                      <a:pt x="159496" y="516535"/>
                      <a:pt x="551839" y="966340"/>
                      <a:pt x="785663" y="1128828"/>
                    </a:cubicBezTo>
                    <a:cubicBezTo>
                      <a:pt x="858328" y="1179320"/>
                      <a:pt x="934255" y="1186052"/>
                      <a:pt x="934255" y="1186052"/>
                    </a:cubicBezTo>
                    <a:cubicBezTo>
                      <a:pt x="1118664" y="885947"/>
                      <a:pt x="1081072" y="487986"/>
                      <a:pt x="821085" y="22800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BD42A8-AA46-B79D-2447-93CE37FE5C5C}"/>
                  </a:ext>
                </a:extLst>
              </p:cNvPr>
              <p:cNvSpPr/>
              <p:nvPr/>
            </p:nvSpPr>
            <p:spPr>
              <a:xfrm>
                <a:off x="945062" y="1272650"/>
                <a:ext cx="1133106" cy="1008381"/>
              </a:xfrm>
              <a:custGeom>
                <a:avLst/>
                <a:gdLst>
                  <a:gd name="connsiteX0" fmla="*/ 29574 w 1133106"/>
                  <a:gd name="connsiteY0" fmla="*/ 0 h 1008381"/>
                  <a:gd name="connsiteX1" fmla="*/ 0 w 1133106"/>
                  <a:gd name="connsiteY1" fmla="*/ 130551 h 1008381"/>
                  <a:gd name="connsiteX2" fmla="*/ 877839 w 1133106"/>
                  <a:gd name="connsiteY2" fmla="*/ 1008382 h 1008381"/>
                  <a:gd name="connsiteX3" fmla="*/ 1133107 w 1133106"/>
                  <a:gd name="connsiteY3" fmla="*/ 926971 h 1008381"/>
                  <a:gd name="connsiteX4" fmla="*/ 29574 w 1133106"/>
                  <a:gd name="connsiteY4" fmla="*/ 0 h 10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106" h="1008381">
                    <a:moveTo>
                      <a:pt x="29574" y="0"/>
                    </a:moveTo>
                    <a:cubicBezTo>
                      <a:pt x="15969" y="42764"/>
                      <a:pt x="6034" y="86427"/>
                      <a:pt x="0" y="130551"/>
                    </a:cubicBezTo>
                    <a:lnTo>
                      <a:pt x="877839" y="1008382"/>
                    </a:lnTo>
                    <a:cubicBezTo>
                      <a:pt x="965990" y="996307"/>
                      <a:pt x="1052469" y="969229"/>
                      <a:pt x="1133107" y="926971"/>
                    </a:cubicBezTo>
                    <a:lnTo>
                      <a:pt x="2957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792351E-1A71-CC40-5959-1FD05460A7DF}"/>
                  </a:ext>
                </a:extLst>
              </p:cNvPr>
              <p:cNvSpPr/>
              <p:nvPr/>
            </p:nvSpPr>
            <p:spPr>
              <a:xfrm>
                <a:off x="1316599" y="777509"/>
                <a:ext cx="1064030" cy="1337140"/>
              </a:xfrm>
              <a:custGeom>
                <a:avLst/>
                <a:gdLst>
                  <a:gd name="connsiteX0" fmla="*/ 133449 w 1064030"/>
                  <a:gd name="connsiteY0" fmla="*/ 0 h 1337140"/>
                  <a:gd name="connsiteX1" fmla="*/ 8694 w 1064030"/>
                  <a:gd name="connsiteY1" fmla="*/ 58398 h 1337140"/>
                  <a:gd name="connsiteX2" fmla="*/ 0 w 1064030"/>
                  <a:gd name="connsiteY2" fmla="*/ 63473 h 1337140"/>
                  <a:gd name="connsiteX3" fmla="*/ 151342 w 1064030"/>
                  <a:gd name="connsiteY3" fmla="*/ 366150 h 1337140"/>
                  <a:gd name="connsiteX4" fmla="*/ 669064 w 1064030"/>
                  <a:gd name="connsiteY4" fmla="*/ 1104216 h 1337140"/>
                  <a:gd name="connsiteX5" fmla="*/ 890345 w 1064030"/>
                  <a:gd name="connsiteY5" fmla="*/ 1337140 h 1337140"/>
                  <a:gd name="connsiteX6" fmla="*/ 895368 w 1064030"/>
                  <a:gd name="connsiteY6" fmla="*/ 1332994 h 1337140"/>
                  <a:gd name="connsiteX7" fmla="*/ 950868 w 1064030"/>
                  <a:gd name="connsiteY7" fmla="*/ 1282710 h 1337140"/>
                  <a:gd name="connsiteX8" fmla="*/ 1064031 w 1064030"/>
                  <a:gd name="connsiteY8" fmla="*/ 1139141 h 1337140"/>
                  <a:gd name="connsiteX9" fmla="*/ 133449 w 1064030"/>
                  <a:gd name="connsiteY9" fmla="*/ 0 h 133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030" h="1337140">
                    <a:moveTo>
                      <a:pt x="133449" y="0"/>
                    </a:moveTo>
                    <a:cubicBezTo>
                      <a:pt x="90581" y="15575"/>
                      <a:pt x="48835" y="35081"/>
                      <a:pt x="8694" y="58398"/>
                    </a:cubicBezTo>
                    <a:cubicBezTo>
                      <a:pt x="5796" y="60085"/>
                      <a:pt x="2883" y="61750"/>
                      <a:pt x="0" y="63473"/>
                    </a:cubicBezTo>
                    <a:lnTo>
                      <a:pt x="151342" y="366150"/>
                    </a:lnTo>
                    <a:cubicBezTo>
                      <a:pt x="286478" y="636421"/>
                      <a:pt x="460952" y="885143"/>
                      <a:pt x="669064" y="1104216"/>
                    </a:cubicBezTo>
                    <a:lnTo>
                      <a:pt x="890345" y="1337140"/>
                    </a:lnTo>
                    <a:cubicBezTo>
                      <a:pt x="892031" y="1335773"/>
                      <a:pt x="893696" y="1334376"/>
                      <a:pt x="895368" y="1332994"/>
                    </a:cubicBezTo>
                    <a:cubicBezTo>
                      <a:pt x="914442" y="1317241"/>
                      <a:pt x="933019" y="1300566"/>
                      <a:pt x="950868" y="1282710"/>
                    </a:cubicBezTo>
                    <a:cubicBezTo>
                      <a:pt x="995081" y="1238490"/>
                      <a:pt x="1032673" y="1190190"/>
                      <a:pt x="1064031" y="1139141"/>
                    </a:cubicBezTo>
                    <a:lnTo>
                      <a:pt x="13344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8ED9AF2-C20F-E7E7-E854-CEB30759D04B}"/>
                  </a:ext>
                </a:extLst>
              </p:cNvPr>
              <p:cNvSpPr/>
              <p:nvPr/>
            </p:nvSpPr>
            <p:spPr>
              <a:xfrm>
                <a:off x="677046" y="573362"/>
                <a:ext cx="1975680" cy="1975667"/>
              </a:xfrm>
              <a:custGeom>
                <a:avLst/>
                <a:gdLst>
                  <a:gd name="connsiteX0" fmla="*/ 1709031 w 1975680"/>
                  <a:gd name="connsiteY0" fmla="*/ 1333161 h 1975667"/>
                  <a:gd name="connsiteX1" fmla="*/ 1657580 w 1975680"/>
                  <a:gd name="connsiteY1" fmla="*/ 1409386 h 1975667"/>
                  <a:gd name="connsiteX2" fmla="*/ 1712389 w 1975680"/>
                  <a:gd name="connsiteY2" fmla="*/ 1674255 h 1975667"/>
                  <a:gd name="connsiteX3" fmla="*/ 1431514 w 1975680"/>
                  <a:gd name="connsiteY3" fmla="*/ 1610321 h 1975667"/>
                  <a:gd name="connsiteX4" fmla="*/ 841201 w 1975680"/>
                  <a:gd name="connsiteY4" fmla="*/ 1134470 h 1975667"/>
                  <a:gd name="connsiteX5" fmla="*/ 365344 w 1975680"/>
                  <a:gd name="connsiteY5" fmla="*/ 544157 h 1975667"/>
                  <a:gd name="connsiteX6" fmla="*/ 301417 w 1975680"/>
                  <a:gd name="connsiteY6" fmla="*/ 263290 h 1975667"/>
                  <a:gd name="connsiteX7" fmla="*/ 566286 w 1975680"/>
                  <a:gd name="connsiteY7" fmla="*/ 318099 h 1975667"/>
                  <a:gd name="connsiteX8" fmla="*/ 642503 w 1975680"/>
                  <a:gd name="connsiteY8" fmla="*/ 266641 h 1975667"/>
                  <a:gd name="connsiteX9" fmla="*/ 26383 w 1975680"/>
                  <a:gd name="connsiteY9" fmla="*/ 26383 h 1975667"/>
                  <a:gd name="connsiteX10" fmla="*/ 299923 w 1975680"/>
                  <a:gd name="connsiteY10" fmla="*/ 687400 h 1975667"/>
                  <a:gd name="connsiteX11" fmla="*/ 762004 w 1975680"/>
                  <a:gd name="connsiteY11" fmla="*/ 1213660 h 1975667"/>
                  <a:gd name="connsiteX12" fmla="*/ 1288272 w 1975680"/>
                  <a:gd name="connsiteY12" fmla="*/ 1675741 h 1975667"/>
                  <a:gd name="connsiteX13" fmla="*/ 1949296 w 1975680"/>
                  <a:gd name="connsiteY13" fmla="*/ 1949281 h 1975667"/>
                  <a:gd name="connsiteX14" fmla="*/ 1709031 w 1975680"/>
                  <a:gd name="connsiteY14" fmla="*/ 1333161 h 197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5680" h="1975667">
                    <a:moveTo>
                      <a:pt x="1709031" y="1333161"/>
                    </a:moveTo>
                    <a:cubicBezTo>
                      <a:pt x="1693597" y="1359354"/>
                      <a:pt x="1676328" y="1384760"/>
                      <a:pt x="1657580" y="1409386"/>
                    </a:cubicBezTo>
                    <a:cubicBezTo>
                      <a:pt x="1728848" y="1537849"/>
                      <a:pt x="1752263" y="1634389"/>
                      <a:pt x="1712389" y="1674255"/>
                    </a:cubicBezTo>
                    <a:cubicBezTo>
                      <a:pt x="1670889" y="1715755"/>
                      <a:pt x="1567891" y="1688566"/>
                      <a:pt x="1431514" y="1610321"/>
                    </a:cubicBezTo>
                    <a:cubicBezTo>
                      <a:pt x="1267124" y="1516009"/>
                      <a:pt x="1054159" y="1347436"/>
                      <a:pt x="841201" y="1134470"/>
                    </a:cubicBezTo>
                    <a:cubicBezTo>
                      <a:pt x="628236" y="921513"/>
                      <a:pt x="459662" y="708547"/>
                      <a:pt x="365344" y="544157"/>
                    </a:cubicBezTo>
                    <a:cubicBezTo>
                      <a:pt x="287105" y="407781"/>
                      <a:pt x="259916" y="304798"/>
                      <a:pt x="301417" y="263290"/>
                    </a:cubicBezTo>
                    <a:cubicBezTo>
                      <a:pt x="341283" y="223424"/>
                      <a:pt x="437823" y="246831"/>
                      <a:pt x="566286" y="318099"/>
                    </a:cubicBezTo>
                    <a:cubicBezTo>
                      <a:pt x="590904" y="299336"/>
                      <a:pt x="616302" y="282067"/>
                      <a:pt x="642503" y="266641"/>
                    </a:cubicBezTo>
                    <a:cubicBezTo>
                      <a:pt x="343846" y="48987"/>
                      <a:pt x="104762" y="-51997"/>
                      <a:pt x="26383" y="26383"/>
                    </a:cubicBezTo>
                    <a:cubicBezTo>
                      <a:pt x="-55891" y="108663"/>
                      <a:pt x="59464" y="368004"/>
                      <a:pt x="299923" y="687400"/>
                    </a:cubicBezTo>
                    <a:cubicBezTo>
                      <a:pt x="423972" y="852199"/>
                      <a:pt x="581296" y="1032952"/>
                      <a:pt x="762004" y="1213660"/>
                    </a:cubicBezTo>
                    <a:cubicBezTo>
                      <a:pt x="942727" y="1394383"/>
                      <a:pt x="1123480" y="1551699"/>
                      <a:pt x="1288272" y="1675741"/>
                    </a:cubicBezTo>
                    <a:cubicBezTo>
                      <a:pt x="1607683" y="1916207"/>
                      <a:pt x="1867023" y="2031562"/>
                      <a:pt x="1949296" y="1949281"/>
                    </a:cubicBezTo>
                    <a:cubicBezTo>
                      <a:pt x="2027683" y="1870902"/>
                      <a:pt x="1926677" y="1631810"/>
                      <a:pt x="1709031" y="13331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8DBA7D-14F3-A194-2DB8-400FA7D8B9FA}"/>
              </a:ext>
            </a:extLst>
          </p:cNvPr>
          <p:cNvGrpSpPr/>
          <p:nvPr/>
        </p:nvGrpSpPr>
        <p:grpSpPr>
          <a:xfrm>
            <a:off x="9732733" y="4521372"/>
            <a:ext cx="1924429" cy="1396552"/>
            <a:chOff x="9935933" y="4826448"/>
            <a:chExt cx="1505035" cy="1092199"/>
          </a:xfrm>
        </p:grpSpPr>
        <p:grpSp>
          <p:nvGrpSpPr>
            <p:cNvPr id="28" name="그래픽 11" descr="화성">
              <a:extLst>
                <a:ext uri="{FF2B5EF4-FFF2-40B4-BE49-F238E27FC236}">
                  <a16:creationId xmlns:a16="http://schemas.microsoft.com/office/drawing/2014/main" id="{97B5E241-5EAF-E601-4298-00B1473D53B3}"/>
                </a:ext>
              </a:extLst>
            </p:cNvPr>
            <p:cNvGrpSpPr/>
            <p:nvPr/>
          </p:nvGrpSpPr>
          <p:grpSpPr>
            <a:xfrm>
              <a:off x="10348773" y="4826448"/>
              <a:ext cx="1092195" cy="1092199"/>
              <a:chOff x="10348773" y="4826448"/>
              <a:chExt cx="1092195" cy="1092199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BAB40EF-D62B-5042-A3D4-8E26ADADE695}"/>
                  </a:ext>
                </a:extLst>
              </p:cNvPr>
              <p:cNvSpPr/>
              <p:nvPr/>
            </p:nvSpPr>
            <p:spPr>
              <a:xfrm>
                <a:off x="10692520" y="4826448"/>
                <a:ext cx="748448" cy="748411"/>
              </a:xfrm>
              <a:custGeom>
                <a:avLst/>
                <a:gdLst>
                  <a:gd name="connsiteX0" fmla="*/ 588525 w 748448"/>
                  <a:gd name="connsiteY0" fmla="*/ 159913 h 748411"/>
                  <a:gd name="connsiteX1" fmla="*/ 0 w 748448"/>
                  <a:gd name="connsiteY1" fmla="*/ 38720 h 748411"/>
                  <a:gd name="connsiteX2" fmla="*/ 709725 w 748448"/>
                  <a:gd name="connsiteY2" fmla="*/ 748411 h 748411"/>
                  <a:gd name="connsiteX3" fmla="*/ 588525 w 748448"/>
                  <a:gd name="connsiteY3" fmla="*/ 159913 h 7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448" h="748411">
                    <a:moveTo>
                      <a:pt x="588525" y="159913"/>
                    </a:moveTo>
                    <a:cubicBezTo>
                      <a:pt x="429419" y="814"/>
                      <a:pt x="196576" y="-39536"/>
                      <a:pt x="0" y="38720"/>
                    </a:cubicBezTo>
                    <a:lnTo>
                      <a:pt x="709725" y="748411"/>
                    </a:lnTo>
                    <a:cubicBezTo>
                      <a:pt x="787988" y="551842"/>
                      <a:pt x="747632" y="319013"/>
                      <a:pt x="588525" y="15991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9096598-F1B9-EF3C-AF6E-33405E11C0DE}"/>
                  </a:ext>
                </a:extLst>
              </p:cNvPr>
              <p:cNvSpPr/>
              <p:nvPr/>
            </p:nvSpPr>
            <p:spPr>
              <a:xfrm>
                <a:off x="10361460" y="5175759"/>
                <a:ext cx="747671" cy="742084"/>
              </a:xfrm>
              <a:custGeom>
                <a:avLst/>
                <a:gdLst>
                  <a:gd name="connsiteX0" fmla="*/ 23844 w 747671"/>
                  <a:gd name="connsiteY0" fmla="*/ 119 h 742084"/>
                  <a:gd name="connsiteX1" fmla="*/ 0 w 747671"/>
                  <a:gd name="connsiteY1" fmla="*/ 79577 h 742084"/>
                  <a:gd name="connsiteX2" fmla="*/ 12431 w 747671"/>
                  <a:gd name="connsiteY2" fmla="*/ 139101 h 742084"/>
                  <a:gd name="connsiteX3" fmla="*/ 185783 w 747671"/>
                  <a:gd name="connsiteY3" fmla="*/ 467137 h 742084"/>
                  <a:gd name="connsiteX4" fmla="*/ 563166 w 747671"/>
                  <a:gd name="connsiteY4" fmla="*/ 742085 h 742084"/>
                  <a:gd name="connsiteX5" fmla="*/ 730068 w 747671"/>
                  <a:gd name="connsiteY5" fmla="*/ 706302 h 742084"/>
                  <a:gd name="connsiteX6" fmla="*/ 581651 w 747671"/>
                  <a:gd name="connsiteY6" fmla="*/ 225768 h 742084"/>
                  <a:gd name="connsiteX7" fmla="*/ 71252 w 747671"/>
                  <a:gd name="connsiteY7" fmla="*/ 3587 h 742084"/>
                  <a:gd name="connsiteX8" fmla="*/ 23844 w 747671"/>
                  <a:gd name="connsiteY8" fmla="*/ 119 h 7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7671" h="742084">
                    <a:moveTo>
                      <a:pt x="23844" y="119"/>
                    </a:moveTo>
                    <a:cubicBezTo>
                      <a:pt x="13830" y="26086"/>
                      <a:pt x="5891" y="52633"/>
                      <a:pt x="0" y="79577"/>
                    </a:cubicBezTo>
                    <a:lnTo>
                      <a:pt x="12431" y="139101"/>
                    </a:lnTo>
                    <a:lnTo>
                      <a:pt x="185783" y="467137"/>
                    </a:lnTo>
                    <a:lnTo>
                      <a:pt x="563166" y="742085"/>
                    </a:lnTo>
                    <a:cubicBezTo>
                      <a:pt x="619947" y="738992"/>
                      <a:pt x="676304" y="727026"/>
                      <a:pt x="730068" y="706302"/>
                    </a:cubicBezTo>
                    <a:cubicBezTo>
                      <a:pt x="730068" y="706302"/>
                      <a:pt x="823041" y="428514"/>
                      <a:pt x="581651" y="225768"/>
                    </a:cubicBezTo>
                    <a:cubicBezTo>
                      <a:pt x="397063" y="70723"/>
                      <a:pt x="168547" y="18475"/>
                      <a:pt x="71252" y="3587"/>
                    </a:cubicBezTo>
                    <a:cubicBezTo>
                      <a:pt x="41312" y="-994"/>
                      <a:pt x="23844" y="119"/>
                      <a:pt x="23844" y="11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D337D8F-C147-9CAB-C787-E00A2B27A601}"/>
                  </a:ext>
                </a:extLst>
              </p:cNvPr>
              <p:cNvSpPr/>
              <p:nvPr/>
            </p:nvSpPr>
            <p:spPr>
              <a:xfrm>
                <a:off x="10348773" y="5255329"/>
                <a:ext cx="576396" cy="663318"/>
              </a:xfrm>
              <a:custGeom>
                <a:avLst/>
                <a:gdLst>
                  <a:gd name="connsiteX0" fmla="*/ 159841 w 576396"/>
                  <a:gd name="connsiteY0" fmla="*/ 503422 h 663318"/>
                  <a:gd name="connsiteX1" fmla="*/ 575847 w 576396"/>
                  <a:gd name="connsiteY1" fmla="*/ 662508 h 663318"/>
                  <a:gd name="connsiteX2" fmla="*/ 333645 w 576396"/>
                  <a:gd name="connsiteY2" fmla="*/ 368249 h 663318"/>
                  <a:gd name="connsiteX3" fmla="*/ 12688 w 576396"/>
                  <a:gd name="connsiteY3" fmla="*/ 0 h 663318"/>
                  <a:gd name="connsiteX4" fmla="*/ 159841 w 576396"/>
                  <a:gd name="connsiteY4" fmla="*/ 503422 h 66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396" h="663318">
                    <a:moveTo>
                      <a:pt x="159841" y="503422"/>
                    </a:moveTo>
                    <a:cubicBezTo>
                      <a:pt x="274072" y="617646"/>
                      <a:pt x="426311" y="670632"/>
                      <a:pt x="575847" y="662508"/>
                    </a:cubicBezTo>
                    <a:cubicBezTo>
                      <a:pt x="575847" y="662508"/>
                      <a:pt x="599664" y="535738"/>
                      <a:pt x="333645" y="368249"/>
                    </a:cubicBezTo>
                    <a:cubicBezTo>
                      <a:pt x="72950" y="204119"/>
                      <a:pt x="12688" y="0"/>
                      <a:pt x="12688" y="0"/>
                    </a:cubicBezTo>
                    <a:cubicBezTo>
                      <a:pt x="-25771" y="175755"/>
                      <a:pt x="23180" y="366768"/>
                      <a:pt x="159841" y="50342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0BB10A9-D27D-D0AD-9DDF-C19DAFA92F74}"/>
                  </a:ext>
                </a:extLst>
              </p:cNvPr>
              <p:cNvSpPr/>
              <p:nvPr/>
            </p:nvSpPr>
            <p:spPr>
              <a:xfrm>
                <a:off x="10491268" y="4865168"/>
                <a:ext cx="910983" cy="815081"/>
              </a:xfrm>
              <a:custGeom>
                <a:avLst/>
                <a:gdLst>
                  <a:gd name="connsiteX0" fmla="*/ 910984 w 910983"/>
                  <a:gd name="connsiteY0" fmla="*/ 709691 h 815081"/>
                  <a:gd name="connsiteX1" fmla="*/ 577364 w 910983"/>
                  <a:gd name="connsiteY1" fmla="*/ 217744 h 815081"/>
                  <a:gd name="connsiteX2" fmla="*/ 201258 w 910983"/>
                  <a:gd name="connsiteY2" fmla="*/ 0 h 815081"/>
                  <a:gd name="connsiteX3" fmla="*/ 17352 w 910983"/>
                  <a:gd name="connsiteY3" fmla="*/ 121193 h 815081"/>
                  <a:gd name="connsiteX4" fmla="*/ 0 w 910983"/>
                  <a:gd name="connsiteY4" fmla="*/ 139447 h 815081"/>
                  <a:gd name="connsiteX5" fmla="*/ 316670 w 910983"/>
                  <a:gd name="connsiteY5" fmla="*/ 536352 h 815081"/>
                  <a:gd name="connsiteX6" fmla="*/ 854770 w 910983"/>
                  <a:gd name="connsiteY6" fmla="*/ 815082 h 815081"/>
                  <a:gd name="connsiteX7" fmla="*/ 910984 w 910983"/>
                  <a:gd name="connsiteY7" fmla="*/ 709691 h 81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983" h="815081">
                    <a:moveTo>
                      <a:pt x="910984" y="709691"/>
                    </a:moveTo>
                    <a:cubicBezTo>
                      <a:pt x="910984" y="709691"/>
                      <a:pt x="876682" y="478425"/>
                      <a:pt x="577364" y="217744"/>
                    </a:cubicBezTo>
                    <a:cubicBezTo>
                      <a:pt x="421541" y="82038"/>
                      <a:pt x="201258" y="0"/>
                      <a:pt x="201258" y="0"/>
                    </a:cubicBezTo>
                    <a:cubicBezTo>
                      <a:pt x="134300" y="26657"/>
                      <a:pt x="71539" y="67007"/>
                      <a:pt x="17352" y="121193"/>
                    </a:cubicBezTo>
                    <a:cubicBezTo>
                      <a:pt x="11386" y="127159"/>
                      <a:pt x="5632" y="133269"/>
                      <a:pt x="0" y="139447"/>
                    </a:cubicBezTo>
                    <a:lnTo>
                      <a:pt x="316670" y="536352"/>
                    </a:lnTo>
                    <a:lnTo>
                      <a:pt x="854770" y="815082"/>
                    </a:lnTo>
                    <a:cubicBezTo>
                      <a:pt x="877603" y="781667"/>
                      <a:pt x="896382" y="746328"/>
                      <a:pt x="910984" y="7096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A6C3ADD-D37D-0897-70E0-3319898334E6}"/>
                  </a:ext>
                </a:extLst>
              </p:cNvPr>
              <p:cNvSpPr/>
              <p:nvPr/>
            </p:nvSpPr>
            <p:spPr>
              <a:xfrm>
                <a:off x="10385298" y="5004621"/>
                <a:ext cx="960733" cy="877446"/>
              </a:xfrm>
              <a:custGeom>
                <a:avLst/>
                <a:gdLst>
                  <a:gd name="connsiteX0" fmla="*/ 895748 w 960733"/>
                  <a:gd name="connsiteY0" fmla="*/ 754130 h 877446"/>
                  <a:gd name="connsiteX1" fmla="*/ 960734 w 960733"/>
                  <a:gd name="connsiteY1" fmla="*/ 675628 h 877446"/>
                  <a:gd name="connsiteX2" fmla="*/ 596430 w 960733"/>
                  <a:gd name="connsiteY2" fmla="*/ 300355 h 877446"/>
                  <a:gd name="connsiteX3" fmla="*/ 105964 w 960733"/>
                  <a:gd name="connsiteY3" fmla="*/ 0 h 877446"/>
                  <a:gd name="connsiteX4" fmla="*/ 0 w 960733"/>
                  <a:gd name="connsiteY4" fmla="*/ 171264 h 877446"/>
                  <a:gd name="connsiteX5" fmla="*/ 306765 w 960733"/>
                  <a:gd name="connsiteY5" fmla="*/ 416217 h 877446"/>
                  <a:gd name="connsiteX6" fmla="*/ 706217 w 960733"/>
                  <a:gd name="connsiteY6" fmla="*/ 877446 h 877446"/>
                  <a:gd name="connsiteX7" fmla="*/ 895748 w 960733"/>
                  <a:gd name="connsiteY7" fmla="*/ 754130 h 87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733" h="877446">
                    <a:moveTo>
                      <a:pt x="895748" y="754130"/>
                    </a:moveTo>
                    <a:cubicBezTo>
                      <a:pt x="920274" y="729604"/>
                      <a:pt x="941845" y="703261"/>
                      <a:pt x="960734" y="675628"/>
                    </a:cubicBezTo>
                    <a:cubicBezTo>
                      <a:pt x="960734" y="675628"/>
                      <a:pt x="843049" y="420791"/>
                      <a:pt x="596430" y="300355"/>
                    </a:cubicBezTo>
                    <a:cubicBezTo>
                      <a:pt x="181251" y="97602"/>
                      <a:pt x="105964" y="0"/>
                      <a:pt x="105964" y="0"/>
                    </a:cubicBezTo>
                    <a:cubicBezTo>
                      <a:pt x="59013" y="51395"/>
                      <a:pt x="23749" y="109609"/>
                      <a:pt x="0" y="171264"/>
                    </a:cubicBezTo>
                    <a:cubicBezTo>
                      <a:pt x="0" y="171264"/>
                      <a:pt x="277801" y="174848"/>
                      <a:pt x="306765" y="416217"/>
                    </a:cubicBezTo>
                    <a:cubicBezTo>
                      <a:pt x="334425" y="646685"/>
                      <a:pt x="706217" y="877446"/>
                      <a:pt x="706217" y="877446"/>
                    </a:cubicBezTo>
                    <a:cubicBezTo>
                      <a:pt x="775285" y="850831"/>
                      <a:pt x="840052" y="809826"/>
                      <a:pt x="895748" y="75413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11" descr="화성">
              <a:extLst>
                <a:ext uri="{FF2B5EF4-FFF2-40B4-BE49-F238E27FC236}">
                  <a16:creationId xmlns:a16="http://schemas.microsoft.com/office/drawing/2014/main" id="{CC273549-DAD1-01B7-B8EC-F5A376CDC666}"/>
                </a:ext>
              </a:extLst>
            </p:cNvPr>
            <p:cNvGrpSpPr/>
            <p:nvPr/>
          </p:nvGrpSpPr>
          <p:grpSpPr>
            <a:xfrm>
              <a:off x="10866685" y="5549984"/>
              <a:ext cx="342152" cy="166212"/>
              <a:chOff x="10866685" y="5549984"/>
              <a:chExt cx="342152" cy="166212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3855E29-37FC-93D0-DC48-CA9A964FCD50}"/>
                  </a:ext>
                </a:extLst>
              </p:cNvPr>
              <p:cNvSpPr/>
              <p:nvPr/>
            </p:nvSpPr>
            <p:spPr>
              <a:xfrm>
                <a:off x="10866685" y="5549984"/>
                <a:ext cx="96373" cy="96373"/>
              </a:xfrm>
              <a:custGeom>
                <a:avLst/>
                <a:gdLst>
                  <a:gd name="connsiteX0" fmla="*/ 96373 w 96373"/>
                  <a:gd name="connsiteY0" fmla="*/ 48187 h 96373"/>
                  <a:gd name="connsiteX1" fmla="*/ 48187 w 96373"/>
                  <a:gd name="connsiteY1" fmla="*/ 96373 h 96373"/>
                  <a:gd name="connsiteX2" fmla="*/ 0 w 96373"/>
                  <a:gd name="connsiteY2" fmla="*/ 48187 h 96373"/>
                  <a:gd name="connsiteX3" fmla="*/ 48187 w 96373"/>
                  <a:gd name="connsiteY3" fmla="*/ 0 h 96373"/>
                  <a:gd name="connsiteX4" fmla="*/ 96373 w 96373"/>
                  <a:gd name="connsiteY4" fmla="*/ 48187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73" h="96373">
                    <a:moveTo>
                      <a:pt x="96373" y="48187"/>
                    </a:moveTo>
                    <a:cubicBezTo>
                      <a:pt x="96373" y="74799"/>
                      <a:pt x="74799" y="96373"/>
                      <a:pt x="48187" y="96373"/>
                    </a:cubicBezTo>
                    <a:cubicBezTo>
                      <a:pt x="21574" y="96373"/>
                      <a:pt x="0" y="74799"/>
                      <a:pt x="0" y="48187"/>
                    </a:cubicBezTo>
                    <a:cubicBezTo>
                      <a:pt x="0" y="21574"/>
                      <a:pt x="21574" y="0"/>
                      <a:pt x="48187" y="0"/>
                    </a:cubicBezTo>
                    <a:cubicBezTo>
                      <a:pt x="74799" y="0"/>
                      <a:pt x="96373" y="21574"/>
                      <a:pt x="96373" y="48187"/>
                    </a:cubicBezTo>
                    <a:close/>
                  </a:path>
                </a:pathLst>
              </a:custGeom>
              <a:solidFill>
                <a:srgbClr val="737373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1435276-328A-1FCA-FDC0-4522138DA43E}"/>
                  </a:ext>
                </a:extLst>
              </p:cNvPr>
              <p:cNvSpPr/>
              <p:nvPr/>
            </p:nvSpPr>
            <p:spPr>
              <a:xfrm>
                <a:off x="11064284" y="5571644"/>
                <a:ext cx="144552" cy="144552"/>
              </a:xfrm>
              <a:custGeom>
                <a:avLst/>
                <a:gdLst>
                  <a:gd name="connsiteX0" fmla="*/ 144553 w 144552"/>
                  <a:gd name="connsiteY0" fmla="*/ 72276 h 144552"/>
                  <a:gd name="connsiteX1" fmla="*/ 72276 w 144552"/>
                  <a:gd name="connsiteY1" fmla="*/ 144553 h 144552"/>
                  <a:gd name="connsiteX2" fmla="*/ 0 w 144552"/>
                  <a:gd name="connsiteY2" fmla="*/ 72276 h 144552"/>
                  <a:gd name="connsiteX3" fmla="*/ 72276 w 144552"/>
                  <a:gd name="connsiteY3" fmla="*/ 0 h 144552"/>
                  <a:gd name="connsiteX4" fmla="*/ 144553 w 144552"/>
                  <a:gd name="connsiteY4" fmla="*/ 72276 h 1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52" h="144552">
                    <a:moveTo>
                      <a:pt x="144553" y="72276"/>
                    </a:moveTo>
                    <a:cubicBezTo>
                      <a:pt x="144553" y="112194"/>
                      <a:pt x="112193" y="144553"/>
                      <a:pt x="72276" y="144553"/>
                    </a:cubicBezTo>
                    <a:cubicBezTo>
                      <a:pt x="32359" y="144553"/>
                      <a:pt x="0" y="112194"/>
                      <a:pt x="0" y="72276"/>
                    </a:cubicBezTo>
                    <a:cubicBezTo>
                      <a:pt x="0" y="32359"/>
                      <a:pt x="32359" y="0"/>
                      <a:pt x="72276" y="0"/>
                    </a:cubicBezTo>
                    <a:cubicBezTo>
                      <a:pt x="112193" y="0"/>
                      <a:pt x="144553" y="32359"/>
                      <a:pt x="144553" y="72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래픽 11" descr="화성">
              <a:extLst>
                <a:ext uri="{FF2B5EF4-FFF2-40B4-BE49-F238E27FC236}">
                  <a16:creationId xmlns:a16="http://schemas.microsoft.com/office/drawing/2014/main" id="{6FD70C8C-D8B6-8B28-1B2E-7E458E4B1FFA}"/>
                </a:ext>
              </a:extLst>
            </p:cNvPr>
            <p:cNvGrpSpPr/>
            <p:nvPr/>
          </p:nvGrpSpPr>
          <p:grpSpPr>
            <a:xfrm>
              <a:off x="9935933" y="4856169"/>
              <a:ext cx="496834" cy="760594"/>
              <a:chOff x="9935933" y="4856169"/>
              <a:chExt cx="496834" cy="760594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EE905B6-50D9-68B2-CFB2-893447A775F0}"/>
                  </a:ext>
                </a:extLst>
              </p:cNvPr>
              <p:cNvSpPr/>
              <p:nvPr/>
            </p:nvSpPr>
            <p:spPr>
              <a:xfrm rot="-4148733">
                <a:off x="10381952" y="4862614"/>
                <a:ext cx="44371" cy="44371"/>
              </a:xfrm>
              <a:custGeom>
                <a:avLst/>
                <a:gdLst>
                  <a:gd name="connsiteX0" fmla="*/ 44371 w 44371"/>
                  <a:gd name="connsiteY0" fmla="*/ 22186 h 44371"/>
                  <a:gd name="connsiteX1" fmla="*/ 22186 w 44371"/>
                  <a:gd name="connsiteY1" fmla="*/ 44371 h 44371"/>
                  <a:gd name="connsiteX2" fmla="*/ 0 w 44371"/>
                  <a:gd name="connsiteY2" fmla="*/ 22186 h 44371"/>
                  <a:gd name="connsiteX3" fmla="*/ 22186 w 44371"/>
                  <a:gd name="connsiteY3" fmla="*/ 0 h 44371"/>
                  <a:gd name="connsiteX4" fmla="*/ 44371 w 44371"/>
                  <a:gd name="connsiteY4" fmla="*/ 22186 h 4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" h="44371">
                    <a:moveTo>
                      <a:pt x="44371" y="22186"/>
                    </a:moveTo>
                    <a:cubicBezTo>
                      <a:pt x="44371" y="34438"/>
                      <a:pt x="34438" y="44371"/>
                      <a:pt x="22186" y="44371"/>
                    </a:cubicBezTo>
                    <a:cubicBezTo>
                      <a:pt x="9933" y="44371"/>
                      <a:pt x="0" y="34438"/>
                      <a:pt x="0" y="22186"/>
                    </a:cubicBezTo>
                    <a:cubicBezTo>
                      <a:pt x="0" y="9933"/>
                      <a:pt x="9933" y="0"/>
                      <a:pt x="22186" y="0"/>
                    </a:cubicBezTo>
                    <a:cubicBezTo>
                      <a:pt x="34438" y="0"/>
                      <a:pt x="44371" y="9933"/>
                      <a:pt x="44371" y="221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2C694C5E-EC4B-BE0D-A4AE-906BF391441B}"/>
                  </a:ext>
                </a:extLst>
              </p:cNvPr>
              <p:cNvSpPr/>
              <p:nvPr/>
            </p:nvSpPr>
            <p:spPr>
              <a:xfrm rot="-4148733">
                <a:off x="10054127" y="510504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505050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FC7418-E313-3EDE-B375-5830F2DA4B0A}"/>
                  </a:ext>
                </a:extLst>
              </p:cNvPr>
              <p:cNvSpPr/>
              <p:nvPr/>
            </p:nvSpPr>
            <p:spPr>
              <a:xfrm rot="-4148733">
                <a:off x="10183579" y="4912829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F2F2F2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2C56F22-63A8-C77A-E520-67A8E09A5320}"/>
                  </a:ext>
                </a:extLst>
              </p:cNvPr>
              <p:cNvSpPr/>
              <p:nvPr/>
            </p:nvSpPr>
            <p:spPr>
              <a:xfrm rot="-4148733">
                <a:off x="9948822" y="533845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18AA97E-7F3F-9D18-1C18-F41D0D28A186}"/>
                  </a:ext>
                </a:extLst>
              </p:cNvPr>
              <p:cNvSpPr/>
              <p:nvPr/>
            </p:nvSpPr>
            <p:spPr>
              <a:xfrm rot="-3284764">
                <a:off x="10197946" y="5563657"/>
                <a:ext cx="44370" cy="44370"/>
              </a:xfrm>
              <a:custGeom>
                <a:avLst/>
                <a:gdLst>
                  <a:gd name="connsiteX0" fmla="*/ 44371 w 44370"/>
                  <a:gd name="connsiteY0" fmla="*/ 22185 h 44370"/>
                  <a:gd name="connsiteX1" fmla="*/ 22185 w 44370"/>
                  <a:gd name="connsiteY1" fmla="*/ 44371 h 44370"/>
                  <a:gd name="connsiteX2" fmla="*/ 0 w 44370"/>
                  <a:gd name="connsiteY2" fmla="*/ 22185 h 44370"/>
                  <a:gd name="connsiteX3" fmla="*/ 22185 w 44370"/>
                  <a:gd name="connsiteY3" fmla="*/ 0 h 44370"/>
                  <a:gd name="connsiteX4" fmla="*/ 44371 w 44370"/>
                  <a:gd name="connsiteY4" fmla="*/ 22185 h 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0" h="44370">
                    <a:moveTo>
                      <a:pt x="44371" y="22185"/>
                    </a:moveTo>
                    <a:cubicBezTo>
                      <a:pt x="44371" y="34438"/>
                      <a:pt x="34438" y="44371"/>
                      <a:pt x="22185" y="44371"/>
                    </a:cubicBezTo>
                    <a:cubicBezTo>
                      <a:pt x="9933" y="44371"/>
                      <a:pt x="0" y="34438"/>
                      <a:pt x="0" y="22185"/>
                    </a:cubicBezTo>
                    <a:cubicBezTo>
                      <a:pt x="0" y="9933"/>
                      <a:pt x="9933" y="0"/>
                      <a:pt x="22185" y="0"/>
                    </a:cubicBezTo>
                    <a:cubicBezTo>
                      <a:pt x="34438" y="0"/>
                      <a:pt x="44371" y="9933"/>
                      <a:pt x="44371" y="2218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489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30" y="523360"/>
            <a:ext cx="4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모델학습 및 검증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3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7E9926-2DD3-6D4C-034F-0543DACFBF5D}"/>
              </a:ext>
            </a:extLst>
          </p:cNvPr>
          <p:cNvCxnSpPr>
            <a:cxnSpLocks/>
          </p:cNvCxnSpPr>
          <p:nvPr/>
        </p:nvCxnSpPr>
        <p:spPr>
          <a:xfrm>
            <a:off x="491104" y="4231731"/>
            <a:ext cx="1116120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15C730-E10B-5EA5-0C62-6441FBE4BA1B}"/>
              </a:ext>
            </a:extLst>
          </p:cNvPr>
          <p:cNvSpPr txBox="1"/>
          <p:nvPr/>
        </p:nvSpPr>
        <p:spPr>
          <a:xfrm>
            <a:off x="637511" y="1897423"/>
            <a:ext cx="163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b="1" dirty="0" err="1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Train_Test_Split</a:t>
            </a:r>
            <a:endParaRPr lang="en-US" altLang="ko-KR" b="1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B3FEBA8-B8A3-C381-0A4B-1C1380FB1522}"/>
              </a:ext>
            </a:extLst>
          </p:cNvPr>
          <p:cNvCxnSpPr>
            <a:cxnSpLocks/>
          </p:cNvCxnSpPr>
          <p:nvPr/>
        </p:nvCxnSpPr>
        <p:spPr>
          <a:xfrm flipV="1">
            <a:off x="683999" y="4263429"/>
            <a:ext cx="0" cy="240834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19AB0AE-898F-3D5A-81D5-97E45124F70D}"/>
              </a:ext>
            </a:extLst>
          </p:cNvPr>
          <p:cNvCxnSpPr>
            <a:cxnSpLocks/>
          </p:cNvCxnSpPr>
          <p:nvPr/>
        </p:nvCxnSpPr>
        <p:spPr>
          <a:xfrm>
            <a:off x="529202" y="1996305"/>
            <a:ext cx="0" cy="225621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3ED334-8FB2-E785-1A53-EE41828A3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190"/>
          <a:stretch/>
        </p:blipFill>
        <p:spPr>
          <a:xfrm>
            <a:off x="657613" y="2489416"/>
            <a:ext cx="3486637" cy="1337665"/>
          </a:xfrm>
          <a:prstGeom prst="rect">
            <a:avLst/>
          </a:prstGeom>
        </p:spPr>
      </p:pic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B66323E-59A3-55E1-ECE9-E8D2B2302A8D}"/>
              </a:ext>
            </a:extLst>
          </p:cNvPr>
          <p:cNvCxnSpPr>
            <a:cxnSpLocks/>
          </p:cNvCxnSpPr>
          <p:nvPr/>
        </p:nvCxnSpPr>
        <p:spPr>
          <a:xfrm>
            <a:off x="4370067" y="1999635"/>
            <a:ext cx="0" cy="22528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ED91C32-FF9E-389F-ADC2-3A27F6498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31" y="2449692"/>
            <a:ext cx="3086531" cy="156231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3E217D85-D3DA-84E0-5B47-6A2847612F2A}"/>
              </a:ext>
            </a:extLst>
          </p:cNvPr>
          <p:cNvSpPr txBox="1"/>
          <p:nvPr/>
        </p:nvSpPr>
        <p:spPr>
          <a:xfrm>
            <a:off x="4419691" y="1897423"/>
            <a:ext cx="25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b="1" dirty="0">
                <a:solidFill>
                  <a:srgbClr val="000000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Feature / Target </a:t>
            </a:r>
            <a:r>
              <a:rPr lang="ko-KR" altLang="en-US" b="1" dirty="0">
                <a:solidFill>
                  <a:srgbClr val="000000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기준 분리</a:t>
            </a:r>
            <a:endParaRPr lang="en-US" altLang="ko-KR" b="1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327670-3212-7124-4F3D-CF63D3C24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988" y="2500065"/>
            <a:ext cx="2476846" cy="104789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A46F7F4-5E61-03A7-1C3A-8FB1B963AB41}"/>
              </a:ext>
            </a:extLst>
          </p:cNvPr>
          <p:cNvCxnSpPr>
            <a:cxnSpLocks/>
          </p:cNvCxnSpPr>
          <p:nvPr/>
        </p:nvCxnSpPr>
        <p:spPr>
          <a:xfrm>
            <a:off x="11740580" y="4505571"/>
            <a:ext cx="0" cy="192406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4009DF5-0BD9-5B96-BACE-9792D0FBD156}"/>
              </a:ext>
            </a:extLst>
          </p:cNvPr>
          <p:cNvSpPr txBox="1"/>
          <p:nvPr/>
        </p:nvSpPr>
        <p:spPr>
          <a:xfrm>
            <a:off x="8248570" y="1897423"/>
            <a:ext cx="318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b="1" dirty="0">
                <a:solidFill>
                  <a:srgbClr val="000000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기준모델 정하기 </a:t>
            </a:r>
            <a:r>
              <a:rPr lang="en-US" altLang="ko-KR" b="1" dirty="0">
                <a:solidFill>
                  <a:srgbClr val="000000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(1)</a:t>
            </a:r>
            <a:r>
              <a:rPr lang="ko-KR" altLang="en-US" b="1" dirty="0">
                <a:solidFill>
                  <a:srgbClr val="000000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endParaRPr lang="en-US" altLang="ko-KR" b="1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8C49419-102A-1EDC-37A0-04D92778C197}"/>
              </a:ext>
            </a:extLst>
          </p:cNvPr>
          <p:cNvCxnSpPr>
            <a:cxnSpLocks/>
          </p:cNvCxnSpPr>
          <p:nvPr/>
        </p:nvCxnSpPr>
        <p:spPr>
          <a:xfrm>
            <a:off x="8205234" y="1996305"/>
            <a:ext cx="0" cy="223542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B6ED214-00C3-8EC5-8F65-9D0A760C863C}"/>
              </a:ext>
            </a:extLst>
          </p:cNvPr>
          <p:cNvCxnSpPr>
            <a:cxnSpLocks/>
          </p:cNvCxnSpPr>
          <p:nvPr/>
        </p:nvCxnSpPr>
        <p:spPr>
          <a:xfrm>
            <a:off x="8205234" y="1996305"/>
            <a:ext cx="0" cy="192406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D03DB1E-EECD-F311-8C2C-0FA56F831F19}"/>
              </a:ext>
            </a:extLst>
          </p:cNvPr>
          <p:cNvSpPr txBox="1"/>
          <p:nvPr/>
        </p:nvSpPr>
        <p:spPr>
          <a:xfrm>
            <a:off x="683999" y="4456830"/>
            <a:ext cx="22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b="1" dirty="0">
                <a:solidFill>
                  <a:srgbClr val="000000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기준모델 정하기 </a:t>
            </a:r>
            <a:r>
              <a:rPr lang="en-US" altLang="ko-KR" b="1" dirty="0">
                <a:solidFill>
                  <a:srgbClr val="000000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(2)</a:t>
            </a:r>
            <a:r>
              <a:rPr lang="ko-KR" altLang="en-US" b="1" dirty="0">
                <a:solidFill>
                  <a:srgbClr val="000000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endParaRPr lang="en-US" altLang="ko-KR" b="1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6BBEDC9-D57F-CB41-D707-40D57D477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96" y="5051260"/>
            <a:ext cx="2210108" cy="866896"/>
          </a:xfrm>
          <a:prstGeom prst="rect">
            <a:avLst/>
          </a:prstGeom>
        </p:spPr>
      </p:pic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3B3596C-E19C-E004-3D64-55FF52FD16CC}"/>
              </a:ext>
            </a:extLst>
          </p:cNvPr>
          <p:cNvCxnSpPr>
            <a:cxnSpLocks/>
          </p:cNvCxnSpPr>
          <p:nvPr/>
        </p:nvCxnSpPr>
        <p:spPr>
          <a:xfrm flipV="1">
            <a:off x="3554432" y="4252515"/>
            <a:ext cx="0" cy="240834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0BA56C76-4A95-746E-D5FD-F7B5EFECE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470" y="5064492"/>
            <a:ext cx="4363059" cy="1105054"/>
          </a:xfrm>
          <a:prstGeom prst="rect">
            <a:avLst/>
          </a:prstGeom>
          <a:ln>
            <a:noFill/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715762E-69ED-A709-74A1-047B86BFB58C}"/>
              </a:ext>
            </a:extLst>
          </p:cNvPr>
          <p:cNvSpPr txBox="1"/>
          <p:nvPr/>
        </p:nvSpPr>
        <p:spPr>
          <a:xfrm>
            <a:off x="3869071" y="4477613"/>
            <a:ext cx="22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b="1" dirty="0">
                <a:solidFill>
                  <a:srgbClr val="000000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기준모델 결과  </a:t>
            </a:r>
            <a:endParaRPr lang="en-US" altLang="ko-KR" b="1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04110CC-BC64-809F-C9A3-4B7039CDB255}"/>
              </a:ext>
            </a:extLst>
          </p:cNvPr>
          <p:cNvCxnSpPr>
            <a:cxnSpLocks/>
          </p:cNvCxnSpPr>
          <p:nvPr/>
        </p:nvCxnSpPr>
        <p:spPr>
          <a:xfrm>
            <a:off x="5320142" y="6050598"/>
            <a:ext cx="117301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5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30" y="523360"/>
            <a:ext cx="4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모델학습 및 검증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3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715C730-E10B-5EA5-0C62-6441FBE4BA1B}"/>
              </a:ext>
            </a:extLst>
          </p:cNvPr>
          <p:cNvSpPr txBox="1"/>
          <p:nvPr/>
        </p:nvSpPr>
        <p:spPr>
          <a:xfrm>
            <a:off x="637511" y="1897423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b="1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로지스틱 회귀</a:t>
            </a:r>
            <a:endParaRPr lang="en-US" altLang="ko-KR" b="1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19AB0AE-898F-3D5A-81D5-97E45124F70D}"/>
              </a:ext>
            </a:extLst>
          </p:cNvPr>
          <p:cNvCxnSpPr>
            <a:cxnSpLocks/>
          </p:cNvCxnSpPr>
          <p:nvPr/>
        </p:nvCxnSpPr>
        <p:spPr>
          <a:xfrm>
            <a:off x="473784" y="1897423"/>
            <a:ext cx="0" cy="453220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B66323E-59A3-55E1-ECE9-E8D2B2302A8D}"/>
              </a:ext>
            </a:extLst>
          </p:cNvPr>
          <p:cNvCxnSpPr>
            <a:cxnSpLocks/>
          </p:cNvCxnSpPr>
          <p:nvPr/>
        </p:nvCxnSpPr>
        <p:spPr>
          <a:xfrm>
            <a:off x="4082894" y="1897423"/>
            <a:ext cx="7969" cy="453220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E217D85-D3DA-84E0-5B47-6A2847612F2A}"/>
              </a:ext>
            </a:extLst>
          </p:cNvPr>
          <p:cNvSpPr txBox="1"/>
          <p:nvPr/>
        </p:nvSpPr>
        <p:spPr>
          <a:xfrm>
            <a:off x="4253043" y="189215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b="1" dirty="0" err="1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랜덤포레스트</a:t>
            </a:r>
            <a:endParaRPr lang="en-US" altLang="ko-KR" b="1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A46F7F4-5E61-03A7-1C3A-8FB1B963AB41}"/>
              </a:ext>
            </a:extLst>
          </p:cNvPr>
          <p:cNvCxnSpPr>
            <a:cxnSpLocks/>
          </p:cNvCxnSpPr>
          <p:nvPr/>
        </p:nvCxnSpPr>
        <p:spPr>
          <a:xfrm>
            <a:off x="11740580" y="4505571"/>
            <a:ext cx="0" cy="192406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4009DF5-0BD9-5B96-BACE-9792D0FBD156}"/>
              </a:ext>
            </a:extLst>
          </p:cNvPr>
          <p:cNvSpPr txBox="1"/>
          <p:nvPr/>
        </p:nvSpPr>
        <p:spPr>
          <a:xfrm>
            <a:off x="8357628" y="1892155"/>
            <a:ext cx="318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b="1" dirty="0">
                <a:solidFill>
                  <a:srgbClr val="000000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XGBOOST</a:t>
            </a:r>
            <a:endParaRPr lang="en-US" altLang="ko-KR" b="1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B6ED214-00C3-8EC5-8F65-9D0A760C863C}"/>
              </a:ext>
            </a:extLst>
          </p:cNvPr>
          <p:cNvCxnSpPr>
            <a:cxnSpLocks/>
          </p:cNvCxnSpPr>
          <p:nvPr/>
        </p:nvCxnSpPr>
        <p:spPr>
          <a:xfrm>
            <a:off x="8324026" y="1996305"/>
            <a:ext cx="0" cy="43675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B06440B-F63A-F183-5FB8-E9E22622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3" y="2467881"/>
            <a:ext cx="3177610" cy="27428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E8D40B7-8A7F-7514-4E66-23ACD75B4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002" y="2467881"/>
            <a:ext cx="3055173" cy="316777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2197FDC-F104-BC06-9B29-B0A14B6CC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86" y="2467881"/>
            <a:ext cx="3604028" cy="394987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869C7AE-BCF9-6C7C-A511-09A013F1CC10}"/>
              </a:ext>
            </a:extLst>
          </p:cNvPr>
          <p:cNvCxnSpPr>
            <a:cxnSpLocks/>
          </p:cNvCxnSpPr>
          <p:nvPr/>
        </p:nvCxnSpPr>
        <p:spPr>
          <a:xfrm>
            <a:off x="1399447" y="5202286"/>
            <a:ext cx="117301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5408D31-14BE-F592-21E8-69F1F627B759}"/>
              </a:ext>
            </a:extLst>
          </p:cNvPr>
          <p:cNvCxnSpPr>
            <a:cxnSpLocks/>
          </p:cNvCxnSpPr>
          <p:nvPr/>
        </p:nvCxnSpPr>
        <p:spPr>
          <a:xfrm>
            <a:off x="5213924" y="6429631"/>
            <a:ext cx="117301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73559B-CC12-FCB3-B937-920F5402014B}"/>
              </a:ext>
            </a:extLst>
          </p:cNvPr>
          <p:cNvCxnSpPr>
            <a:cxnSpLocks/>
          </p:cNvCxnSpPr>
          <p:nvPr/>
        </p:nvCxnSpPr>
        <p:spPr>
          <a:xfrm>
            <a:off x="9430324" y="5700308"/>
            <a:ext cx="94211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54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30" y="523360"/>
            <a:ext cx="4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모델학습 및 검증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3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A5B8F2A-CB9E-E19C-D77F-CB4CE393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1" y="2454923"/>
            <a:ext cx="3165441" cy="4066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421CAB-41CF-9A47-66BA-DC50C3F8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71" y="2585920"/>
            <a:ext cx="3839111" cy="1686160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763328-EF35-E810-8225-1B78FCA87DCC}"/>
              </a:ext>
            </a:extLst>
          </p:cNvPr>
          <p:cNvCxnSpPr>
            <a:cxnSpLocks/>
          </p:cNvCxnSpPr>
          <p:nvPr/>
        </p:nvCxnSpPr>
        <p:spPr>
          <a:xfrm>
            <a:off x="473784" y="1897423"/>
            <a:ext cx="0" cy="453220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180803-3DF1-22E4-AE0C-D24E2F2135BC}"/>
              </a:ext>
            </a:extLst>
          </p:cNvPr>
          <p:cNvSpPr txBox="1"/>
          <p:nvPr/>
        </p:nvSpPr>
        <p:spPr>
          <a:xfrm>
            <a:off x="637511" y="1980550"/>
            <a:ext cx="21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RandomizedSearchCV</a:t>
            </a:r>
            <a:endParaRPr lang="en-US" altLang="ko-KR" b="0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6775F38-7349-1A54-5123-4AA3DED77DCB}"/>
              </a:ext>
            </a:extLst>
          </p:cNvPr>
          <p:cNvCxnSpPr>
            <a:cxnSpLocks/>
          </p:cNvCxnSpPr>
          <p:nvPr/>
        </p:nvCxnSpPr>
        <p:spPr>
          <a:xfrm>
            <a:off x="4293019" y="1897423"/>
            <a:ext cx="0" cy="453220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21398F-486E-14F2-772E-235640AB2796}"/>
              </a:ext>
            </a:extLst>
          </p:cNvPr>
          <p:cNvSpPr txBox="1"/>
          <p:nvPr/>
        </p:nvSpPr>
        <p:spPr>
          <a:xfrm>
            <a:off x="4472007" y="1980550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RandomizedSearchCV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결과</a:t>
            </a:r>
            <a:endParaRPr lang="en-US" altLang="ko-KR" b="0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FCB71-9556-9F69-DD36-186D4A6CDE48}"/>
              </a:ext>
            </a:extLst>
          </p:cNvPr>
          <p:cNvSpPr txBox="1"/>
          <p:nvPr/>
        </p:nvSpPr>
        <p:spPr>
          <a:xfrm>
            <a:off x="4503147" y="47440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오히려 성능이 감소함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24A57-7F4C-1219-1006-6C21E5BA6764}"/>
              </a:ext>
            </a:extLst>
          </p:cNvPr>
          <p:cNvSpPr txBox="1"/>
          <p:nvPr/>
        </p:nvSpPr>
        <p:spPr>
          <a:xfrm>
            <a:off x="4483555" y="5259550"/>
            <a:ext cx="2906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XGB 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모델 검증 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: 0.6836510585961522</a:t>
            </a:r>
            <a:endParaRPr lang="ko-KR" altLang="en-US" sz="12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955812-7AD4-4977-E1B8-81E79FF2D246}"/>
              </a:ext>
            </a:extLst>
          </p:cNvPr>
          <p:cNvSpPr txBox="1"/>
          <p:nvPr/>
        </p:nvSpPr>
        <p:spPr>
          <a:xfrm>
            <a:off x="4503147" y="5603805"/>
            <a:ext cx="3730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RandomizedSearchCV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: 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검증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ko-KR" altLang="en-US" sz="1200" b="0" dirty="0">
                <a:solidFill>
                  <a:srgbClr val="212121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정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: 0.6830361064745674</a:t>
            </a:r>
            <a:endParaRPr lang="ko-KR" altLang="en-US" sz="12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520DE4C-A099-4483-EC40-B6E057ED3BA7}"/>
              </a:ext>
            </a:extLst>
          </p:cNvPr>
          <p:cNvSpPr/>
          <p:nvPr/>
        </p:nvSpPr>
        <p:spPr>
          <a:xfrm>
            <a:off x="8471633" y="4077730"/>
            <a:ext cx="506111" cy="3887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F67F8-A19D-271F-B3CC-01C27225C501}"/>
              </a:ext>
            </a:extLst>
          </p:cNvPr>
          <p:cNvSpPr txBox="1"/>
          <p:nvPr/>
        </p:nvSpPr>
        <p:spPr>
          <a:xfrm>
            <a:off x="9341343" y="3948914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성능에 큰 영향이 없는 </a:t>
            </a:r>
            <a:endParaRPr lang="en-US" altLang="ko-KR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algn="ctr"/>
            <a:r>
              <a:rPr lang="ko-KR" altLang="en-US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피쳐값</a:t>
            </a:r>
            <a:r>
              <a:rPr lang="ko-KR" altLang="en-US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제거 결정</a:t>
            </a:r>
          </a:p>
        </p:txBody>
      </p:sp>
    </p:spTree>
    <p:extLst>
      <p:ext uri="{BB962C8B-B14F-4D97-AF65-F5344CB8AC3E}">
        <p14:creationId xmlns:p14="http://schemas.microsoft.com/office/powerpoint/2010/main" val="598419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30" y="523360"/>
            <a:ext cx="4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모델학습 및 검증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3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763328-EF35-E810-8225-1B78FCA87DCC}"/>
              </a:ext>
            </a:extLst>
          </p:cNvPr>
          <p:cNvCxnSpPr>
            <a:cxnSpLocks/>
          </p:cNvCxnSpPr>
          <p:nvPr/>
        </p:nvCxnSpPr>
        <p:spPr>
          <a:xfrm>
            <a:off x="473784" y="1897423"/>
            <a:ext cx="0" cy="453220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180803-3DF1-22E4-AE0C-D24E2F2135BC}"/>
              </a:ext>
            </a:extLst>
          </p:cNvPr>
          <p:cNvSpPr txBox="1"/>
          <p:nvPr/>
        </p:nvSpPr>
        <p:spPr>
          <a:xfrm>
            <a:off x="637511" y="198055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특성중요도 파악하기 </a:t>
            </a:r>
            <a:endParaRPr lang="en-US" altLang="ko-KR" b="0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6775F38-7349-1A54-5123-4AA3DED77DCB}"/>
              </a:ext>
            </a:extLst>
          </p:cNvPr>
          <p:cNvCxnSpPr>
            <a:cxnSpLocks/>
          </p:cNvCxnSpPr>
          <p:nvPr/>
        </p:nvCxnSpPr>
        <p:spPr>
          <a:xfrm>
            <a:off x="4293019" y="1897423"/>
            <a:ext cx="0" cy="453220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21398F-486E-14F2-772E-235640AB2796}"/>
              </a:ext>
            </a:extLst>
          </p:cNvPr>
          <p:cNvSpPr txBox="1"/>
          <p:nvPr/>
        </p:nvSpPr>
        <p:spPr>
          <a:xfrm>
            <a:off x="4472007" y="1980550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b="0" dirty="0" err="1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특성별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score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확인</a:t>
            </a:r>
            <a:endParaRPr lang="en-US" altLang="ko-KR" b="0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EE763A-ADE4-BDCF-8817-3203E629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12" y="2507778"/>
            <a:ext cx="3508992" cy="26562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6E944D-7A4A-84CB-A06D-F40364E1E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07" y="2500062"/>
            <a:ext cx="4248743" cy="34771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9CF211-D530-FF8A-06B9-9629A69D0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007" y="6129551"/>
            <a:ext cx="4658375" cy="600159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1C0508-C079-2453-C0F9-DB154D30553A}"/>
              </a:ext>
            </a:extLst>
          </p:cNvPr>
          <p:cNvSpPr/>
          <p:nvPr/>
        </p:nvSpPr>
        <p:spPr>
          <a:xfrm>
            <a:off x="8899737" y="4050020"/>
            <a:ext cx="506111" cy="3887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274880-C500-2C94-80C3-6446C7E0CF23}"/>
              </a:ext>
            </a:extLst>
          </p:cNvPr>
          <p:cNvSpPr txBox="1"/>
          <p:nvPr/>
        </p:nvSpPr>
        <p:spPr>
          <a:xfrm>
            <a:off x="9952688" y="391545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하이퍼파라미터</a:t>
            </a:r>
            <a:endParaRPr lang="en-US" altLang="ko-KR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algn="ctr"/>
            <a:r>
              <a:rPr lang="ko-KR" altLang="en-US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다시 지정</a:t>
            </a:r>
            <a:endParaRPr lang="en-US" altLang="ko-KR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593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30" y="523360"/>
            <a:ext cx="4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모델학습 및 검증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3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763328-EF35-E810-8225-1B78FCA87DCC}"/>
              </a:ext>
            </a:extLst>
          </p:cNvPr>
          <p:cNvCxnSpPr>
            <a:cxnSpLocks/>
          </p:cNvCxnSpPr>
          <p:nvPr/>
        </p:nvCxnSpPr>
        <p:spPr>
          <a:xfrm>
            <a:off x="473784" y="1897423"/>
            <a:ext cx="0" cy="453220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180803-3DF1-22E4-AE0C-D24E2F2135BC}"/>
              </a:ext>
            </a:extLst>
          </p:cNvPr>
          <p:cNvSpPr txBox="1"/>
          <p:nvPr/>
        </p:nvSpPr>
        <p:spPr>
          <a:xfrm>
            <a:off x="637511" y="1980550"/>
            <a:ext cx="290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RandomizedSearchCV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_ </a:t>
            </a:r>
            <a:r>
              <a:rPr lang="en-US" altLang="ko-KR" dirty="0">
                <a:solidFill>
                  <a:srgbClr val="000000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again</a:t>
            </a:r>
            <a:endParaRPr lang="en-US" altLang="ko-KR" b="0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6775F38-7349-1A54-5123-4AA3DED77DCB}"/>
              </a:ext>
            </a:extLst>
          </p:cNvPr>
          <p:cNvCxnSpPr>
            <a:cxnSpLocks/>
          </p:cNvCxnSpPr>
          <p:nvPr/>
        </p:nvCxnSpPr>
        <p:spPr>
          <a:xfrm>
            <a:off x="4293019" y="1897423"/>
            <a:ext cx="0" cy="453220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21398F-486E-14F2-772E-235640AB2796}"/>
              </a:ext>
            </a:extLst>
          </p:cNvPr>
          <p:cNvSpPr txBox="1"/>
          <p:nvPr/>
        </p:nvSpPr>
        <p:spPr>
          <a:xfrm>
            <a:off x="4472007" y="1980550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RandomizedSearchCV_again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결과</a:t>
            </a:r>
            <a:endParaRPr lang="en-US" altLang="ko-KR" b="0" dirty="0">
              <a:solidFill>
                <a:srgbClr val="000000"/>
              </a:solidFill>
              <a:effectLst/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955812-7AD4-4977-E1B8-81E79FF2D246}"/>
              </a:ext>
            </a:extLst>
          </p:cNvPr>
          <p:cNvSpPr txBox="1"/>
          <p:nvPr/>
        </p:nvSpPr>
        <p:spPr>
          <a:xfrm>
            <a:off x="4472007" y="5133027"/>
            <a:ext cx="3730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RandomizedSearchCV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: 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검증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ko-KR" altLang="en-US" sz="1200" b="0" dirty="0">
                <a:solidFill>
                  <a:srgbClr val="212121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정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: 0.6830361064745674</a:t>
            </a:r>
            <a:endParaRPr lang="ko-KR" altLang="en-US" sz="12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520DE4C-A099-4483-EC40-B6E057ED3BA7}"/>
              </a:ext>
            </a:extLst>
          </p:cNvPr>
          <p:cNvSpPr/>
          <p:nvPr/>
        </p:nvSpPr>
        <p:spPr>
          <a:xfrm>
            <a:off x="8535862" y="4060259"/>
            <a:ext cx="506111" cy="3887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F67F8-A19D-271F-B3CC-01C27225C501}"/>
              </a:ext>
            </a:extLst>
          </p:cNvPr>
          <p:cNvSpPr txBox="1"/>
          <p:nvPr/>
        </p:nvSpPr>
        <p:spPr>
          <a:xfrm>
            <a:off x="9154694" y="3928086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아주 근소하게 성능이</a:t>
            </a:r>
            <a:endParaRPr lang="en-US" altLang="ko-KR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algn="ctr"/>
            <a:r>
              <a:rPr lang="ko-KR" altLang="en-US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증가한 것을 확인 할 수 있음</a:t>
            </a:r>
            <a:endParaRPr lang="en-US" altLang="ko-KR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1C2F6D-A75C-FA6B-BDC7-8AD533DD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1" y="2432210"/>
            <a:ext cx="3182833" cy="39024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16E10E-CC3E-3F8C-72A2-4A6F819F8155}"/>
              </a:ext>
            </a:extLst>
          </p:cNvPr>
          <p:cNvSpPr txBox="1"/>
          <p:nvPr/>
        </p:nvSpPr>
        <p:spPr>
          <a:xfrm>
            <a:off x="4503147" y="5410026"/>
            <a:ext cx="4064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RandomizedSearchCV</a:t>
            </a:r>
            <a:r>
              <a:rPr lang="en-US" altLang="ko-KR" sz="1200" dirty="0" err="1">
                <a:solidFill>
                  <a:srgbClr val="000000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_again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: 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검증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ko-KR" altLang="en-US" sz="1200" b="0" dirty="0">
                <a:solidFill>
                  <a:srgbClr val="212121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정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: 0.685232364051656</a:t>
            </a:r>
            <a:endParaRPr lang="ko-KR" altLang="en-US" sz="12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42D6DC-F729-F596-FC44-3B966C09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47" y="2507934"/>
            <a:ext cx="374384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40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66C9E8"/>
          </a:fgClr>
          <a:bgClr>
            <a:srgbClr val="5FC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98A6BC-AABD-51BC-41AB-30444832B471}"/>
              </a:ext>
            </a:extLst>
          </p:cNvPr>
          <p:cNvSpPr/>
          <p:nvPr/>
        </p:nvSpPr>
        <p:spPr>
          <a:xfrm>
            <a:off x="1686622" y="2678029"/>
            <a:ext cx="8818756" cy="1726911"/>
          </a:xfrm>
          <a:prstGeom prst="roundRect">
            <a:avLst>
              <a:gd name="adj" fmla="val 267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071A-9C52-3BE5-128B-3F91D072B84E}"/>
              </a:ext>
            </a:extLst>
          </p:cNvPr>
          <p:cNvSpPr txBox="1"/>
          <p:nvPr/>
        </p:nvSpPr>
        <p:spPr>
          <a:xfrm>
            <a:off x="5032689" y="3316603"/>
            <a:ext cx="1999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모델 해석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D8C52D-CFD2-1A4C-B726-84BFFF36D782}"/>
              </a:ext>
            </a:extLst>
          </p:cNvPr>
          <p:cNvSpPr/>
          <p:nvPr/>
        </p:nvSpPr>
        <p:spPr>
          <a:xfrm>
            <a:off x="4552950" y="2109533"/>
            <a:ext cx="2958744" cy="884424"/>
          </a:xfrm>
          <a:prstGeom prst="roundRect">
            <a:avLst>
              <a:gd name="adj" fmla="val 26745"/>
            </a:avLst>
          </a:prstGeom>
          <a:solidFill>
            <a:schemeClr val="accent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BD1C3-C225-6140-DE3F-A468563A009B}"/>
              </a:ext>
            </a:extLst>
          </p:cNvPr>
          <p:cNvSpPr txBox="1"/>
          <p:nvPr/>
        </p:nvSpPr>
        <p:spPr>
          <a:xfrm>
            <a:off x="5330141" y="2220867"/>
            <a:ext cx="151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10666AD-1AC9-A929-B99C-A503884FDEBD}"/>
              </a:ext>
            </a:extLst>
          </p:cNvPr>
          <p:cNvGrpSpPr/>
          <p:nvPr/>
        </p:nvGrpSpPr>
        <p:grpSpPr>
          <a:xfrm rot="20943603">
            <a:off x="870863" y="940076"/>
            <a:ext cx="2373266" cy="2211773"/>
            <a:chOff x="541687" y="692945"/>
            <a:chExt cx="2282339" cy="2127033"/>
          </a:xfrm>
        </p:grpSpPr>
        <p:grpSp>
          <p:nvGrpSpPr>
            <p:cNvPr id="14" name="그래픽 9" descr="토성">
              <a:extLst>
                <a:ext uri="{FF2B5EF4-FFF2-40B4-BE49-F238E27FC236}">
                  <a16:creationId xmlns:a16="http://schemas.microsoft.com/office/drawing/2014/main" id="{6680BF50-8DF8-3801-DECD-86B5E59668C5}"/>
                </a:ext>
              </a:extLst>
            </p:cNvPr>
            <p:cNvGrpSpPr/>
            <p:nvPr/>
          </p:nvGrpSpPr>
          <p:grpSpPr>
            <a:xfrm rot="17547474">
              <a:off x="858594" y="854546"/>
              <a:ext cx="2043455" cy="1887409"/>
              <a:chOff x="668608" y="986559"/>
              <a:chExt cx="2043455" cy="188740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41C4D8-A220-3AE7-2C75-D7BE1E1A0AD4}"/>
                  </a:ext>
                </a:extLst>
              </p:cNvPr>
              <p:cNvSpPr/>
              <p:nvPr/>
            </p:nvSpPr>
            <p:spPr>
              <a:xfrm>
                <a:off x="1077299" y="2442985"/>
                <a:ext cx="267506" cy="267506"/>
              </a:xfrm>
              <a:custGeom>
                <a:avLst/>
                <a:gdLst>
                  <a:gd name="connsiteX0" fmla="*/ 267507 w 267506"/>
                  <a:gd name="connsiteY0" fmla="*/ 133753 h 267506"/>
                  <a:gd name="connsiteX1" fmla="*/ 133753 w 267506"/>
                  <a:gd name="connsiteY1" fmla="*/ 267507 h 267506"/>
                  <a:gd name="connsiteX2" fmla="*/ 0 w 267506"/>
                  <a:gd name="connsiteY2" fmla="*/ 133753 h 267506"/>
                  <a:gd name="connsiteX3" fmla="*/ 133753 w 267506"/>
                  <a:gd name="connsiteY3" fmla="*/ 0 h 267506"/>
                  <a:gd name="connsiteX4" fmla="*/ 267507 w 267506"/>
                  <a:gd name="connsiteY4" fmla="*/ 133753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06" h="267506">
                    <a:moveTo>
                      <a:pt x="267507" y="133753"/>
                    </a:moveTo>
                    <a:cubicBezTo>
                      <a:pt x="267507" y="207623"/>
                      <a:pt x="207623" y="267507"/>
                      <a:pt x="133753" y="267507"/>
                    </a:cubicBezTo>
                    <a:cubicBezTo>
                      <a:pt x="59883" y="267507"/>
                      <a:pt x="0" y="207623"/>
                      <a:pt x="0" y="133753"/>
                    </a:cubicBezTo>
                    <a:cubicBezTo>
                      <a:pt x="0" y="59883"/>
                      <a:pt x="59883" y="0"/>
                      <a:pt x="133753" y="0"/>
                    </a:cubicBezTo>
                    <a:cubicBezTo>
                      <a:pt x="207623" y="0"/>
                      <a:pt x="267507" y="59883"/>
                      <a:pt x="267507" y="133753"/>
                    </a:cubicBezTo>
                    <a:close/>
                  </a:path>
                </a:pathLst>
              </a:custGeom>
              <a:solidFill>
                <a:srgbClr val="FCBB60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54C7F77-E426-5FAF-8B79-1DE2060684F9}"/>
                  </a:ext>
                </a:extLst>
              </p:cNvPr>
              <p:cNvSpPr/>
              <p:nvPr/>
            </p:nvSpPr>
            <p:spPr>
              <a:xfrm>
                <a:off x="668608" y="1239204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B9EE999-0588-4315-D4B4-911E7FD970DB}"/>
                  </a:ext>
                </a:extLst>
              </p:cNvPr>
              <p:cNvSpPr/>
              <p:nvPr/>
            </p:nvSpPr>
            <p:spPr>
              <a:xfrm>
                <a:off x="1456267" y="2450416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D944E0B-4CB6-D590-5418-BA81DEAEDA7D}"/>
                  </a:ext>
                </a:extLst>
              </p:cNvPr>
              <p:cNvSpPr/>
              <p:nvPr/>
            </p:nvSpPr>
            <p:spPr>
              <a:xfrm>
                <a:off x="2518864" y="98655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8C60F589-74FC-BEA2-5372-004ED852572E}"/>
                  </a:ext>
                </a:extLst>
              </p:cNvPr>
              <p:cNvSpPr/>
              <p:nvPr/>
            </p:nvSpPr>
            <p:spPr>
              <a:xfrm>
                <a:off x="1582590" y="268076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래픽 9" descr="토성">
              <a:extLst>
                <a:ext uri="{FF2B5EF4-FFF2-40B4-BE49-F238E27FC236}">
                  <a16:creationId xmlns:a16="http://schemas.microsoft.com/office/drawing/2014/main" id="{566D37BA-BF36-0477-11A1-D95C5DE8386D}"/>
                </a:ext>
              </a:extLst>
            </p:cNvPr>
            <p:cNvGrpSpPr/>
            <p:nvPr/>
          </p:nvGrpSpPr>
          <p:grpSpPr>
            <a:xfrm rot="17547474">
              <a:off x="541681" y="692951"/>
              <a:ext cx="1975680" cy="1975667"/>
              <a:chOff x="677046" y="573362"/>
              <a:chExt cx="1975680" cy="1975667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780755-0EC1-5E8E-C067-082CF6495108}"/>
                  </a:ext>
                </a:extLst>
              </p:cNvPr>
              <p:cNvSpPr/>
              <p:nvPr/>
            </p:nvSpPr>
            <p:spPr>
              <a:xfrm>
                <a:off x="974629" y="840975"/>
                <a:ext cx="1232307" cy="1358692"/>
              </a:xfrm>
              <a:custGeom>
                <a:avLst/>
                <a:gdLst>
                  <a:gd name="connsiteX0" fmla="*/ 503931 w 1232307"/>
                  <a:gd name="connsiteY0" fmla="*/ 108429 h 1358692"/>
                  <a:gd name="connsiteX1" fmla="*/ 341970 w 1232307"/>
                  <a:gd name="connsiteY1" fmla="*/ 0 h 1358692"/>
                  <a:gd name="connsiteX2" fmla="*/ 191230 w 1232307"/>
                  <a:gd name="connsiteY2" fmla="*/ 117644 h 1358692"/>
                  <a:gd name="connsiteX3" fmla="*/ 0 w 1232307"/>
                  <a:gd name="connsiteY3" fmla="*/ 431674 h 1358692"/>
                  <a:gd name="connsiteX4" fmla="*/ 42727 w 1232307"/>
                  <a:gd name="connsiteY4" fmla="*/ 544860 h 1358692"/>
                  <a:gd name="connsiteX5" fmla="*/ 968100 w 1232307"/>
                  <a:gd name="connsiteY5" fmla="*/ 1333507 h 1358692"/>
                  <a:gd name="connsiteX6" fmla="*/ 1103540 w 1232307"/>
                  <a:gd name="connsiteY6" fmla="*/ 1358638 h 1358692"/>
                  <a:gd name="connsiteX7" fmla="*/ 1232308 w 1232307"/>
                  <a:gd name="connsiteY7" fmla="*/ 1273660 h 1358692"/>
                  <a:gd name="connsiteX8" fmla="*/ 1187552 w 1232307"/>
                  <a:gd name="connsiteY8" fmla="*/ 1089280 h 1358692"/>
                  <a:gd name="connsiteX9" fmla="*/ 503931 w 1232307"/>
                  <a:gd name="connsiteY9" fmla="*/ 108429 h 135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2307" h="1358692">
                    <a:moveTo>
                      <a:pt x="503931" y="108429"/>
                    </a:moveTo>
                    <a:cubicBezTo>
                      <a:pt x="430746" y="38729"/>
                      <a:pt x="341970" y="0"/>
                      <a:pt x="341970" y="0"/>
                    </a:cubicBezTo>
                    <a:cubicBezTo>
                      <a:pt x="288231" y="32160"/>
                      <a:pt x="237531" y="71343"/>
                      <a:pt x="191230" y="117644"/>
                    </a:cubicBezTo>
                    <a:cubicBezTo>
                      <a:pt x="100137" y="208745"/>
                      <a:pt x="36537" y="316840"/>
                      <a:pt x="0" y="431674"/>
                    </a:cubicBezTo>
                    <a:cubicBezTo>
                      <a:pt x="0" y="431674"/>
                      <a:pt x="7869" y="507780"/>
                      <a:pt x="42727" y="544860"/>
                    </a:cubicBezTo>
                    <a:cubicBezTo>
                      <a:pt x="282985" y="800477"/>
                      <a:pt x="714466" y="1203224"/>
                      <a:pt x="968100" y="1333507"/>
                    </a:cubicBezTo>
                    <a:cubicBezTo>
                      <a:pt x="1021750" y="1361068"/>
                      <a:pt x="1103540" y="1358638"/>
                      <a:pt x="1103540" y="1358638"/>
                    </a:cubicBezTo>
                    <a:cubicBezTo>
                      <a:pt x="1148541" y="1335045"/>
                      <a:pt x="1191669" y="1306652"/>
                      <a:pt x="1232308" y="1273660"/>
                    </a:cubicBezTo>
                    <a:cubicBezTo>
                      <a:pt x="1232308" y="1273660"/>
                      <a:pt x="1224706" y="1163588"/>
                      <a:pt x="1187552" y="1089280"/>
                    </a:cubicBezTo>
                    <a:cubicBezTo>
                      <a:pt x="1031514" y="777197"/>
                      <a:pt x="659977" y="257044"/>
                      <a:pt x="503931" y="108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67D1E6-2132-C4A3-D440-105F100BFDE6}"/>
                  </a:ext>
                </a:extLst>
              </p:cNvPr>
              <p:cNvSpPr/>
              <p:nvPr/>
            </p:nvSpPr>
            <p:spPr>
              <a:xfrm>
                <a:off x="937821" y="1402911"/>
                <a:ext cx="889440" cy="885362"/>
              </a:xfrm>
              <a:custGeom>
                <a:avLst/>
                <a:gdLst>
                  <a:gd name="connsiteX0" fmla="*/ 228046 w 889440"/>
                  <a:gd name="connsiteY0" fmla="*/ 657324 h 885362"/>
                  <a:gd name="connsiteX1" fmla="*/ 885080 w 889440"/>
                  <a:gd name="connsiteY1" fmla="*/ 878121 h 885362"/>
                  <a:gd name="connsiteX2" fmla="*/ 870166 w 889440"/>
                  <a:gd name="connsiteY2" fmla="*/ 745816 h 885362"/>
                  <a:gd name="connsiteX3" fmla="*/ 121147 w 889440"/>
                  <a:gd name="connsiteY3" fmla="*/ 34449 h 885362"/>
                  <a:gd name="connsiteX4" fmla="*/ 7241 w 889440"/>
                  <a:gd name="connsiteY4" fmla="*/ 290 h 885362"/>
                  <a:gd name="connsiteX5" fmla="*/ 228046 w 889440"/>
                  <a:gd name="connsiteY5" fmla="*/ 657324 h 8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440" h="885362">
                    <a:moveTo>
                      <a:pt x="228046" y="657324"/>
                    </a:moveTo>
                    <a:cubicBezTo>
                      <a:pt x="407231" y="836509"/>
                      <a:pt x="651977" y="910028"/>
                      <a:pt x="885080" y="878121"/>
                    </a:cubicBezTo>
                    <a:cubicBezTo>
                      <a:pt x="885080" y="878121"/>
                      <a:pt x="901658" y="805834"/>
                      <a:pt x="870166" y="745816"/>
                    </a:cubicBezTo>
                    <a:cubicBezTo>
                      <a:pt x="765147" y="545684"/>
                      <a:pt x="343081" y="173151"/>
                      <a:pt x="121147" y="34449"/>
                    </a:cubicBezTo>
                    <a:cubicBezTo>
                      <a:pt x="57272" y="-5477"/>
                      <a:pt x="7241" y="290"/>
                      <a:pt x="7241" y="290"/>
                    </a:cubicBezTo>
                    <a:cubicBezTo>
                      <a:pt x="-24667" y="233392"/>
                      <a:pt x="48868" y="478146"/>
                      <a:pt x="228046" y="657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E6E5C12-CD57-C15C-B419-02C502F0AD71}"/>
                  </a:ext>
                </a:extLst>
              </p:cNvPr>
              <p:cNvSpPr/>
              <p:nvPr/>
            </p:nvSpPr>
            <p:spPr>
              <a:xfrm>
                <a:off x="1446375" y="730598"/>
                <a:ext cx="1049113" cy="1186052"/>
              </a:xfrm>
              <a:custGeom>
                <a:avLst/>
                <a:gdLst>
                  <a:gd name="connsiteX0" fmla="*/ 821085 w 1049113"/>
                  <a:gd name="connsiteY0" fmla="*/ 228006 h 1186052"/>
                  <a:gd name="connsiteX1" fmla="*/ 3673 w 1049113"/>
                  <a:gd name="connsiteY1" fmla="*/ 46911 h 1186052"/>
                  <a:gd name="connsiteX2" fmla="*/ 24754 w 1049113"/>
                  <a:gd name="connsiteY2" fmla="*/ 195526 h 1186052"/>
                  <a:gd name="connsiteX3" fmla="*/ 785663 w 1049113"/>
                  <a:gd name="connsiteY3" fmla="*/ 1128828 h 1186052"/>
                  <a:gd name="connsiteX4" fmla="*/ 934255 w 1049113"/>
                  <a:gd name="connsiteY4" fmla="*/ 1186052 h 1186052"/>
                  <a:gd name="connsiteX5" fmla="*/ 821085 w 1049113"/>
                  <a:gd name="connsiteY5" fmla="*/ 228006 h 118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113" h="1186052">
                    <a:moveTo>
                      <a:pt x="821085" y="228006"/>
                    </a:moveTo>
                    <a:cubicBezTo>
                      <a:pt x="600043" y="6964"/>
                      <a:pt x="279265" y="-53270"/>
                      <a:pt x="3673" y="46911"/>
                    </a:cubicBezTo>
                    <a:cubicBezTo>
                      <a:pt x="3673" y="46911"/>
                      <a:pt x="-13016" y="105555"/>
                      <a:pt x="24754" y="195526"/>
                    </a:cubicBezTo>
                    <a:cubicBezTo>
                      <a:pt x="159496" y="516535"/>
                      <a:pt x="551839" y="966340"/>
                      <a:pt x="785663" y="1128828"/>
                    </a:cubicBezTo>
                    <a:cubicBezTo>
                      <a:pt x="858328" y="1179320"/>
                      <a:pt x="934255" y="1186052"/>
                      <a:pt x="934255" y="1186052"/>
                    </a:cubicBezTo>
                    <a:cubicBezTo>
                      <a:pt x="1118664" y="885947"/>
                      <a:pt x="1081072" y="487986"/>
                      <a:pt x="821085" y="22800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BD42A8-AA46-B79D-2447-93CE37FE5C5C}"/>
                  </a:ext>
                </a:extLst>
              </p:cNvPr>
              <p:cNvSpPr/>
              <p:nvPr/>
            </p:nvSpPr>
            <p:spPr>
              <a:xfrm>
                <a:off x="945062" y="1272650"/>
                <a:ext cx="1133106" cy="1008381"/>
              </a:xfrm>
              <a:custGeom>
                <a:avLst/>
                <a:gdLst>
                  <a:gd name="connsiteX0" fmla="*/ 29574 w 1133106"/>
                  <a:gd name="connsiteY0" fmla="*/ 0 h 1008381"/>
                  <a:gd name="connsiteX1" fmla="*/ 0 w 1133106"/>
                  <a:gd name="connsiteY1" fmla="*/ 130551 h 1008381"/>
                  <a:gd name="connsiteX2" fmla="*/ 877839 w 1133106"/>
                  <a:gd name="connsiteY2" fmla="*/ 1008382 h 1008381"/>
                  <a:gd name="connsiteX3" fmla="*/ 1133107 w 1133106"/>
                  <a:gd name="connsiteY3" fmla="*/ 926971 h 1008381"/>
                  <a:gd name="connsiteX4" fmla="*/ 29574 w 1133106"/>
                  <a:gd name="connsiteY4" fmla="*/ 0 h 10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106" h="1008381">
                    <a:moveTo>
                      <a:pt x="29574" y="0"/>
                    </a:moveTo>
                    <a:cubicBezTo>
                      <a:pt x="15969" y="42764"/>
                      <a:pt x="6034" y="86427"/>
                      <a:pt x="0" y="130551"/>
                    </a:cubicBezTo>
                    <a:lnTo>
                      <a:pt x="877839" y="1008382"/>
                    </a:lnTo>
                    <a:cubicBezTo>
                      <a:pt x="965990" y="996307"/>
                      <a:pt x="1052469" y="969229"/>
                      <a:pt x="1133107" y="926971"/>
                    </a:cubicBezTo>
                    <a:lnTo>
                      <a:pt x="2957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792351E-1A71-CC40-5959-1FD05460A7DF}"/>
                  </a:ext>
                </a:extLst>
              </p:cNvPr>
              <p:cNvSpPr/>
              <p:nvPr/>
            </p:nvSpPr>
            <p:spPr>
              <a:xfrm>
                <a:off x="1316599" y="777509"/>
                <a:ext cx="1064030" cy="1337140"/>
              </a:xfrm>
              <a:custGeom>
                <a:avLst/>
                <a:gdLst>
                  <a:gd name="connsiteX0" fmla="*/ 133449 w 1064030"/>
                  <a:gd name="connsiteY0" fmla="*/ 0 h 1337140"/>
                  <a:gd name="connsiteX1" fmla="*/ 8694 w 1064030"/>
                  <a:gd name="connsiteY1" fmla="*/ 58398 h 1337140"/>
                  <a:gd name="connsiteX2" fmla="*/ 0 w 1064030"/>
                  <a:gd name="connsiteY2" fmla="*/ 63473 h 1337140"/>
                  <a:gd name="connsiteX3" fmla="*/ 151342 w 1064030"/>
                  <a:gd name="connsiteY3" fmla="*/ 366150 h 1337140"/>
                  <a:gd name="connsiteX4" fmla="*/ 669064 w 1064030"/>
                  <a:gd name="connsiteY4" fmla="*/ 1104216 h 1337140"/>
                  <a:gd name="connsiteX5" fmla="*/ 890345 w 1064030"/>
                  <a:gd name="connsiteY5" fmla="*/ 1337140 h 1337140"/>
                  <a:gd name="connsiteX6" fmla="*/ 895368 w 1064030"/>
                  <a:gd name="connsiteY6" fmla="*/ 1332994 h 1337140"/>
                  <a:gd name="connsiteX7" fmla="*/ 950868 w 1064030"/>
                  <a:gd name="connsiteY7" fmla="*/ 1282710 h 1337140"/>
                  <a:gd name="connsiteX8" fmla="*/ 1064031 w 1064030"/>
                  <a:gd name="connsiteY8" fmla="*/ 1139141 h 1337140"/>
                  <a:gd name="connsiteX9" fmla="*/ 133449 w 1064030"/>
                  <a:gd name="connsiteY9" fmla="*/ 0 h 133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030" h="1337140">
                    <a:moveTo>
                      <a:pt x="133449" y="0"/>
                    </a:moveTo>
                    <a:cubicBezTo>
                      <a:pt x="90581" y="15575"/>
                      <a:pt x="48835" y="35081"/>
                      <a:pt x="8694" y="58398"/>
                    </a:cubicBezTo>
                    <a:cubicBezTo>
                      <a:pt x="5796" y="60085"/>
                      <a:pt x="2883" y="61750"/>
                      <a:pt x="0" y="63473"/>
                    </a:cubicBezTo>
                    <a:lnTo>
                      <a:pt x="151342" y="366150"/>
                    </a:lnTo>
                    <a:cubicBezTo>
                      <a:pt x="286478" y="636421"/>
                      <a:pt x="460952" y="885143"/>
                      <a:pt x="669064" y="1104216"/>
                    </a:cubicBezTo>
                    <a:lnTo>
                      <a:pt x="890345" y="1337140"/>
                    </a:lnTo>
                    <a:cubicBezTo>
                      <a:pt x="892031" y="1335773"/>
                      <a:pt x="893696" y="1334376"/>
                      <a:pt x="895368" y="1332994"/>
                    </a:cubicBezTo>
                    <a:cubicBezTo>
                      <a:pt x="914442" y="1317241"/>
                      <a:pt x="933019" y="1300566"/>
                      <a:pt x="950868" y="1282710"/>
                    </a:cubicBezTo>
                    <a:cubicBezTo>
                      <a:pt x="995081" y="1238490"/>
                      <a:pt x="1032673" y="1190190"/>
                      <a:pt x="1064031" y="1139141"/>
                    </a:cubicBezTo>
                    <a:lnTo>
                      <a:pt x="13344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8ED9AF2-C20F-E7E7-E854-CEB30759D04B}"/>
                  </a:ext>
                </a:extLst>
              </p:cNvPr>
              <p:cNvSpPr/>
              <p:nvPr/>
            </p:nvSpPr>
            <p:spPr>
              <a:xfrm>
                <a:off x="677046" y="573362"/>
                <a:ext cx="1975680" cy="1975667"/>
              </a:xfrm>
              <a:custGeom>
                <a:avLst/>
                <a:gdLst>
                  <a:gd name="connsiteX0" fmla="*/ 1709031 w 1975680"/>
                  <a:gd name="connsiteY0" fmla="*/ 1333161 h 1975667"/>
                  <a:gd name="connsiteX1" fmla="*/ 1657580 w 1975680"/>
                  <a:gd name="connsiteY1" fmla="*/ 1409386 h 1975667"/>
                  <a:gd name="connsiteX2" fmla="*/ 1712389 w 1975680"/>
                  <a:gd name="connsiteY2" fmla="*/ 1674255 h 1975667"/>
                  <a:gd name="connsiteX3" fmla="*/ 1431514 w 1975680"/>
                  <a:gd name="connsiteY3" fmla="*/ 1610321 h 1975667"/>
                  <a:gd name="connsiteX4" fmla="*/ 841201 w 1975680"/>
                  <a:gd name="connsiteY4" fmla="*/ 1134470 h 1975667"/>
                  <a:gd name="connsiteX5" fmla="*/ 365344 w 1975680"/>
                  <a:gd name="connsiteY5" fmla="*/ 544157 h 1975667"/>
                  <a:gd name="connsiteX6" fmla="*/ 301417 w 1975680"/>
                  <a:gd name="connsiteY6" fmla="*/ 263290 h 1975667"/>
                  <a:gd name="connsiteX7" fmla="*/ 566286 w 1975680"/>
                  <a:gd name="connsiteY7" fmla="*/ 318099 h 1975667"/>
                  <a:gd name="connsiteX8" fmla="*/ 642503 w 1975680"/>
                  <a:gd name="connsiteY8" fmla="*/ 266641 h 1975667"/>
                  <a:gd name="connsiteX9" fmla="*/ 26383 w 1975680"/>
                  <a:gd name="connsiteY9" fmla="*/ 26383 h 1975667"/>
                  <a:gd name="connsiteX10" fmla="*/ 299923 w 1975680"/>
                  <a:gd name="connsiteY10" fmla="*/ 687400 h 1975667"/>
                  <a:gd name="connsiteX11" fmla="*/ 762004 w 1975680"/>
                  <a:gd name="connsiteY11" fmla="*/ 1213660 h 1975667"/>
                  <a:gd name="connsiteX12" fmla="*/ 1288272 w 1975680"/>
                  <a:gd name="connsiteY12" fmla="*/ 1675741 h 1975667"/>
                  <a:gd name="connsiteX13" fmla="*/ 1949296 w 1975680"/>
                  <a:gd name="connsiteY13" fmla="*/ 1949281 h 1975667"/>
                  <a:gd name="connsiteX14" fmla="*/ 1709031 w 1975680"/>
                  <a:gd name="connsiteY14" fmla="*/ 1333161 h 197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5680" h="1975667">
                    <a:moveTo>
                      <a:pt x="1709031" y="1333161"/>
                    </a:moveTo>
                    <a:cubicBezTo>
                      <a:pt x="1693597" y="1359354"/>
                      <a:pt x="1676328" y="1384760"/>
                      <a:pt x="1657580" y="1409386"/>
                    </a:cubicBezTo>
                    <a:cubicBezTo>
                      <a:pt x="1728848" y="1537849"/>
                      <a:pt x="1752263" y="1634389"/>
                      <a:pt x="1712389" y="1674255"/>
                    </a:cubicBezTo>
                    <a:cubicBezTo>
                      <a:pt x="1670889" y="1715755"/>
                      <a:pt x="1567891" y="1688566"/>
                      <a:pt x="1431514" y="1610321"/>
                    </a:cubicBezTo>
                    <a:cubicBezTo>
                      <a:pt x="1267124" y="1516009"/>
                      <a:pt x="1054159" y="1347436"/>
                      <a:pt x="841201" y="1134470"/>
                    </a:cubicBezTo>
                    <a:cubicBezTo>
                      <a:pt x="628236" y="921513"/>
                      <a:pt x="459662" y="708547"/>
                      <a:pt x="365344" y="544157"/>
                    </a:cubicBezTo>
                    <a:cubicBezTo>
                      <a:pt x="287105" y="407781"/>
                      <a:pt x="259916" y="304798"/>
                      <a:pt x="301417" y="263290"/>
                    </a:cubicBezTo>
                    <a:cubicBezTo>
                      <a:pt x="341283" y="223424"/>
                      <a:pt x="437823" y="246831"/>
                      <a:pt x="566286" y="318099"/>
                    </a:cubicBezTo>
                    <a:cubicBezTo>
                      <a:pt x="590904" y="299336"/>
                      <a:pt x="616302" y="282067"/>
                      <a:pt x="642503" y="266641"/>
                    </a:cubicBezTo>
                    <a:cubicBezTo>
                      <a:pt x="343846" y="48987"/>
                      <a:pt x="104762" y="-51997"/>
                      <a:pt x="26383" y="26383"/>
                    </a:cubicBezTo>
                    <a:cubicBezTo>
                      <a:pt x="-55891" y="108663"/>
                      <a:pt x="59464" y="368004"/>
                      <a:pt x="299923" y="687400"/>
                    </a:cubicBezTo>
                    <a:cubicBezTo>
                      <a:pt x="423972" y="852199"/>
                      <a:pt x="581296" y="1032952"/>
                      <a:pt x="762004" y="1213660"/>
                    </a:cubicBezTo>
                    <a:cubicBezTo>
                      <a:pt x="942727" y="1394383"/>
                      <a:pt x="1123480" y="1551699"/>
                      <a:pt x="1288272" y="1675741"/>
                    </a:cubicBezTo>
                    <a:cubicBezTo>
                      <a:pt x="1607683" y="1916207"/>
                      <a:pt x="1867023" y="2031562"/>
                      <a:pt x="1949296" y="1949281"/>
                    </a:cubicBezTo>
                    <a:cubicBezTo>
                      <a:pt x="2027683" y="1870902"/>
                      <a:pt x="1926677" y="1631810"/>
                      <a:pt x="1709031" y="13331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8DBA7D-14F3-A194-2DB8-400FA7D8B9FA}"/>
              </a:ext>
            </a:extLst>
          </p:cNvPr>
          <p:cNvGrpSpPr/>
          <p:nvPr/>
        </p:nvGrpSpPr>
        <p:grpSpPr>
          <a:xfrm>
            <a:off x="9732733" y="4521372"/>
            <a:ext cx="1924429" cy="1396552"/>
            <a:chOff x="9935933" y="4826448"/>
            <a:chExt cx="1505035" cy="1092199"/>
          </a:xfrm>
        </p:grpSpPr>
        <p:grpSp>
          <p:nvGrpSpPr>
            <p:cNvPr id="28" name="그래픽 11" descr="화성">
              <a:extLst>
                <a:ext uri="{FF2B5EF4-FFF2-40B4-BE49-F238E27FC236}">
                  <a16:creationId xmlns:a16="http://schemas.microsoft.com/office/drawing/2014/main" id="{97B5E241-5EAF-E601-4298-00B1473D53B3}"/>
                </a:ext>
              </a:extLst>
            </p:cNvPr>
            <p:cNvGrpSpPr/>
            <p:nvPr/>
          </p:nvGrpSpPr>
          <p:grpSpPr>
            <a:xfrm>
              <a:off x="10348773" y="4826448"/>
              <a:ext cx="1092195" cy="1092199"/>
              <a:chOff x="10348773" y="4826448"/>
              <a:chExt cx="1092195" cy="1092199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BAB40EF-D62B-5042-A3D4-8E26ADADE695}"/>
                  </a:ext>
                </a:extLst>
              </p:cNvPr>
              <p:cNvSpPr/>
              <p:nvPr/>
            </p:nvSpPr>
            <p:spPr>
              <a:xfrm>
                <a:off x="10692520" y="4826448"/>
                <a:ext cx="748448" cy="748411"/>
              </a:xfrm>
              <a:custGeom>
                <a:avLst/>
                <a:gdLst>
                  <a:gd name="connsiteX0" fmla="*/ 588525 w 748448"/>
                  <a:gd name="connsiteY0" fmla="*/ 159913 h 748411"/>
                  <a:gd name="connsiteX1" fmla="*/ 0 w 748448"/>
                  <a:gd name="connsiteY1" fmla="*/ 38720 h 748411"/>
                  <a:gd name="connsiteX2" fmla="*/ 709725 w 748448"/>
                  <a:gd name="connsiteY2" fmla="*/ 748411 h 748411"/>
                  <a:gd name="connsiteX3" fmla="*/ 588525 w 748448"/>
                  <a:gd name="connsiteY3" fmla="*/ 159913 h 7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448" h="748411">
                    <a:moveTo>
                      <a:pt x="588525" y="159913"/>
                    </a:moveTo>
                    <a:cubicBezTo>
                      <a:pt x="429419" y="814"/>
                      <a:pt x="196576" y="-39536"/>
                      <a:pt x="0" y="38720"/>
                    </a:cubicBezTo>
                    <a:lnTo>
                      <a:pt x="709725" y="748411"/>
                    </a:lnTo>
                    <a:cubicBezTo>
                      <a:pt x="787988" y="551842"/>
                      <a:pt x="747632" y="319013"/>
                      <a:pt x="588525" y="15991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9096598-F1B9-EF3C-AF6E-33405E11C0DE}"/>
                  </a:ext>
                </a:extLst>
              </p:cNvPr>
              <p:cNvSpPr/>
              <p:nvPr/>
            </p:nvSpPr>
            <p:spPr>
              <a:xfrm>
                <a:off x="10361460" y="5175759"/>
                <a:ext cx="747671" cy="742084"/>
              </a:xfrm>
              <a:custGeom>
                <a:avLst/>
                <a:gdLst>
                  <a:gd name="connsiteX0" fmla="*/ 23844 w 747671"/>
                  <a:gd name="connsiteY0" fmla="*/ 119 h 742084"/>
                  <a:gd name="connsiteX1" fmla="*/ 0 w 747671"/>
                  <a:gd name="connsiteY1" fmla="*/ 79577 h 742084"/>
                  <a:gd name="connsiteX2" fmla="*/ 12431 w 747671"/>
                  <a:gd name="connsiteY2" fmla="*/ 139101 h 742084"/>
                  <a:gd name="connsiteX3" fmla="*/ 185783 w 747671"/>
                  <a:gd name="connsiteY3" fmla="*/ 467137 h 742084"/>
                  <a:gd name="connsiteX4" fmla="*/ 563166 w 747671"/>
                  <a:gd name="connsiteY4" fmla="*/ 742085 h 742084"/>
                  <a:gd name="connsiteX5" fmla="*/ 730068 w 747671"/>
                  <a:gd name="connsiteY5" fmla="*/ 706302 h 742084"/>
                  <a:gd name="connsiteX6" fmla="*/ 581651 w 747671"/>
                  <a:gd name="connsiteY6" fmla="*/ 225768 h 742084"/>
                  <a:gd name="connsiteX7" fmla="*/ 71252 w 747671"/>
                  <a:gd name="connsiteY7" fmla="*/ 3587 h 742084"/>
                  <a:gd name="connsiteX8" fmla="*/ 23844 w 747671"/>
                  <a:gd name="connsiteY8" fmla="*/ 119 h 7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7671" h="742084">
                    <a:moveTo>
                      <a:pt x="23844" y="119"/>
                    </a:moveTo>
                    <a:cubicBezTo>
                      <a:pt x="13830" y="26086"/>
                      <a:pt x="5891" y="52633"/>
                      <a:pt x="0" y="79577"/>
                    </a:cubicBezTo>
                    <a:lnTo>
                      <a:pt x="12431" y="139101"/>
                    </a:lnTo>
                    <a:lnTo>
                      <a:pt x="185783" y="467137"/>
                    </a:lnTo>
                    <a:lnTo>
                      <a:pt x="563166" y="742085"/>
                    </a:lnTo>
                    <a:cubicBezTo>
                      <a:pt x="619947" y="738992"/>
                      <a:pt x="676304" y="727026"/>
                      <a:pt x="730068" y="706302"/>
                    </a:cubicBezTo>
                    <a:cubicBezTo>
                      <a:pt x="730068" y="706302"/>
                      <a:pt x="823041" y="428514"/>
                      <a:pt x="581651" y="225768"/>
                    </a:cubicBezTo>
                    <a:cubicBezTo>
                      <a:pt x="397063" y="70723"/>
                      <a:pt x="168547" y="18475"/>
                      <a:pt x="71252" y="3587"/>
                    </a:cubicBezTo>
                    <a:cubicBezTo>
                      <a:pt x="41312" y="-994"/>
                      <a:pt x="23844" y="119"/>
                      <a:pt x="23844" y="11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D337D8F-C147-9CAB-C787-E00A2B27A601}"/>
                  </a:ext>
                </a:extLst>
              </p:cNvPr>
              <p:cNvSpPr/>
              <p:nvPr/>
            </p:nvSpPr>
            <p:spPr>
              <a:xfrm>
                <a:off x="10348773" y="5255329"/>
                <a:ext cx="576396" cy="663318"/>
              </a:xfrm>
              <a:custGeom>
                <a:avLst/>
                <a:gdLst>
                  <a:gd name="connsiteX0" fmla="*/ 159841 w 576396"/>
                  <a:gd name="connsiteY0" fmla="*/ 503422 h 663318"/>
                  <a:gd name="connsiteX1" fmla="*/ 575847 w 576396"/>
                  <a:gd name="connsiteY1" fmla="*/ 662508 h 663318"/>
                  <a:gd name="connsiteX2" fmla="*/ 333645 w 576396"/>
                  <a:gd name="connsiteY2" fmla="*/ 368249 h 663318"/>
                  <a:gd name="connsiteX3" fmla="*/ 12688 w 576396"/>
                  <a:gd name="connsiteY3" fmla="*/ 0 h 663318"/>
                  <a:gd name="connsiteX4" fmla="*/ 159841 w 576396"/>
                  <a:gd name="connsiteY4" fmla="*/ 503422 h 66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396" h="663318">
                    <a:moveTo>
                      <a:pt x="159841" y="503422"/>
                    </a:moveTo>
                    <a:cubicBezTo>
                      <a:pt x="274072" y="617646"/>
                      <a:pt x="426311" y="670632"/>
                      <a:pt x="575847" y="662508"/>
                    </a:cubicBezTo>
                    <a:cubicBezTo>
                      <a:pt x="575847" y="662508"/>
                      <a:pt x="599664" y="535738"/>
                      <a:pt x="333645" y="368249"/>
                    </a:cubicBezTo>
                    <a:cubicBezTo>
                      <a:pt x="72950" y="204119"/>
                      <a:pt x="12688" y="0"/>
                      <a:pt x="12688" y="0"/>
                    </a:cubicBezTo>
                    <a:cubicBezTo>
                      <a:pt x="-25771" y="175755"/>
                      <a:pt x="23180" y="366768"/>
                      <a:pt x="159841" y="50342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0BB10A9-D27D-D0AD-9DDF-C19DAFA92F74}"/>
                  </a:ext>
                </a:extLst>
              </p:cNvPr>
              <p:cNvSpPr/>
              <p:nvPr/>
            </p:nvSpPr>
            <p:spPr>
              <a:xfrm>
                <a:off x="10491268" y="4865168"/>
                <a:ext cx="910983" cy="815081"/>
              </a:xfrm>
              <a:custGeom>
                <a:avLst/>
                <a:gdLst>
                  <a:gd name="connsiteX0" fmla="*/ 910984 w 910983"/>
                  <a:gd name="connsiteY0" fmla="*/ 709691 h 815081"/>
                  <a:gd name="connsiteX1" fmla="*/ 577364 w 910983"/>
                  <a:gd name="connsiteY1" fmla="*/ 217744 h 815081"/>
                  <a:gd name="connsiteX2" fmla="*/ 201258 w 910983"/>
                  <a:gd name="connsiteY2" fmla="*/ 0 h 815081"/>
                  <a:gd name="connsiteX3" fmla="*/ 17352 w 910983"/>
                  <a:gd name="connsiteY3" fmla="*/ 121193 h 815081"/>
                  <a:gd name="connsiteX4" fmla="*/ 0 w 910983"/>
                  <a:gd name="connsiteY4" fmla="*/ 139447 h 815081"/>
                  <a:gd name="connsiteX5" fmla="*/ 316670 w 910983"/>
                  <a:gd name="connsiteY5" fmla="*/ 536352 h 815081"/>
                  <a:gd name="connsiteX6" fmla="*/ 854770 w 910983"/>
                  <a:gd name="connsiteY6" fmla="*/ 815082 h 815081"/>
                  <a:gd name="connsiteX7" fmla="*/ 910984 w 910983"/>
                  <a:gd name="connsiteY7" fmla="*/ 709691 h 81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983" h="815081">
                    <a:moveTo>
                      <a:pt x="910984" y="709691"/>
                    </a:moveTo>
                    <a:cubicBezTo>
                      <a:pt x="910984" y="709691"/>
                      <a:pt x="876682" y="478425"/>
                      <a:pt x="577364" y="217744"/>
                    </a:cubicBezTo>
                    <a:cubicBezTo>
                      <a:pt x="421541" y="82038"/>
                      <a:pt x="201258" y="0"/>
                      <a:pt x="201258" y="0"/>
                    </a:cubicBezTo>
                    <a:cubicBezTo>
                      <a:pt x="134300" y="26657"/>
                      <a:pt x="71539" y="67007"/>
                      <a:pt x="17352" y="121193"/>
                    </a:cubicBezTo>
                    <a:cubicBezTo>
                      <a:pt x="11386" y="127159"/>
                      <a:pt x="5632" y="133269"/>
                      <a:pt x="0" y="139447"/>
                    </a:cubicBezTo>
                    <a:lnTo>
                      <a:pt x="316670" y="536352"/>
                    </a:lnTo>
                    <a:lnTo>
                      <a:pt x="854770" y="815082"/>
                    </a:lnTo>
                    <a:cubicBezTo>
                      <a:pt x="877603" y="781667"/>
                      <a:pt x="896382" y="746328"/>
                      <a:pt x="910984" y="7096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A6C3ADD-D37D-0897-70E0-3319898334E6}"/>
                  </a:ext>
                </a:extLst>
              </p:cNvPr>
              <p:cNvSpPr/>
              <p:nvPr/>
            </p:nvSpPr>
            <p:spPr>
              <a:xfrm>
                <a:off x="10385298" y="5004621"/>
                <a:ext cx="960733" cy="877446"/>
              </a:xfrm>
              <a:custGeom>
                <a:avLst/>
                <a:gdLst>
                  <a:gd name="connsiteX0" fmla="*/ 895748 w 960733"/>
                  <a:gd name="connsiteY0" fmla="*/ 754130 h 877446"/>
                  <a:gd name="connsiteX1" fmla="*/ 960734 w 960733"/>
                  <a:gd name="connsiteY1" fmla="*/ 675628 h 877446"/>
                  <a:gd name="connsiteX2" fmla="*/ 596430 w 960733"/>
                  <a:gd name="connsiteY2" fmla="*/ 300355 h 877446"/>
                  <a:gd name="connsiteX3" fmla="*/ 105964 w 960733"/>
                  <a:gd name="connsiteY3" fmla="*/ 0 h 877446"/>
                  <a:gd name="connsiteX4" fmla="*/ 0 w 960733"/>
                  <a:gd name="connsiteY4" fmla="*/ 171264 h 877446"/>
                  <a:gd name="connsiteX5" fmla="*/ 306765 w 960733"/>
                  <a:gd name="connsiteY5" fmla="*/ 416217 h 877446"/>
                  <a:gd name="connsiteX6" fmla="*/ 706217 w 960733"/>
                  <a:gd name="connsiteY6" fmla="*/ 877446 h 877446"/>
                  <a:gd name="connsiteX7" fmla="*/ 895748 w 960733"/>
                  <a:gd name="connsiteY7" fmla="*/ 754130 h 87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733" h="877446">
                    <a:moveTo>
                      <a:pt x="895748" y="754130"/>
                    </a:moveTo>
                    <a:cubicBezTo>
                      <a:pt x="920274" y="729604"/>
                      <a:pt x="941845" y="703261"/>
                      <a:pt x="960734" y="675628"/>
                    </a:cubicBezTo>
                    <a:cubicBezTo>
                      <a:pt x="960734" y="675628"/>
                      <a:pt x="843049" y="420791"/>
                      <a:pt x="596430" y="300355"/>
                    </a:cubicBezTo>
                    <a:cubicBezTo>
                      <a:pt x="181251" y="97602"/>
                      <a:pt x="105964" y="0"/>
                      <a:pt x="105964" y="0"/>
                    </a:cubicBezTo>
                    <a:cubicBezTo>
                      <a:pt x="59013" y="51395"/>
                      <a:pt x="23749" y="109609"/>
                      <a:pt x="0" y="171264"/>
                    </a:cubicBezTo>
                    <a:cubicBezTo>
                      <a:pt x="0" y="171264"/>
                      <a:pt x="277801" y="174848"/>
                      <a:pt x="306765" y="416217"/>
                    </a:cubicBezTo>
                    <a:cubicBezTo>
                      <a:pt x="334425" y="646685"/>
                      <a:pt x="706217" y="877446"/>
                      <a:pt x="706217" y="877446"/>
                    </a:cubicBezTo>
                    <a:cubicBezTo>
                      <a:pt x="775285" y="850831"/>
                      <a:pt x="840052" y="809826"/>
                      <a:pt x="895748" y="75413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11" descr="화성">
              <a:extLst>
                <a:ext uri="{FF2B5EF4-FFF2-40B4-BE49-F238E27FC236}">
                  <a16:creationId xmlns:a16="http://schemas.microsoft.com/office/drawing/2014/main" id="{CC273549-DAD1-01B7-B8EC-F5A376CDC666}"/>
                </a:ext>
              </a:extLst>
            </p:cNvPr>
            <p:cNvGrpSpPr/>
            <p:nvPr/>
          </p:nvGrpSpPr>
          <p:grpSpPr>
            <a:xfrm>
              <a:off x="10866685" y="5549984"/>
              <a:ext cx="342152" cy="166212"/>
              <a:chOff x="10866685" y="5549984"/>
              <a:chExt cx="342152" cy="166212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3855E29-37FC-93D0-DC48-CA9A964FCD50}"/>
                  </a:ext>
                </a:extLst>
              </p:cNvPr>
              <p:cNvSpPr/>
              <p:nvPr/>
            </p:nvSpPr>
            <p:spPr>
              <a:xfrm>
                <a:off x="10866685" y="5549984"/>
                <a:ext cx="96373" cy="96373"/>
              </a:xfrm>
              <a:custGeom>
                <a:avLst/>
                <a:gdLst>
                  <a:gd name="connsiteX0" fmla="*/ 96373 w 96373"/>
                  <a:gd name="connsiteY0" fmla="*/ 48187 h 96373"/>
                  <a:gd name="connsiteX1" fmla="*/ 48187 w 96373"/>
                  <a:gd name="connsiteY1" fmla="*/ 96373 h 96373"/>
                  <a:gd name="connsiteX2" fmla="*/ 0 w 96373"/>
                  <a:gd name="connsiteY2" fmla="*/ 48187 h 96373"/>
                  <a:gd name="connsiteX3" fmla="*/ 48187 w 96373"/>
                  <a:gd name="connsiteY3" fmla="*/ 0 h 96373"/>
                  <a:gd name="connsiteX4" fmla="*/ 96373 w 96373"/>
                  <a:gd name="connsiteY4" fmla="*/ 48187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73" h="96373">
                    <a:moveTo>
                      <a:pt x="96373" y="48187"/>
                    </a:moveTo>
                    <a:cubicBezTo>
                      <a:pt x="96373" y="74799"/>
                      <a:pt x="74799" y="96373"/>
                      <a:pt x="48187" y="96373"/>
                    </a:cubicBezTo>
                    <a:cubicBezTo>
                      <a:pt x="21574" y="96373"/>
                      <a:pt x="0" y="74799"/>
                      <a:pt x="0" y="48187"/>
                    </a:cubicBezTo>
                    <a:cubicBezTo>
                      <a:pt x="0" y="21574"/>
                      <a:pt x="21574" y="0"/>
                      <a:pt x="48187" y="0"/>
                    </a:cubicBezTo>
                    <a:cubicBezTo>
                      <a:pt x="74799" y="0"/>
                      <a:pt x="96373" y="21574"/>
                      <a:pt x="96373" y="48187"/>
                    </a:cubicBezTo>
                    <a:close/>
                  </a:path>
                </a:pathLst>
              </a:custGeom>
              <a:solidFill>
                <a:srgbClr val="737373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1435276-328A-1FCA-FDC0-4522138DA43E}"/>
                  </a:ext>
                </a:extLst>
              </p:cNvPr>
              <p:cNvSpPr/>
              <p:nvPr/>
            </p:nvSpPr>
            <p:spPr>
              <a:xfrm>
                <a:off x="11064284" y="5571644"/>
                <a:ext cx="144552" cy="144552"/>
              </a:xfrm>
              <a:custGeom>
                <a:avLst/>
                <a:gdLst>
                  <a:gd name="connsiteX0" fmla="*/ 144553 w 144552"/>
                  <a:gd name="connsiteY0" fmla="*/ 72276 h 144552"/>
                  <a:gd name="connsiteX1" fmla="*/ 72276 w 144552"/>
                  <a:gd name="connsiteY1" fmla="*/ 144553 h 144552"/>
                  <a:gd name="connsiteX2" fmla="*/ 0 w 144552"/>
                  <a:gd name="connsiteY2" fmla="*/ 72276 h 144552"/>
                  <a:gd name="connsiteX3" fmla="*/ 72276 w 144552"/>
                  <a:gd name="connsiteY3" fmla="*/ 0 h 144552"/>
                  <a:gd name="connsiteX4" fmla="*/ 144553 w 144552"/>
                  <a:gd name="connsiteY4" fmla="*/ 72276 h 1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52" h="144552">
                    <a:moveTo>
                      <a:pt x="144553" y="72276"/>
                    </a:moveTo>
                    <a:cubicBezTo>
                      <a:pt x="144553" y="112194"/>
                      <a:pt x="112193" y="144553"/>
                      <a:pt x="72276" y="144553"/>
                    </a:cubicBezTo>
                    <a:cubicBezTo>
                      <a:pt x="32359" y="144553"/>
                      <a:pt x="0" y="112194"/>
                      <a:pt x="0" y="72276"/>
                    </a:cubicBezTo>
                    <a:cubicBezTo>
                      <a:pt x="0" y="32359"/>
                      <a:pt x="32359" y="0"/>
                      <a:pt x="72276" y="0"/>
                    </a:cubicBezTo>
                    <a:cubicBezTo>
                      <a:pt x="112193" y="0"/>
                      <a:pt x="144553" y="32359"/>
                      <a:pt x="144553" y="72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래픽 11" descr="화성">
              <a:extLst>
                <a:ext uri="{FF2B5EF4-FFF2-40B4-BE49-F238E27FC236}">
                  <a16:creationId xmlns:a16="http://schemas.microsoft.com/office/drawing/2014/main" id="{6FD70C8C-D8B6-8B28-1B2E-7E458E4B1FFA}"/>
                </a:ext>
              </a:extLst>
            </p:cNvPr>
            <p:cNvGrpSpPr/>
            <p:nvPr/>
          </p:nvGrpSpPr>
          <p:grpSpPr>
            <a:xfrm>
              <a:off x="9935933" y="4856169"/>
              <a:ext cx="496834" cy="760594"/>
              <a:chOff x="9935933" y="4856169"/>
              <a:chExt cx="496834" cy="760594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EE905B6-50D9-68B2-CFB2-893447A775F0}"/>
                  </a:ext>
                </a:extLst>
              </p:cNvPr>
              <p:cNvSpPr/>
              <p:nvPr/>
            </p:nvSpPr>
            <p:spPr>
              <a:xfrm rot="-4148733">
                <a:off x="10381952" y="4862614"/>
                <a:ext cx="44371" cy="44371"/>
              </a:xfrm>
              <a:custGeom>
                <a:avLst/>
                <a:gdLst>
                  <a:gd name="connsiteX0" fmla="*/ 44371 w 44371"/>
                  <a:gd name="connsiteY0" fmla="*/ 22186 h 44371"/>
                  <a:gd name="connsiteX1" fmla="*/ 22186 w 44371"/>
                  <a:gd name="connsiteY1" fmla="*/ 44371 h 44371"/>
                  <a:gd name="connsiteX2" fmla="*/ 0 w 44371"/>
                  <a:gd name="connsiteY2" fmla="*/ 22186 h 44371"/>
                  <a:gd name="connsiteX3" fmla="*/ 22186 w 44371"/>
                  <a:gd name="connsiteY3" fmla="*/ 0 h 44371"/>
                  <a:gd name="connsiteX4" fmla="*/ 44371 w 44371"/>
                  <a:gd name="connsiteY4" fmla="*/ 22186 h 4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" h="44371">
                    <a:moveTo>
                      <a:pt x="44371" y="22186"/>
                    </a:moveTo>
                    <a:cubicBezTo>
                      <a:pt x="44371" y="34438"/>
                      <a:pt x="34438" y="44371"/>
                      <a:pt x="22186" y="44371"/>
                    </a:cubicBezTo>
                    <a:cubicBezTo>
                      <a:pt x="9933" y="44371"/>
                      <a:pt x="0" y="34438"/>
                      <a:pt x="0" y="22186"/>
                    </a:cubicBezTo>
                    <a:cubicBezTo>
                      <a:pt x="0" y="9933"/>
                      <a:pt x="9933" y="0"/>
                      <a:pt x="22186" y="0"/>
                    </a:cubicBezTo>
                    <a:cubicBezTo>
                      <a:pt x="34438" y="0"/>
                      <a:pt x="44371" y="9933"/>
                      <a:pt x="44371" y="221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2C694C5E-EC4B-BE0D-A4AE-906BF391441B}"/>
                  </a:ext>
                </a:extLst>
              </p:cNvPr>
              <p:cNvSpPr/>
              <p:nvPr/>
            </p:nvSpPr>
            <p:spPr>
              <a:xfrm rot="-4148733">
                <a:off x="10054127" y="510504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505050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FC7418-E313-3EDE-B375-5830F2DA4B0A}"/>
                  </a:ext>
                </a:extLst>
              </p:cNvPr>
              <p:cNvSpPr/>
              <p:nvPr/>
            </p:nvSpPr>
            <p:spPr>
              <a:xfrm rot="-4148733">
                <a:off x="10183579" y="4912829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F2F2F2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2C56F22-63A8-C77A-E520-67A8E09A5320}"/>
                  </a:ext>
                </a:extLst>
              </p:cNvPr>
              <p:cNvSpPr/>
              <p:nvPr/>
            </p:nvSpPr>
            <p:spPr>
              <a:xfrm rot="-4148733">
                <a:off x="9948822" y="533845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18AA97E-7F3F-9D18-1C18-F41D0D28A186}"/>
                  </a:ext>
                </a:extLst>
              </p:cNvPr>
              <p:cNvSpPr/>
              <p:nvPr/>
            </p:nvSpPr>
            <p:spPr>
              <a:xfrm rot="-3284764">
                <a:off x="10197946" y="5563657"/>
                <a:ext cx="44370" cy="44370"/>
              </a:xfrm>
              <a:custGeom>
                <a:avLst/>
                <a:gdLst>
                  <a:gd name="connsiteX0" fmla="*/ 44371 w 44370"/>
                  <a:gd name="connsiteY0" fmla="*/ 22185 h 44370"/>
                  <a:gd name="connsiteX1" fmla="*/ 22185 w 44370"/>
                  <a:gd name="connsiteY1" fmla="*/ 44371 h 44370"/>
                  <a:gd name="connsiteX2" fmla="*/ 0 w 44370"/>
                  <a:gd name="connsiteY2" fmla="*/ 22185 h 44370"/>
                  <a:gd name="connsiteX3" fmla="*/ 22185 w 44370"/>
                  <a:gd name="connsiteY3" fmla="*/ 0 h 44370"/>
                  <a:gd name="connsiteX4" fmla="*/ 44371 w 44370"/>
                  <a:gd name="connsiteY4" fmla="*/ 22185 h 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0" h="44370">
                    <a:moveTo>
                      <a:pt x="44371" y="22185"/>
                    </a:moveTo>
                    <a:cubicBezTo>
                      <a:pt x="44371" y="34438"/>
                      <a:pt x="34438" y="44371"/>
                      <a:pt x="22185" y="44371"/>
                    </a:cubicBezTo>
                    <a:cubicBezTo>
                      <a:pt x="9933" y="44371"/>
                      <a:pt x="0" y="34438"/>
                      <a:pt x="0" y="22185"/>
                    </a:cubicBezTo>
                    <a:cubicBezTo>
                      <a:pt x="0" y="9933"/>
                      <a:pt x="9933" y="0"/>
                      <a:pt x="22185" y="0"/>
                    </a:cubicBezTo>
                    <a:cubicBezTo>
                      <a:pt x="34438" y="0"/>
                      <a:pt x="44371" y="9933"/>
                      <a:pt x="44371" y="2218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064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452230" y="581313"/>
            <a:ext cx="4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PDP</a:t>
            </a:r>
            <a:endParaRPr lang="ko-KR" altLang="en-US" sz="4400" b="1" spc="-300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4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AA0109-CBF9-2912-919B-F50233241334}"/>
              </a:ext>
            </a:extLst>
          </p:cNvPr>
          <p:cNvSpPr/>
          <p:nvPr/>
        </p:nvSpPr>
        <p:spPr>
          <a:xfrm>
            <a:off x="2010495" y="1870167"/>
            <a:ext cx="8029432" cy="42691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2B997C-2A9A-4998-815F-6C2E258B11FB}"/>
              </a:ext>
            </a:extLst>
          </p:cNvPr>
          <p:cNvSpPr txBox="1"/>
          <p:nvPr/>
        </p:nvSpPr>
        <p:spPr>
          <a:xfrm>
            <a:off x="2010495" y="1947911"/>
            <a:ext cx="158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Age_group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CC2C39-B0E2-79F2-A514-8EC931BBC608}"/>
              </a:ext>
            </a:extLst>
          </p:cNvPr>
          <p:cNvSpPr/>
          <p:nvPr/>
        </p:nvSpPr>
        <p:spPr>
          <a:xfrm>
            <a:off x="6209603" y="3438628"/>
            <a:ext cx="460880" cy="460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393CE9-27A7-4876-2EEC-ED7DE13E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63" y="2443839"/>
            <a:ext cx="6884151" cy="35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747DD1C-BD52-9E99-9839-82AA9ACD0FC9}"/>
              </a:ext>
            </a:extLst>
          </p:cNvPr>
          <p:cNvSpPr/>
          <p:nvPr/>
        </p:nvSpPr>
        <p:spPr>
          <a:xfrm>
            <a:off x="353431" y="406249"/>
            <a:ext cx="5477606" cy="1294950"/>
          </a:xfrm>
          <a:prstGeom prst="roundRect">
            <a:avLst>
              <a:gd name="adj" fmla="val 26745"/>
            </a:avLst>
          </a:prstGeom>
          <a:solidFill>
            <a:schemeClr val="accent5">
              <a:lumMod val="20000"/>
              <a:lumOff val="80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12F104-942D-CECF-FD12-E056E0AFA0BC}"/>
              </a:ext>
            </a:extLst>
          </p:cNvPr>
          <p:cNvSpPr/>
          <p:nvPr/>
        </p:nvSpPr>
        <p:spPr>
          <a:xfrm>
            <a:off x="240158" y="262259"/>
            <a:ext cx="5360157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4A1A46-2BD2-7CD2-4106-D6403838C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3312" y="1082642"/>
            <a:ext cx="5188688" cy="5837274"/>
          </a:xfrm>
          <a:prstGeom prst="ellipse">
            <a:avLst/>
          </a:prstGeom>
          <a:effectLst>
            <a:softEdge rad="6350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DDE4A6-98EF-BB64-2887-9FC308BEE010}"/>
              </a:ext>
            </a:extLst>
          </p:cNvPr>
          <p:cNvSpPr txBox="1"/>
          <p:nvPr/>
        </p:nvSpPr>
        <p:spPr>
          <a:xfrm>
            <a:off x="646640" y="495496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1BEE7-9FCD-0FD4-E8F0-780DB7EE3A85}"/>
              </a:ext>
            </a:extLst>
          </p:cNvPr>
          <p:cNvSpPr txBox="1"/>
          <p:nvPr/>
        </p:nvSpPr>
        <p:spPr>
          <a:xfrm>
            <a:off x="1845271" y="79706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Table of contents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DFD58DB-6B72-FC97-DF32-8592C332ACA1}"/>
              </a:ext>
            </a:extLst>
          </p:cNvPr>
          <p:cNvSpPr/>
          <p:nvPr/>
        </p:nvSpPr>
        <p:spPr>
          <a:xfrm>
            <a:off x="509517" y="1984914"/>
            <a:ext cx="7224455" cy="4610827"/>
          </a:xfrm>
          <a:prstGeom prst="roundRect">
            <a:avLst>
              <a:gd name="adj" fmla="val 26745"/>
            </a:avLst>
          </a:prstGeom>
          <a:solidFill>
            <a:schemeClr val="accent5">
              <a:lumMod val="20000"/>
              <a:lumOff val="80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87A52C-39AE-A362-9751-EF944F2BADB1}"/>
              </a:ext>
            </a:extLst>
          </p:cNvPr>
          <p:cNvGrpSpPr/>
          <p:nvPr/>
        </p:nvGrpSpPr>
        <p:grpSpPr>
          <a:xfrm>
            <a:off x="1215886" y="2277192"/>
            <a:ext cx="4357631" cy="4026270"/>
            <a:chOff x="938638" y="2343685"/>
            <a:chExt cx="4357631" cy="40262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4B7D80A-FD61-7CA9-93B2-D9F748F85877}"/>
                </a:ext>
              </a:extLst>
            </p:cNvPr>
            <p:cNvGrpSpPr/>
            <p:nvPr/>
          </p:nvGrpSpPr>
          <p:grpSpPr>
            <a:xfrm>
              <a:off x="938638" y="2343685"/>
              <a:ext cx="4357631" cy="646331"/>
              <a:chOff x="652130" y="2616200"/>
              <a:chExt cx="4357631" cy="64633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44D5BE-D365-3419-FED1-7C541836B330}"/>
                  </a:ext>
                </a:extLst>
              </p:cNvPr>
              <p:cNvSpPr txBox="1"/>
              <p:nvPr/>
            </p:nvSpPr>
            <p:spPr>
              <a:xfrm>
                <a:off x="652130" y="2616200"/>
                <a:ext cx="410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서울남산 장체 L" panose="02020503020101020101" pitchFamily="18" charset="-127"/>
                    <a:ea typeface="서울남산 장체 L" panose="02020503020101020101" pitchFamily="18" charset="-127"/>
                  </a:rPr>
                  <a:t>1</a:t>
                </a:r>
                <a:endPara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DC25FB-A3C6-F57A-6A1B-74621B327E8E}"/>
                  </a:ext>
                </a:extLst>
              </p:cNvPr>
              <p:cNvSpPr txBox="1"/>
              <p:nvPr/>
            </p:nvSpPr>
            <p:spPr>
              <a:xfrm>
                <a:off x="1518100" y="2761621"/>
                <a:ext cx="34916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서울남산 장체 L" panose="02020503020101020101" pitchFamily="18" charset="-127"/>
                    <a:ea typeface="서울남산 장체 L" panose="02020503020101020101" pitchFamily="18" charset="-127"/>
                  </a:rPr>
                  <a:t>데이터 선정 이유 및 프로젝트 목적 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BBFF29A-C2F4-2B62-2FEA-A08DD19BC426}"/>
                </a:ext>
              </a:extLst>
            </p:cNvPr>
            <p:cNvGrpSpPr/>
            <p:nvPr/>
          </p:nvGrpSpPr>
          <p:grpSpPr>
            <a:xfrm>
              <a:off x="938638" y="3187343"/>
              <a:ext cx="1520485" cy="646331"/>
              <a:chOff x="652130" y="2616200"/>
              <a:chExt cx="1520485" cy="64633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6A3F67-40D3-72D4-8CDA-3E40823DF808}"/>
                  </a:ext>
                </a:extLst>
              </p:cNvPr>
              <p:cNvSpPr txBox="1"/>
              <p:nvPr/>
            </p:nvSpPr>
            <p:spPr>
              <a:xfrm>
                <a:off x="652130" y="2616200"/>
                <a:ext cx="410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서울남산 장체 L" panose="02020503020101020101" pitchFamily="18" charset="-127"/>
                    <a:ea typeface="서울남산 장체 L" panose="02020503020101020101" pitchFamily="18" charset="-127"/>
                  </a:rPr>
                  <a:t>2</a:t>
                </a:r>
                <a:endPara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87EC34-EA8A-B05F-E183-1B6B76F1A74E}"/>
                  </a:ext>
                </a:extLst>
              </p:cNvPr>
              <p:cNvSpPr txBox="1"/>
              <p:nvPr/>
            </p:nvSpPr>
            <p:spPr>
              <a:xfrm>
                <a:off x="1987884" y="2708533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2A0EB17-53F2-EEF9-0974-E119C6CF18AD}"/>
                </a:ext>
              </a:extLst>
            </p:cNvPr>
            <p:cNvGrpSpPr/>
            <p:nvPr/>
          </p:nvGrpSpPr>
          <p:grpSpPr>
            <a:xfrm>
              <a:off x="938638" y="4032770"/>
              <a:ext cx="2659004" cy="646331"/>
              <a:chOff x="652130" y="2616200"/>
              <a:chExt cx="2659004" cy="64633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EA70F9-CEFB-B22F-B306-1F73AC5CCB62}"/>
                  </a:ext>
                </a:extLst>
              </p:cNvPr>
              <p:cNvSpPr txBox="1"/>
              <p:nvPr/>
            </p:nvSpPr>
            <p:spPr>
              <a:xfrm>
                <a:off x="652130" y="2616200"/>
                <a:ext cx="410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서울남산 장체 L" panose="02020503020101020101" pitchFamily="18" charset="-127"/>
                    <a:ea typeface="서울남산 장체 L" panose="02020503020101020101" pitchFamily="18" charset="-127"/>
                  </a:rPr>
                  <a:t>3</a:t>
                </a:r>
                <a:endPara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54A023-30A7-C77B-66A1-9F6EE8D4A25D}"/>
                  </a:ext>
                </a:extLst>
              </p:cNvPr>
              <p:cNvSpPr txBox="1"/>
              <p:nvPr/>
            </p:nvSpPr>
            <p:spPr>
              <a:xfrm>
                <a:off x="1536289" y="2727716"/>
                <a:ext cx="17748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서울남산 장체 L" panose="02020503020101020101" pitchFamily="18" charset="-127"/>
                    <a:ea typeface="서울남산 장체 L" panose="02020503020101020101" pitchFamily="18" charset="-127"/>
                  </a:rPr>
                  <a:t>모델학습 및 검증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3C54CB-3FBD-7237-D612-842F38274783}"/>
                </a:ext>
              </a:extLst>
            </p:cNvPr>
            <p:cNvGrpSpPr/>
            <p:nvPr/>
          </p:nvGrpSpPr>
          <p:grpSpPr>
            <a:xfrm>
              <a:off x="938638" y="4878197"/>
              <a:ext cx="1976125" cy="646331"/>
              <a:chOff x="652130" y="2616200"/>
              <a:chExt cx="1976125" cy="64633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0DF4C1-28AB-BE31-EA8E-F7E7E916EC67}"/>
                  </a:ext>
                </a:extLst>
              </p:cNvPr>
              <p:cNvSpPr txBox="1"/>
              <p:nvPr/>
            </p:nvSpPr>
            <p:spPr>
              <a:xfrm>
                <a:off x="652130" y="2616200"/>
                <a:ext cx="410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서울남산 장체 L" panose="02020503020101020101" pitchFamily="18" charset="-127"/>
                    <a:ea typeface="서울남산 장체 L" panose="02020503020101020101" pitchFamily="18" charset="-127"/>
                  </a:rPr>
                  <a:t>4</a:t>
                </a:r>
                <a:endPara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154141-DC8E-551D-737C-7C9F430A9CC1}"/>
                  </a:ext>
                </a:extLst>
              </p:cNvPr>
              <p:cNvSpPr txBox="1"/>
              <p:nvPr/>
            </p:nvSpPr>
            <p:spPr>
              <a:xfrm>
                <a:off x="1536289" y="2758719"/>
                <a:ext cx="10919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서울남산 장체 L" panose="02020503020101020101" pitchFamily="18" charset="-127"/>
                    <a:ea typeface="서울남산 장체 L" panose="02020503020101020101" pitchFamily="18" charset="-127"/>
                  </a:rPr>
                  <a:t>모델 해석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285A96-7FAB-F92E-CDBD-B9FEE4A1BD79}"/>
                </a:ext>
              </a:extLst>
            </p:cNvPr>
            <p:cNvSpPr txBox="1"/>
            <p:nvPr/>
          </p:nvSpPr>
          <p:spPr>
            <a:xfrm>
              <a:off x="1849554" y="3303264"/>
              <a:ext cx="2787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EDA &amp; DATA WRANGLING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412E7A9-010E-3015-ED33-E6CC34828E5A}"/>
                </a:ext>
              </a:extLst>
            </p:cNvPr>
            <p:cNvGrpSpPr/>
            <p:nvPr/>
          </p:nvGrpSpPr>
          <p:grpSpPr>
            <a:xfrm>
              <a:off x="946568" y="5723624"/>
              <a:ext cx="1543399" cy="646331"/>
              <a:chOff x="652130" y="2616200"/>
              <a:chExt cx="1543399" cy="64633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ACC0B0-05DC-73DE-7CB1-520E3A5CF368}"/>
                  </a:ext>
                </a:extLst>
              </p:cNvPr>
              <p:cNvSpPr txBox="1"/>
              <p:nvPr/>
            </p:nvSpPr>
            <p:spPr>
              <a:xfrm>
                <a:off x="652130" y="2616200"/>
                <a:ext cx="410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서울남산 장체 L" panose="02020503020101020101" pitchFamily="18" charset="-127"/>
                    <a:ea typeface="서울남산 장체 L" panose="02020503020101020101" pitchFamily="18" charset="-127"/>
                  </a:rPr>
                  <a:t>5</a:t>
                </a:r>
                <a:endPara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1361EC-447A-A89A-09B2-19A1FC832592}"/>
                  </a:ext>
                </a:extLst>
              </p:cNvPr>
              <p:cNvSpPr txBox="1"/>
              <p:nvPr/>
            </p:nvSpPr>
            <p:spPr>
              <a:xfrm>
                <a:off x="1528359" y="2718702"/>
                <a:ext cx="6671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서울남산 장체 L" panose="02020503020101020101" pitchFamily="18" charset="-127"/>
                    <a:ea typeface="서울남산 장체 L" panose="02020503020101020101" pitchFamily="18" charset="-127"/>
                  </a:rPr>
                  <a:t>후기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493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452230" y="581313"/>
            <a:ext cx="4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PDP</a:t>
            </a:r>
            <a:endParaRPr lang="ko-KR" altLang="en-US" sz="4400" b="1" spc="-300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4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AA0109-CBF9-2912-919B-F50233241334}"/>
              </a:ext>
            </a:extLst>
          </p:cNvPr>
          <p:cNvSpPr/>
          <p:nvPr/>
        </p:nvSpPr>
        <p:spPr>
          <a:xfrm>
            <a:off x="2010495" y="1870167"/>
            <a:ext cx="8029432" cy="4269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2B997C-2A9A-4998-815F-6C2E258B11FB}"/>
              </a:ext>
            </a:extLst>
          </p:cNvPr>
          <p:cNvSpPr txBox="1"/>
          <p:nvPr/>
        </p:nvSpPr>
        <p:spPr>
          <a:xfrm>
            <a:off x="2010495" y="1947911"/>
            <a:ext cx="158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Education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CC2C39-B0E2-79F2-A514-8EC931BBC608}"/>
              </a:ext>
            </a:extLst>
          </p:cNvPr>
          <p:cNvSpPr/>
          <p:nvPr/>
        </p:nvSpPr>
        <p:spPr>
          <a:xfrm>
            <a:off x="6209603" y="3438628"/>
            <a:ext cx="460880" cy="460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2CD815-DDA2-6EEC-635D-AECDE638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132" y="2487320"/>
            <a:ext cx="6998157" cy="34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9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452230" y="581313"/>
            <a:ext cx="4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PDP</a:t>
            </a:r>
            <a:endParaRPr lang="ko-KR" altLang="en-US" sz="4400" b="1" spc="-300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4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AA0109-CBF9-2912-919B-F50233241334}"/>
              </a:ext>
            </a:extLst>
          </p:cNvPr>
          <p:cNvSpPr/>
          <p:nvPr/>
        </p:nvSpPr>
        <p:spPr>
          <a:xfrm>
            <a:off x="2010495" y="1870167"/>
            <a:ext cx="8029432" cy="42691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2B997C-2A9A-4998-815F-6C2E258B11FB}"/>
              </a:ext>
            </a:extLst>
          </p:cNvPr>
          <p:cNvSpPr txBox="1"/>
          <p:nvPr/>
        </p:nvSpPr>
        <p:spPr>
          <a:xfrm>
            <a:off x="1731667" y="1947911"/>
            <a:ext cx="158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Race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CC2C39-B0E2-79F2-A514-8EC931BBC608}"/>
              </a:ext>
            </a:extLst>
          </p:cNvPr>
          <p:cNvSpPr/>
          <p:nvPr/>
        </p:nvSpPr>
        <p:spPr>
          <a:xfrm>
            <a:off x="6209603" y="3438628"/>
            <a:ext cx="460880" cy="460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3170DF-EB6A-2D94-C6A9-FCB8701A0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40" y="2525620"/>
            <a:ext cx="6721065" cy="33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4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452230" y="581313"/>
            <a:ext cx="4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PDP</a:t>
            </a:r>
            <a:endParaRPr lang="ko-KR" altLang="en-US" sz="4400" b="1" spc="-300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4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CC2C39-B0E2-79F2-A514-8EC931BBC608}"/>
              </a:ext>
            </a:extLst>
          </p:cNvPr>
          <p:cNvSpPr/>
          <p:nvPr/>
        </p:nvSpPr>
        <p:spPr>
          <a:xfrm>
            <a:off x="6209603" y="3438628"/>
            <a:ext cx="460880" cy="460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62738E-9FA3-AACD-C392-1EF3EFFF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09" y="2251855"/>
            <a:ext cx="4699011" cy="41526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823821-FFE7-2A1B-DCC2-47EB1DC33250}"/>
              </a:ext>
            </a:extLst>
          </p:cNvPr>
          <p:cNvSpPr txBox="1"/>
          <p:nvPr/>
        </p:nvSpPr>
        <p:spPr>
          <a:xfrm>
            <a:off x="731971" y="1667080"/>
            <a:ext cx="344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AGE_EDU HEATMAP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09889-7AC9-677A-07F0-35153BA49D38}"/>
              </a:ext>
            </a:extLst>
          </p:cNvPr>
          <p:cNvSpPr txBox="1"/>
          <p:nvPr/>
        </p:nvSpPr>
        <p:spPr>
          <a:xfrm>
            <a:off x="5761427" y="3219935"/>
            <a:ext cx="5035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시각화 결과 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연령대가 낮고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교육 수준이 낮은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유권자 층이 더 투표를 많이 함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10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452230" y="581313"/>
            <a:ext cx="4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SHAP</a:t>
            </a:r>
            <a:endParaRPr lang="ko-KR" altLang="en-US" sz="4400" b="1" spc="-300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4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CC2C39-B0E2-79F2-A514-8EC931BBC608}"/>
              </a:ext>
            </a:extLst>
          </p:cNvPr>
          <p:cNvSpPr/>
          <p:nvPr/>
        </p:nvSpPr>
        <p:spPr>
          <a:xfrm>
            <a:off x="6209603" y="3438628"/>
            <a:ext cx="460880" cy="460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750752-A189-016E-BA4A-4A100AFD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17" y="1985603"/>
            <a:ext cx="3544935" cy="292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A1398E-3B3A-4335-C2F1-F27A457B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0" y="4909346"/>
            <a:ext cx="10197718" cy="1367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7E0DCD-D7E2-A9DA-0623-9211F2CB5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767" y="2082699"/>
            <a:ext cx="552527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96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A3EAF1-AFC0-62A1-A328-E0E60B3E2A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7C895E8-6B32-0C51-4BE0-125D5A3CF4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85CEA-A677-5090-6CF7-CDFBA9C6A1B9}"/>
              </a:ext>
            </a:extLst>
          </p:cNvPr>
          <p:cNvSpPr txBox="1"/>
          <p:nvPr/>
        </p:nvSpPr>
        <p:spPr>
          <a:xfrm>
            <a:off x="1550499" y="1438141"/>
            <a:ext cx="9091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연령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결혼여부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교육수준이 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투표 여부에 영향을 미칠 것이다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17D88-8494-50D6-648F-E9286E88F016}"/>
              </a:ext>
            </a:extLst>
          </p:cNvPr>
          <p:cNvSpPr txBox="1"/>
          <p:nvPr/>
        </p:nvSpPr>
        <p:spPr>
          <a:xfrm>
            <a:off x="1550499" y="3714904"/>
            <a:ext cx="9091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4BF1E-ED1B-46E7-8D0D-AE1EA65F6A2C}"/>
              </a:ext>
            </a:extLst>
          </p:cNvPr>
          <p:cNvSpPr txBox="1"/>
          <p:nvPr/>
        </p:nvSpPr>
        <p:spPr>
          <a:xfrm>
            <a:off x="1407335" y="3714904"/>
            <a:ext cx="9091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인종을 고려해야함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연령이 낮고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교육 수준이 낮은 유권자층에서 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높은 투표율이 나타남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598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66C9E8"/>
          </a:fgClr>
          <a:bgClr>
            <a:srgbClr val="5FC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98A6BC-AABD-51BC-41AB-30444832B471}"/>
              </a:ext>
            </a:extLst>
          </p:cNvPr>
          <p:cNvSpPr/>
          <p:nvPr/>
        </p:nvSpPr>
        <p:spPr>
          <a:xfrm>
            <a:off x="1686622" y="2678029"/>
            <a:ext cx="8818756" cy="1726911"/>
          </a:xfrm>
          <a:prstGeom prst="roundRect">
            <a:avLst>
              <a:gd name="adj" fmla="val 267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071A-9C52-3BE5-128B-3F91D072B84E}"/>
              </a:ext>
            </a:extLst>
          </p:cNvPr>
          <p:cNvSpPr txBox="1"/>
          <p:nvPr/>
        </p:nvSpPr>
        <p:spPr>
          <a:xfrm>
            <a:off x="5487876" y="3206312"/>
            <a:ext cx="1202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후기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D8C52D-CFD2-1A4C-B726-84BFFF36D782}"/>
              </a:ext>
            </a:extLst>
          </p:cNvPr>
          <p:cNvSpPr/>
          <p:nvPr/>
        </p:nvSpPr>
        <p:spPr>
          <a:xfrm>
            <a:off x="4552950" y="2109533"/>
            <a:ext cx="2958744" cy="884424"/>
          </a:xfrm>
          <a:prstGeom prst="roundRect">
            <a:avLst>
              <a:gd name="adj" fmla="val 26745"/>
            </a:avLst>
          </a:prstGeom>
          <a:solidFill>
            <a:schemeClr val="accent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BD1C3-C225-6140-DE3F-A468563A009B}"/>
              </a:ext>
            </a:extLst>
          </p:cNvPr>
          <p:cNvSpPr txBox="1"/>
          <p:nvPr/>
        </p:nvSpPr>
        <p:spPr>
          <a:xfrm>
            <a:off x="5316707" y="2220867"/>
            <a:ext cx="1544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Part 5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10666AD-1AC9-A929-B99C-A503884FDEBD}"/>
              </a:ext>
            </a:extLst>
          </p:cNvPr>
          <p:cNvGrpSpPr/>
          <p:nvPr/>
        </p:nvGrpSpPr>
        <p:grpSpPr>
          <a:xfrm rot="20943603">
            <a:off x="870863" y="940076"/>
            <a:ext cx="2373266" cy="2211773"/>
            <a:chOff x="541687" y="692945"/>
            <a:chExt cx="2282339" cy="2127033"/>
          </a:xfrm>
        </p:grpSpPr>
        <p:grpSp>
          <p:nvGrpSpPr>
            <p:cNvPr id="14" name="그래픽 9" descr="토성">
              <a:extLst>
                <a:ext uri="{FF2B5EF4-FFF2-40B4-BE49-F238E27FC236}">
                  <a16:creationId xmlns:a16="http://schemas.microsoft.com/office/drawing/2014/main" id="{6680BF50-8DF8-3801-DECD-86B5E59668C5}"/>
                </a:ext>
              </a:extLst>
            </p:cNvPr>
            <p:cNvGrpSpPr/>
            <p:nvPr/>
          </p:nvGrpSpPr>
          <p:grpSpPr>
            <a:xfrm rot="17547474">
              <a:off x="858594" y="854546"/>
              <a:ext cx="2043455" cy="1887409"/>
              <a:chOff x="668608" y="986559"/>
              <a:chExt cx="2043455" cy="188740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41C4D8-A220-3AE7-2C75-D7BE1E1A0AD4}"/>
                  </a:ext>
                </a:extLst>
              </p:cNvPr>
              <p:cNvSpPr/>
              <p:nvPr/>
            </p:nvSpPr>
            <p:spPr>
              <a:xfrm>
                <a:off x="1077299" y="2442985"/>
                <a:ext cx="267506" cy="267506"/>
              </a:xfrm>
              <a:custGeom>
                <a:avLst/>
                <a:gdLst>
                  <a:gd name="connsiteX0" fmla="*/ 267507 w 267506"/>
                  <a:gd name="connsiteY0" fmla="*/ 133753 h 267506"/>
                  <a:gd name="connsiteX1" fmla="*/ 133753 w 267506"/>
                  <a:gd name="connsiteY1" fmla="*/ 267507 h 267506"/>
                  <a:gd name="connsiteX2" fmla="*/ 0 w 267506"/>
                  <a:gd name="connsiteY2" fmla="*/ 133753 h 267506"/>
                  <a:gd name="connsiteX3" fmla="*/ 133753 w 267506"/>
                  <a:gd name="connsiteY3" fmla="*/ 0 h 267506"/>
                  <a:gd name="connsiteX4" fmla="*/ 267507 w 267506"/>
                  <a:gd name="connsiteY4" fmla="*/ 133753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06" h="267506">
                    <a:moveTo>
                      <a:pt x="267507" y="133753"/>
                    </a:moveTo>
                    <a:cubicBezTo>
                      <a:pt x="267507" y="207623"/>
                      <a:pt x="207623" y="267507"/>
                      <a:pt x="133753" y="267507"/>
                    </a:cubicBezTo>
                    <a:cubicBezTo>
                      <a:pt x="59883" y="267507"/>
                      <a:pt x="0" y="207623"/>
                      <a:pt x="0" y="133753"/>
                    </a:cubicBezTo>
                    <a:cubicBezTo>
                      <a:pt x="0" y="59883"/>
                      <a:pt x="59883" y="0"/>
                      <a:pt x="133753" y="0"/>
                    </a:cubicBezTo>
                    <a:cubicBezTo>
                      <a:pt x="207623" y="0"/>
                      <a:pt x="267507" y="59883"/>
                      <a:pt x="267507" y="133753"/>
                    </a:cubicBezTo>
                    <a:close/>
                  </a:path>
                </a:pathLst>
              </a:custGeom>
              <a:solidFill>
                <a:srgbClr val="FCBB60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54C7F77-E426-5FAF-8B79-1DE2060684F9}"/>
                  </a:ext>
                </a:extLst>
              </p:cNvPr>
              <p:cNvSpPr/>
              <p:nvPr/>
            </p:nvSpPr>
            <p:spPr>
              <a:xfrm>
                <a:off x="668608" y="1239204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B9EE999-0588-4315-D4B4-911E7FD970DB}"/>
                  </a:ext>
                </a:extLst>
              </p:cNvPr>
              <p:cNvSpPr/>
              <p:nvPr/>
            </p:nvSpPr>
            <p:spPr>
              <a:xfrm>
                <a:off x="1456267" y="2450416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D944E0B-4CB6-D590-5418-BA81DEAEDA7D}"/>
                  </a:ext>
                </a:extLst>
              </p:cNvPr>
              <p:cNvSpPr/>
              <p:nvPr/>
            </p:nvSpPr>
            <p:spPr>
              <a:xfrm>
                <a:off x="2518864" y="98655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8C60F589-74FC-BEA2-5372-004ED852572E}"/>
                  </a:ext>
                </a:extLst>
              </p:cNvPr>
              <p:cNvSpPr/>
              <p:nvPr/>
            </p:nvSpPr>
            <p:spPr>
              <a:xfrm>
                <a:off x="1582590" y="268076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래픽 9" descr="토성">
              <a:extLst>
                <a:ext uri="{FF2B5EF4-FFF2-40B4-BE49-F238E27FC236}">
                  <a16:creationId xmlns:a16="http://schemas.microsoft.com/office/drawing/2014/main" id="{566D37BA-BF36-0477-11A1-D95C5DE8386D}"/>
                </a:ext>
              </a:extLst>
            </p:cNvPr>
            <p:cNvGrpSpPr/>
            <p:nvPr/>
          </p:nvGrpSpPr>
          <p:grpSpPr>
            <a:xfrm rot="17547474">
              <a:off x="541681" y="692951"/>
              <a:ext cx="1975680" cy="1975667"/>
              <a:chOff x="677046" y="573362"/>
              <a:chExt cx="1975680" cy="1975667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780755-0EC1-5E8E-C067-082CF6495108}"/>
                  </a:ext>
                </a:extLst>
              </p:cNvPr>
              <p:cNvSpPr/>
              <p:nvPr/>
            </p:nvSpPr>
            <p:spPr>
              <a:xfrm>
                <a:off x="974629" y="840975"/>
                <a:ext cx="1232307" cy="1358692"/>
              </a:xfrm>
              <a:custGeom>
                <a:avLst/>
                <a:gdLst>
                  <a:gd name="connsiteX0" fmla="*/ 503931 w 1232307"/>
                  <a:gd name="connsiteY0" fmla="*/ 108429 h 1358692"/>
                  <a:gd name="connsiteX1" fmla="*/ 341970 w 1232307"/>
                  <a:gd name="connsiteY1" fmla="*/ 0 h 1358692"/>
                  <a:gd name="connsiteX2" fmla="*/ 191230 w 1232307"/>
                  <a:gd name="connsiteY2" fmla="*/ 117644 h 1358692"/>
                  <a:gd name="connsiteX3" fmla="*/ 0 w 1232307"/>
                  <a:gd name="connsiteY3" fmla="*/ 431674 h 1358692"/>
                  <a:gd name="connsiteX4" fmla="*/ 42727 w 1232307"/>
                  <a:gd name="connsiteY4" fmla="*/ 544860 h 1358692"/>
                  <a:gd name="connsiteX5" fmla="*/ 968100 w 1232307"/>
                  <a:gd name="connsiteY5" fmla="*/ 1333507 h 1358692"/>
                  <a:gd name="connsiteX6" fmla="*/ 1103540 w 1232307"/>
                  <a:gd name="connsiteY6" fmla="*/ 1358638 h 1358692"/>
                  <a:gd name="connsiteX7" fmla="*/ 1232308 w 1232307"/>
                  <a:gd name="connsiteY7" fmla="*/ 1273660 h 1358692"/>
                  <a:gd name="connsiteX8" fmla="*/ 1187552 w 1232307"/>
                  <a:gd name="connsiteY8" fmla="*/ 1089280 h 1358692"/>
                  <a:gd name="connsiteX9" fmla="*/ 503931 w 1232307"/>
                  <a:gd name="connsiteY9" fmla="*/ 108429 h 135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2307" h="1358692">
                    <a:moveTo>
                      <a:pt x="503931" y="108429"/>
                    </a:moveTo>
                    <a:cubicBezTo>
                      <a:pt x="430746" y="38729"/>
                      <a:pt x="341970" y="0"/>
                      <a:pt x="341970" y="0"/>
                    </a:cubicBezTo>
                    <a:cubicBezTo>
                      <a:pt x="288231" y="32160"/>
                      <a:pt x="237531" y="71343"/>
                      <a:pt x="191230" y="117644"/>
                    </a:cubicBezTo>
                    <a:cubicBezTo>
                      <a:pt x="100137" y="208745"/>
                      <a:pt x="36537" y="316840"/>
                      <a:pt x="0" y="431674"/>
                    </a:cubicBezTo>
                    <a:cubicBezTo>
                      <a:pt x="0" y="431674"/>
                      <a:pt x="7869" y="507780"/>
                      <a:pt x="42727" y="544860"/>
                    </a:cubicBezTo>
                    <a:cubicBezTo>
                      <a:pt x="282985" y="800477"/>
                      <a:pt x="714466" y="1203224"/>
                      <a:pt x="968100" y="1333507"/>
                    </a:cubicBezTo>
                    <a:cubicBezTo>
                      <a:pt x="1021750" y="1361068"/>
                      <a:pt x="1103540" y="1358638"/>
                      <a:pt x="1103540" y="1358638"/>
                    </a:cubicBezTo>
                    <a:cubicBezTo>
                      <a:pt x="1148541" y="1335045"/>
                      <a:pt x="1191669" y="1306652"/>
                      <a:pt x="1232308" y="1273660"/>
                    </a:cubicBezTo>
                    <a:cubicBezTo>
                      <a:pt x="1232308" y="1273660"/>
                      <a:pt x="1224706" y="1163588"/>
                      <a:pt x="1187552" y="1089280"/>
                    </a:cubicBezTo>
                    <a:cubicBezTo>
                      <a:pt x="1031514" y="777197"/>
                      <a:pt x="659977" y="257044"/>
                      <a:pt x="503931" y="108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67D1E6-2132-C4A3-D440-105F100BFDE6}"/>
                  </a:ext>
                </a:extLst>
              </p:cNvPr>
              <p:cNvSpPr/>
              <p:nvPr/>
            </p:nvSpPr>
            <p:spPr>
              <a:xfrm>
                <a:off x="937821" y="1402911"/>
                <a:ext cx="889440" cy="885362"/>
              </a:xfrm>
              <a:custGeom>
                <a:avLst/>
                <a:gdLst>
                  <a:gd name="connsiteX0" fmla="*/ 228046 w 889440"/>
                  <a:gd name="connsiteY0" fmla="*/ 657324 h 885362"/>
                  <a:gd name="connsiteX1" fmla="*/ 885080 w 889440"/>
                  <a:gd name="connsiteY1" fmla="*/ 878121 h 885362"/>
                  <a:gd name="connsiteX2" fmla="*/ 870166 w 889440"/>
                  <a:gd name="connsiteY2" fmla="*/ 745816 h 885362"/>
                  <a:gd name="connsiteX3" fmla="*/ 121147 w 889440"/>
                  <a:gd name="connsiteY3" fmla="*/ 34449 h 885362"/>
                  <a:gd name="connsiteX4" fmla="*/ 7241 w 889440"/>
                  <a:gd name="connsiteY4" fmla="*/ 290 h 885362"/>
                  <a:gd name="connsiteX5" fmla="*/ 228046 w 889440"/>
                  <a:gd name="connsiteY5" fmla="*/ 657324 h 8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440" h="885362">
                    <a:moveTo>
                      <a:pt x="228046" y="657324"/>
                    </a:moveTo>
                    <a:cubicBezTo>
                      <a:pt x="407231" y="836509"/>
                      <a:pt x="651977" y="910028"/>
                      <a:pt x="885080" y="878121"/>
                    </a:cubicBezTo>
                    <a:cubicBezTo>
                      <a:pt x="885080" y="878121"/>
                      <a:pt x="901658" y="805834"/>
                      <a:pt x="870166" y="745816"/>
                    </a:cubicBezTo>
                    <a:cubicBezTo>
                      <a:pt x="765147" y="545684"/>
                      <a:pt x="343081" y="173151"/>
                      <a:pt x="121147" y="34449"/>
                    </a:cubicBezTo>
                    <a:cubicBezTo>
                      <a:pt x="57272" y="-5477"/>
                      <a:pt x="7241" y="290"/>
                      <a:pt x="7241" y="290"/>
                    </a:cubicBezTo>
                    <a:cubicBezTo>
                      <a:pt x="-24667" y="233392"/>
                      <a:pt x="48868" y="478146"/>
                      <a:pt x="228046" y="657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E6E5C12-CD57-C15C-B419-02C502F0AD71}"/>
                  </a:ext>
                </a:extLst>
              </p:cNvPr>
              <p:cNvSpPr/>
              <p:nvPr/>
            </p:nvSpPr>
            <p:spPr>
              <a:xfrm>
                <a:off x="1446375" y="730598"/>
                <a:ext cx="1049113" cy="1186052"/>
              </a:xfrm>
              <a:custGeom>
                <a:avLst/>
                <a:gdLst>
                  <a:gd name="connsiteX0" fmla="*/ 821085 w 1049113"/>
                  <a:gd name="connsiteY0" fmla="*/ 228006 h 1186052"/>
                  <a:gd name="connsiteX1" fmla="*/ 3673 w 1049113"/>
                  <a:gd name="connsiteY1" fmla="*/ 46911 h 1186052"/>
                  <a:gd name="connsiteX2" fmla="*/ 24754 w 1049113"/>
                  <a:gd name="connsiteY2" fmla="*/ 195526 h 1186052"/>
                  <a:gd name="connsiteX3" fmla="*/ 785663 w 1049113"/>
                  <a:gd name="connsiteY3" fmla="*/ 1128828 h 1186052"/>
                  <a:gd name="connsiteX4" fmla="*/ 934255 w 1049113"/>
                  <a:gd name="connsiteY4" fmla="*/ 1186052 h 1186052"/>
                  <a:gd name="connsiteX5" fmla="*/ 821085 w 1049113"/>
                  <a:gd name="connsiteY5" fmla="*/ 228006 h 118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113" h="1186052">
                    <a:moveTo>
                      <a:pt x="821085" y="228006"/>
                    </a:moveTo>
                    <a:cubicBezTo>
                      <a:pt x="600043" y="6964"/>
                      <a:pt x="279265" y="-53270"/>
                      <a:pt x="3673" y="46911"/>
                    </a:cubicBezTo>
                    <a:cubicBezTo>
                      <a:pt x="3673" y="46911"/>
                      <a:pt x="-13016" y="105555"/>
                      <a:pt x="24754" y="195526"/>
                    </a:cubicBezTo>
                    <a:cubicBezTo>
                      <a:pt x="159496" y="516535"/>
                      <a:pt x="551839" y="966340"/>
                      <a:pt x="785663" y="1128828"/>
                    </a:cubicBezTo>
                    <a:cubicBezTo>
                      <a:pt x="858328" y="1179320"/>
                      <a:pt x="934255" y="1186052"/>
                      <a:pt x="934255" y="1186052"/>
                    </a:cubicBezTo>
                    <a:cubicBezTo>
                      <a:pt x="1118664" y="885947"/>
                      <a:pt x="1081072" y="487986"/>
                      <a:pt x="821085" y="22800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BD42A8-AA46-B79D-2447-93CE37FE5C5C}"/>
                  </a:ext>
                </a:extLst>
              </p:cNvPr>
              <p:cNvSpPr/>
              <p:nvPr/>
            </p:nvSpPr>
            <p:spPr>
              <a:xfrm>
                <a:off x="945062" y="1272650"/>
                <a:ext cx="1133106" cy="1008381"/>
              </a:xfrm>
              <a:custGeom>
                <a:avLst/>
                <a:gdLst>
                  <a:gd name="connsiteX0" fmla="*/ 29574 w 1133106"/>
                  <a:gd name="connsiteY0" fmla="*/ 0 h 1008381"/>
                  <a:gd name="connsiteX1" fmla="*/ 0 w 1133106"/>
                  <a:gd name="connsiteY1" fmla="*/ 130551 h 1008381"/>
                  <a:gd name="connsiteX2" fmla="*/ 877839 w 1133106"/>
                  <a:gd name="connsiteY2" fmla="*/ 1008382 h 1008381"/>
                  <a:gd name="connsiteX3" fmla="*/ 1133107 w 1133106"/>
                  <a:gd name="connsiteY3" fmla="*/ 926971 h 1008381"/>
                  <a:gd name="connsiteX4" fmla="*/ 29574 w 1133106"/>
                  <a:gd name="connsiteY4" fmla="*/ 0 h 10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106" h="1008381">
                    <a:moveTo>
                      <a:pt x="29574" y="0"/>
                    </a:moveTo>
                    <a:cubicBezTo>
                      <a:pt x="15969" y="42764"/>
                      <a:pt x="6034" y="86427"/>
                      <a:pt x="0" y="130551"/>
                    </a:cubicBezTo>
                    <a:lnTo>
                      <a:pt x="877839" y="1008382"/>
                    </a:lnTo>
                    <a:cubicBezTo>
                      <a:pt x="965990" y="996307"/>
                      <a:pt x="1052469" y="969229"/>
                      <a:pt x="1133107" y="926971"/>
                    </a:cubicBezTo>
                    <a:lnTo>
                      <a:pt x="2957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792351E-1A71-CC40-5959-1FD05460A7DF}"/>
                  </a:ext>
                </a:extLst>
              </p:cNvPr>
              <p:cNvSpPr/>
              <p:nvPr/>
            </p:nvSpPr>
            <p:spPr>
              <a:xfrm>
                <a:off x="1316599" y="777509"/>
                <a:ext cx="1064030" cy="1337140"/>
              </a:xfrm>
              <a:custGeom>
                <a:avLst/>
                <a:gdLst>
                  <a:gd name="connsiteX0" fmla="*/ 133449 w 1064030"/>
                  <a:gd name="connsiteY0" fmla="*/ 0 h 1337140"/>
                  <a:gd name="connsiteX1" fmla="*/ 8694 w 1064030"/>
                  <a:gd name="connsiteY1" fmla="*/ 58398 h 1337140"/>
                  <a:gd name="connsiteX2" fmla="*/ 0 w 1064030"/>
                  <a:gd name="connsiteY2" fmla="*/ 63473 h 1337140"/>
                  <a:gd name="connsiteX3" fmla="*/ 151342 w 1064030"/>
                  <a:gd name="connsiteY3" fmla="*/ 366150 h 1337140"/>
                  <a:gd name="connsiteX4" fmla="*/ 669064 w 1064030"/>
                  <a:gd name="connsiteY4" fmla="*/ 1104216 h 1337140"/>
                  <a:gd name="connsiteX5" fmla="*/ 890345 w 1064030"/>
                  <a:gd name="connsiteY5" fmla="*/ 1337140 h 1337140"/>
                  <a:gd name="connsiteX6" fmla="*/ 895368 w 1064030"/>
                  <a:gd name="connsiteY6" fmla="*/ 1332994 h 1337140"/>
                  <a:gd name="connsiteX7" fmla="*/ 950868 w 1064030"/>
                  <a:gd name="connsiteY7" fmla="*/ 1282710 h 1337140"/>
                  <a:gd name="connsiteX8" fmla="*/ 1064031 w 1064030"/>
                  <a:gd name="connsiteY8" fmla="*/ 1139141 h 1337140"/>
                  <a:gd name="connsiteX9" fmla="*/ 133449 w 1064030"/>
                  <a:gd name="connsiteY9" fmla="*/ 0 h 133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030" h="1337140">
                    <a:moveTo>
                      <a:pt x="133449" y="0"/>
                    </a:moveTo>
                    <a:cubicBezTo>
                      <a:pt x="90581" y="15575"/>
                      <a:pt x="48835" y="35081"/>
                      <a:pt x="8694" y="58398"/>
                    </a:cubicBezTo>
                    <a:cubicBezTo>
                      <a:pt x="5796" y="60085"/>
                      <a:pt x="2883" y="61750"/>
                      <a:pt x="0" y="63473"/>
                    </a:cubicBezTo>
                    <a:lnTo>
                      <a:pt x="151342" y="366150"/>
                    </a:lnTo>
                    <a:cubicBezTo>
                      <a:pt x="286478" y="636421"/>
                      <a:pt x="460952" y="885143"/>
                      <a:pt x="669064" y="1104216"/>
                    </a:cubicBezTo>
                    <a:lnTo>
                      <a:pt x="890345" y="1337140"/>
                    </a:lnTo>
                    <a:cubicBezTo>
                      <a:pt x="892031" y="1335773"/>
                      <a:pt x="893696" y="1334376"/>
                      <a:pt x="895368" y="1332994"/>
                    </a:cubicBezTo>
                    <a:cubicBezTo>
                      <a:pt x="914442" y="1317241"/>
                      <a:pt x="933019" y="1300566"/>
                      <a:pt x="950868" y="1282710"/>
                    </a:cubicBezTo>
                    <a:cubicBezTo>
                      <a:pt x="995081" y="1238490"/>
                      <a:pt x="1032673" y="1190190"/>
                      <a:pt x="1064031" y="1139141"/>
                    </a:cubicBezTo>
                    <a:lnTo>
                      <a:pt x="13344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8ED9AF2-C20F-E7E7-E854-CEB30759D04B}"/>
                  </a:ext>
                </a:extLst>
              </p:cNvPr>
              <p:cNvSpPr/>
              <p:nvPr/>
            </p:nvSpPr>
            <p:spPr>
              <a:xfrm>
                <a:off x="677046" y="573362"/>
                <a:ext cx="1975680" cy="1975667"/>
              </a:xfrm>
              <a:custGeom>
                <a:avLst/>
                <a:gdLst>
                  <a:gd name="connsiteX0" fmla="*/ 1709031 w 1975680"/>
                  <a:gd name="connsiteY0" fmla="*/ 1333161 h 1975667"/>
                  <a:gd name="connsiteX1" fmla="*/ 1657580 w 1975680"/>
                  <a:gd name="connsiteY1" fmla="*/ 1409386 h 1975667"/>
                  <a:gd name="connsiteX2" fmla="*/ 1712389 w 1975680"/>
                  <a:gd name="connsiteY2" fmla="*/ 1674255 h 1975667"/>
                  <a:gd name="connsiteX3" fmla="*/ 1431514 w 1975680"/>
                  <a:gd name="connsiteY3" fmla="*/ 1610321 h 1975667"/>
                  <a:gd name="connsiteX4" fmla="*/ 841201 w 1975680"/>
                  <a:gd name="connsiteY4" fmla="*/ 1134470 h 1975667"/>
                  <a:gd name="connsiteX5" fmla="*/ 365344 w 1975680"/>
                  <a:gd name="connsiteY5" fmla="*/ 544157 h 1975667"/>
                  <a:gd name="connsiteX6" fmla="*/ 301417 w 1975680"/>
                  <a:gd name="connsiteY6" fmla="*/ 263290 h 1975667"/>
                  <a:gd name="connsiteX7" fmla="*/ 566286 w 1975680"/>
                  <a:gd name="connsiteY7" fmla="*/ 318099 h 1975667"/>
                  <a:gd name="connsiteX8" fmla="*/ 642503 w 1975680"/>
                  <a:gd name="connsiteY8" fmla="*/ 266641 h 1975667"/>
                  <a:gd name="connsiteX9" fmla="*/ 26383 w 1975680"/>
                  <a:gd name="connsiteY9" fmla="*/ 26383 h 1975667"/>
                  <a:gd name="connsiteX10" fmla="*/ 299923 w 1975680"/>
                  <a:gd name="connsiteY10" fmla="*/ 687400 h 1975667"/>
                  <a:gd name="connsiteX11" fmla="*/ 762004 w 1975680"/>
                  <a:gd name="connsiteY11" fmla="*/ 1213660 h 1975667"/>
                  <a:gd name="connsiteX12" fmla="*/ 1288272 w 1975680"/>
                  <a:gd name="connsiteY12" fmla="*/ 1675741 h 1975667"/>
                  <a:gd name="connsiteX13" fmla="*/ 1949296 w 1975680"/>
                  <a:gd name="connsiteY13" fmla="*/ 1949281 h 1975667"/>
                  <a:gd name="connsiteX14" fmla="*/ 1709031 w 1975680"/>
                  <a:gd name="connsiteY14" fmla="*/ 1333161 h 197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5680" h="1975667">
                    <a:moveTo>
                      <a:pt x="1709031" y="1333161"/>
                    </a:moveTo>
                    <a:cubicBezTo>
                      <a:pt x="1693597" y="1359354"/>
                      <a:pt x="1676328" y="1384760"/>
                      <a:pt x="1657580" y="1409386"/>
                    </a:cubicBezTo>
                    <a:cubicBezTo>
                      <a:pt x="1728848" y="1537849"/>
                      <a:pt x="1752263" y="1634389"/>
                      <a:pt x="1712389" y="1674255"/>
                    </a:cubicBezTo>
                    <a:cubicBezTo>
                      <a:pt x="1670889" y="1715755"/>
                      <a:pt x="1567891" y="1688566"/>
                      <a:pt x="1431514" y="1610321"/>
                    </a:cubicBezTo>
                    <a:cubicBezTo>
                      <a:pt x="1267124" y="1516009"/>
                      <a:pt x="1054159" y="1347436"/>
                      <a:pt x="841201" y="1134470"/>
                    </a:cubicBezTo>
                    <a:cubicBezTo>
                      <a:pt x="628236" y="921513"/>
                      <a:pt x="459662" y="708547"/>
                      <a:pt x="365344" y="544157"/>
                    </a:cubicBezTo>
                    <a:cubicBezTo>
                      <a:pt x="287105" y="407781"/>
                      <a:pt x="259916" y="304798"/>
                      <a:pt x="301417" y="263290"/>
                    </a:cubicBezTo>
                    <a:cubicBezTo>
                      <a:pt x="341283" y="223424"/>
                      <a:pt x="437823" y="246831"/>
                      <a:pt x="566286" y="318099"/>
                    </a:cubicBezTo>
                    <a:cubicBezTo>
                      <a:pt x="590904" y="299336"/>
                      <a:pt x="616302" y="282067"/>
                      <a:pt x="642503" y="266641"/>
                    </a:cubicBezTo>
                    <a:cubicBezTo>
                      <a:pt x="343846" y="48987"/>
                      <a:pt x="104762" y="-51997"/>
                      <a:pt x="26383" y="26383"/>
                    </a:cubicBezTo>
                    <a:cubicBezTo>
                      <a:pt x="-55891" y="108663"/>
                      <a:pt x="59464" y="368004"/>
                      <a:pt x="299923" y="687400"/>
                    </a:cubicBezTo>
                    <a:cubicBezTo>
                      <a:pt x="423972" y="852199"/>
                      <a:pt x="581296" y="1032952"/>
                      <a:pt x="762004" y="1213660"/>
                    </a:cubicBezTo>
                    <a:cubicBezTo>
                      <a:pt x="942727" y="1394383"/>
                      <a:pt x="1123480" y="1551699"/>
                      <a:pt x="1288272" y="1675741"/>
                    </a:cubicBezTo>
                    <a:cubicBezTo>
                      <a:pt x="1607683" y="1916207"/>
                      <a:pt x="1867023" y="2031562"/>
                      <a:pt x="1949296" y="1949281"/>
                    </a:cubicBezTo>
                    <a:cubicBezTo>
                      <a:pt x="2027683" y="1870902"/>
                      <a:pt x="1926677" y="1631810"/>
                      <a:pt x="1709031" y="13331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8DBA7D-14F3-A194-2DB8-400FA7D8B9FA}"/>
              </a:ext>
            </a:extLst>
          </p:cNvPr>
          <p:cNvGrpSpPr/>
          <p:nvPr/>
        </p:nvGrpSpPr>
        <p:grpSpPr>
          <a:xfrm>
            <a:off x="9732733" y="4521372"/>
            <a:ext cx="1924429" cy="1396552"/>
            <a:chOff x="9935933" y="4826448"/>
            <a:chExt cx="1505035" cy="1092199"/>
          </a:xfrm>
        </p:grpSpPr>
        <p:grpSp>
          <p:nvGrpSpPr>
            <p:cNvPr id="28" name="그래픽 11" descr="화성">
              <a:extLst>
                <a:ext uri="{FF2B5EF4-FFF2-40B4-BE49-F238E27FC236}">
                  <a16:creationId xmlns:a16="http://schemas.microsoft.com/office/drawing/2014/main" id="{97B5E241-5EAF-E601-4298-00B1473D53B3}"/>
                </a:ext>
              </a:extLst>
            </p:cNvPr>
            <p:cNvGrpSpPr/>
            <p:nvPr/>
          </p:nvGrpSpPr>
          <p:grpSpPr>
            <a:xfrm>
              <a:off x="10348773" y="4826448"/>
              <a:ext cx="1092195" cy="1092199"/>
              <a:chOff x="10348773" y="4826448"/>
              <a:chExt cx="1092195" cy="1092199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BAB40EF-D62B-5042-A3D4-8E26ADADE695}"/>
                  </a:ext>
                </a:extLst>
              </p:cNvPr>
              <p:cNvSpPr/>
              <p:nvPr/>
            </p:nvSpPr>
            <p:spPr>
              <a:xfrm>
                <a:off x="10692520" y="4826448"/>
                <a:ext cx="748448" cy="748411"/>
              </a:xfrm>
              <a:custGeom>
                <a:avLst/>
                <a:gdLst>
                  <a:gd name="connsiteX0" fmla="*/ 588525 w 748448"/>
                  <a:gd name="connsiteY0" fmla="*/ 159913 h 748411"/>
                  <a:gd name="connsiteX1" fmla="*/ 0 w 748448"/>
                  <a:gd name="connsiteY1" fmla="*/ 38720 h 748411"/>
                  <a:gd name="connsiteX2" fmla="*/ 709725 w 748448"/>
                  <a:gd name="connsiteY2" fmla="*/ 748411 h 748411"/>
                  <a:gd name="connsiteX3" fmla="*/ 588525 w 748448"/>
                  <a:gd name="connsiteY3" fmla="*/ 159913 h 7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448" h="748411">
                    <a:moveTo>
                      <a:pt x="588525" y="159913"/>
                    </a:moveTo>
                    <a:cubicBezTo>
                      <a:pt x="429419" y="814"/>
                      <a:pt x="196576" y="-39536"/>
                      <a:pt x="0" y="38720"/>
                    </a:cubicBezTo>
                    <a:lnTo>
                      <a:pt x="709725" y="748411"/>
                    </a:lnTo>
                    <a:cubicBezTo>
                      <a:pt x="787988" y="551842"/>
                      <a:pt x="747632" y="319013"/>
                      <a:pt x="588525" y="15991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9096598-F1B9-EF3C-AF6E-33405E11C0DE}"/>
                  </a:ext>
                </a:extLst>
              </p:cNvPr>
              <p:cNvSpPr/>
              <p:nvPr/>
            </p:nvSpPr>
            <p:spPr>
              <a:xfrm>
                <a:off x="10361460" y="5175759"/>
                <a:ext cx="747671" cy="742084"/>
              </a:xfrm>
              <a:custGeom>
                <a:avLst/>
                <a:gdLst>
                  <a:gd name="connsiteX0" fmla="*/ 23844 w 747671"/>
                  <a:gd name="connsiteY0" fmla="*/ 119 h 742084"/>
                  <a:gd name="connsiteX1" fmla="*/ 0 w 747671"/>
                  <a:gd name="connsiteY1" fmla="*/ 79577 h 742084"/>
                  <a:gd name="connsiteX2" fmla="*/ 12431 w 747671"/>
                  <a:gd name="connsiteY2" fmla="*/ 139101 h 742084"/>
                  <a:gd name="connsiteX3" fmla="*/ 185783 w 747671"/>
                  <a:gd name="connsiteY3" fmla="*/ 467137 h 742084"/>
                  <a:gd name="connsiteX4" fmla="*/ 563166 w 747671"/>
                  <a:gd name="connsiteY4" fmla="*/ 742085 h 742084"/>
                  <a:gd name="connsiteX5" fmla="*/ 730068 w 747671"/>
                  <a:gd name="connsiteY5" fmla="*/ 706302 h 742084"/>
                  <a:gd name="connsiteX6" fmla="*/ 581651 w 747671"/>
                  <a:gd name="connsiteY6" fmla="*/ 225768 h 742084"/>
                  <a:gd name="connsiteX7" fmla="*/ 71252 w 747671"/>
                  <a:gd name="connsiteY7" fmla="*/ 3587 h 742084"/>
                  <a:gd name="connsiteX8" fmla="*/ 23844 w 747671"/>
                  <a:gd name="connsiteY8" fmla="*/ 119 h 7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7671" h="742084">
                    <a:moveTo>
                      <a:pt x="23844" y="119"/>
                    </a:moveTo>
                    <a:cubicBezTo>
                      <a:pt x="13830" y="26086"/>
                      <a:pt x="5891" y="52633"/>
                      <a:pt x="0" y="79577"/>
                    </a:cubicBezTo>
                    <a:lnTo>
                      <a:pt x="12431" y="139101"/>
                    </a:lnTo>
                    <a:lnTo>
                      <a:pt x="185783" y="467137"/>
                    </a:lnTo>
                    <a:lnTo>
                      <a:pt x="563166" y="742085"/>
                    </a:lnTo>
                    <a:cubicBezTo>
                      <a:pt x="619947" y="738992"/>
                      <a:pt x="676304" y="727026"/>
                      <a:pt x="730068" y="706302"/>
                    </a:cubicBezTo>
                    <a:cubicBezTo>
                      <a:pt x="730068" y="706302"/>
                      <a:pt x="823041" y="428514"/>
                      <a:pt x="581651" y="225768"/>
                    </a:cubicBezTo>
                    <a:cubicBezTo>
                      <a:pt x="397063" y="70723"/>
                      <a:pt x="168547" y="18475"/>
                      <a:pt x="71252" y="3587"/>
                    </a:cubicBezTo>
                    <a:cubicBezTo>
                      <a:pt x="41312" y="-994"/>
                      <a:pt x="23844" y="119"/>
                      <a:pt x="23844" y="11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D337D8F-C147-9CAB-C787-E00A2B27A601}"/>
                  </a:ext>
                </a:extLst>
              </p:cNvPr>
              <p:cNvSpPr/>
              <p:nvPr/>
            </p:nvSpPr>
            <p:spPr>
              <a:xfrm>
                <a:off x="10348773" y="5255329"/>
                <a:ext cx="576396" cy="663318"/>
              </a:xfrm>
              <a:custGeom>
                <a:avLst/>
                <a:gdLst>
                  <a:gd name="connsiteX0" fmla="*/ 159841 w 576396"/>
                  <a:gd name="connsiteY0" fmla="*/ 503422 h 663318"/>
                  <a:gd name="connsiteX1" fmla="*/ 575847 w 576396"/>
                  <a:gd name="connsiteY1" fmla="*/ 662508 h 663318"/>
                  <a:gd name="connsiteX2" fmla="*/ 333645 w 576396"/>
                  <a:gd name="connsiteY2" fmla="*/ 368249 h 663318"/>
                  <a:gd name="connsiteX3" fmla="*/ 12688 w 576396"/>
                  <a:gd name="connsiteY3" fmla="*/ 0 h 663318"/>
                  <a:gd name="connsiteX4" fmla="*/ 159841 w 576396"/>
                  <a:gd name="connsiteY4" fmla="*/ 503422 h 66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396" h="663318">
                    <a:moveTo>
                      <a:pt x="159841" y="503422"/>
                    </a:moveTo>
                    <a:cubicBezTo>
                      <a:pt x="274072" y="617646"/>
                      <a:pt x="426311" y="670632"/>
                      <a:pt x="575847" y="662508"/>
                    </a:cubicBezTo>
                    <a:cubicBezTo>
                      <a:pt x="575847" y="662508"/>
                      <a:pt x="599664" y="535738"/>
                      <a:pt x="333645" y="368249"/>
                    </a:cubicBezTo>
                    <a:cubicBezTo>
                      <a:pt x="72950" y="204119"/>
                      <a:pt x="12688" y="0"/>
                      <a:pt x="12688" y="0"/>
                    </a:cubicBezTo>
                    <a:cubicBezTo>
                      <a:pt x="-25771" y="175755"/>
                      <a:pt x="23180" y="366768"/>
                      <a:pt x="159841" y="50342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0BB10A9-D27D-D0AD-9DDF-C19DAFA92F74}"/>
                  </a:ext>
                </a:extLst>
              </p:cNvPr>
              <p:cNvSpPr/>
              <p:nvPr/>
            </p:nvSpPr>
            <p:spPr>
              <a:xfrm>
                <a:off x="10491268" y="4865168"/>
                <a:ext cx="910983" cy="815081"/>
              </a:xfrm>
              <a:custGeom>
                <a:avLst/>
                <a:gdLst>
                  <a:gd name="connsiteX0" fmla="*/ 910984 w 910983"/>
                  <a:gd name="connsiteY0" fmla="*/ 709691 h 815081"/>
                  <a:gd name="connsiteX1" fmla="*/ 577364 w 910983"/>
                  <a:gd name="connsiteY1" fmla="*/ 217744 h 815081"/>
                  <a:gd name="connsiteX2" fmla="*/ 201258 w 910983"/>
                  <a:gd name="connsiteY2" fmla="*/ 0 h 815081"/>
                  <a:gd name="connsiteX3" fmla="*/ 17352 w 910983"/>
                  <a:gd name="connsiteY3" fmla="*/ 121193 h 815081"/>
                  <a:gd name="connsiteX4" fmla="*/ 0 w 910983"/>
                  <a:gd name="connsiteY4" fmla="*/ 139447 h 815081"/>
                  <a:gd name="connsiteX5" fmla="*/ 316670 w 910983"/>
                  <a:gd name="connsiteY5" fmla="*/ 536352 h 815081"/>
                  <a:gd name="connsiteX6" fmla="*/ 854770 w 910983"/>
                  <a:gd name="connsiteY6" fmla="*/ 815082 h 815081"/>
                  <a:gd name="connsiteX7" fmla="*/ 910984 w 910983"/>
                  <a:gd name="connsiteY7" fmla="*/ 709691 h 81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983" h="815081">
                    <a:moveTo>
                      <a:pt x="910984" y="709691"/>
                    </a:moveTo>
                    <a:cubicBezTo>
                      <a:pt x="910984" y="709691"/>
                      <a:pt x="876682" y="478425"/>
                      <a:pt x="577364" y="217744"/>
                    </a:cubicBezTo>
                    <a:cubicBezTo>
                      <a:pt x="421541" y="82038"/>
                      <a:pt x="201258" y="0"/>
                      <a:pt x="201258" y="0"/>
                    </a:cubicBezTo>
                    <a:cubicBezTo>
                      <a:pt x="134300" y="26657"/>
                      <a:pt x="71539" y="67007"/>
                      <a:pt x="17352" y="121193"/>
                    </a:cubicBezTo>
                    <a:cubicBezTo>
                      <a:pt x="11386" y="127159"/>
                      <a:pt x="5632" y="133269"/>
                      <a:pt x="0" y="139447"/>
                    </a:cubicBezTo>
                    <a:lnTo>
                      <a:pt x="316670" y="536352"/>
                    </a:lnTo>
                    <a:lnTo>
                      <a:pt x="854770" y="815082"/>
                    </a:lnTo>
                    <a:cubicBezTo>
                      <a:pt x="877603" y="781667"/>
                      <a:pt x="896382" y="746328"/>
                      <a:pt x="910984" y="7096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A6C3ADD-D37D-0897-70E0-3319898334E6}"/>
                  </a:ext>
                </a:extLst>
              </p:cNvPr>
              <p:cNvSpPr/>
              <p:nvPr/>
            </p:nvSpPr>
            <p:spPr>
              <a:xfrm>
                <a:off x="10385298" y="5004621"/>
                <a:ext cx="960733" cy="877446"/>
              </a:xfrm>
              <a:custGeom>
                <a:avLst/>
                <a:gdLst>
                  <a:gd name="connsiteX0" fmla="*/ 895748 w 960733"/>
                  <a:gd name="connsiteY0" fmla="*/ 754130 h 877446"/>
                  <a:gd name="connsiteX1" fmla="*/ 960734 w 960733"/>
                  <a:gd name="connsiteY1" fmla="*/ 675628 h 877446"/>
                  <a:gd name="connsiteX2" fmla="*/ 596430 w 960733"/>
                  <a:gd name="connsiteY2" fmla="*/ 300355 h 877446"/>
                  <a:gd name="connsiteX3" fmla="*/ 105964 w 960733"/>
                  <a:gd name="connsiteY3" fmla="*/ 0 h 877446"/>
                  <a:gd name="connsiteX4" fmla="*/ 0 w 960733"/>
                  <a:gd name="connsiteY4" fmla="*/ 171264 h 877446"/>
                  <a:gd name="connsiteX5" fmla="*/ 306765 w 960733"/>
                  <a:gd name="connsiteY5" fmla="*/ 416217 h 877446"/>
                  <a:gd name="connsiteX6" fmla="*/ 706217 w 960733"/>
                  <a:gd name="connsiteY6" fmla="*/ 877446 h 877446"/>
                  <a:gd name="connsiteX7" fmla="*/ 895748 w 960733"/>
                  <a:gd name="connsiteY7" fmla="*/ 754130 h 87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733" h="877446">
                    <a:moveTo>
                      <a:pt x="895748" y="754130"/>
                    </a:moveTo>
                    <a:cubicBezTo>
                      <a:pt x="920274" y="729604"/>
                      <a:pt x="941845" y="703261"/>
                      <a:pt x="960734" y="675628"/>
                    </a:cubicBezTo>
                    <a:cubicBezTo>
                      <a:pt x="960734" y="675628"/>
                      <a:pt x="843049" y="420791"/>
                      <a:pt x="596430" y="300355"/>
                    </a:cubicBezTo>
                    <a:cubicBezTo>
                      <a:pt x="181251" y="97602"/>
                      <a:pt x="105964" y="0"/>
                      <a:pt x="105964" y="0"/>
                    </a:cubicBezTo>
                    <a:cubicBezTo>
                      <a:pt x="59013" y="51395"/>
                      <a:pt x="23749" y="109609"/>
                      <a:pt x="0" y="171264"/>
                    </a:cubicBezTo>
                    <a:cubicBezTo>
                      <a:pt x="0" y="171264"/>
                      <a:pt x="277801" y="174848"/>
                      <a:pt x="306765" y="416217"/>
                    </a:cubicBezTo>
                    <a:cubicBezTo>
                      <a:pt x="334425" y="646685"/>
                      <a:pt x="706217" y="877446"/>
                      <a:pt x="706217" y="877446"/>
                    </a:cubicBezTo>
                    <a:cubicBezTo>
                      <a:pt x="775285" y="850831"/>
                      <a:pt x="840052" y="809826"/>
                      <a:pt x="895748" y="75413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11" descr="화성">
              <a:extLst>
                <a:ext uri="{FF2B5EF4-FFF2-40B4-BE49-F238E27FC236}">
                  <a16:creationId xmlns:a16="http://schemas.microsoft.com/office/drawing/2014/main" id="{CC273549-DAD1-01B7-B8EC-F5A376CDC666}"/>
                </a:ext>
              </a:extLst>
            </p:cNvPr>
            <p:cNvGrpSpPr/>
            <p:nvPr/>
          </p:nvGrpSpPr>
          <p:grpSpPr>
            <a:xfrm>
              <a:off x="10866685" y="5549984"/>
              <a:ext cx="342152" cy="166212"/>
              <a:chOff x="10866685" y="5549984"/>
              <a:chExt cx="342152" cy="166212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3855E29-37FC-93D0-DC48-CA9A964FCD50}"/>
                  </a:ext>
                </a:extLst>
              </p:cNvPr>
              <p:cNvSpPr/>
              <p:nvPr/>
            </p:nvSpPr>
            <p:spPr>
              <a:xfrm>
                <a:off x="10866685" y="5549984"/>
                <a:ext cx="96373" cy="96373"/>
              </a:xfrm>
              <a:custGeom>
                <a:avLst/>
                <a:gdLst>
                  <a:gd name="connsiteX0" fmla="*/ 96373 w 96373"/>
                  <a:gd name="connsiteY0" fmla="*/ 48187 h 96373"/>
                  <a:gd name="connsiteX1" fmla="*/ 48187 w 96373"/>
                  <a:gd name="connsiteY1" fmla="*/ 96373 h 96373"/>
                  <a:gd name="connsiteX2" fmla="*/ 0 w 96373"/>
                  <a:gd name="connsiteY2" fmla="*/ 48187 h 96373"/>
                  <a:gd name="connsiteX3" fmla="*/ 48187 w 96373"/>
                  <a:gd name="connsiteY3" fmla="*/ 0 h 96373"/>
                  <a:gd name="connsiteX4" fmla="*/ 96373 w 96373"/>
                  <a:gd name="connsiteY4" fmla="*/ 48187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73" h="96373">
                    <a:moveTo>
                      <a:pt x="96373" y="48187"/>
                    </a:moveTo>
                    <a:cubicBezTo>
                      <a:pt x="96373" y="74799"/>
                      <a:pt x="74799" y="96373"/>
                      <a:pt x="48187" y="96373"/>
                    </a:cubicBezTo>
                    <a:cubicBezTo>
                      <a:pt x="21574" y="96373"/>
                      <a:pt x="0" y="74799"/>
                      <a:pt x="0" y="48187"/>
                    </a:cubicBezTo>
                    <a:cubicBezTo>
                      <a:pt x="0" y="21574"/>
                      <a:pt x="21574" y="0"/>
                      <a:pt x="48187" y="0"/>
                    </a:cubicBezTo>
                    <a:cubicBezTo>
                      <a:pt x="74799" y="0"/>
                      <a:pt x="96373" y="21574"/>
                      <a:pt x="96373" y="48187"/>
                    </a:cubicBezTo>
                    <a:close/>
                  </a:path>
                </a:pathLst>
              </a:custGeom>
              <a:solidFill>
                <a:srgbClr val="737373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1435276-328A-1FCA-FDC0-4522138DA43E}"/>
                  </a:ext>
                </a:extLst>
              </p:cNvPr>
              <p:cNvSpPr/>
              <p:nvPr/>
            </p:nvSpPr>
            <p:spPr>
              <a:xfrm>
                <a:off x="11064284" y="5571644"/>
                <a:ext cx="144552" cy="144552"/>
              </a:xfrm>
              <a:custGeom>
                <a:avLst/>
                <a:gdLst>
                  <a:gd name="connsiteX0" fmla="*/ 144553 w 144552"/>
                  <a:gd name="connsiteY0" fmla="*/ 72276 h 144552"/>
                  <a:gd name="connsiteX1" fmla="*/ 72276 w 144552"/>
                  <a:gd name="connsiteY1" fmla="*/ 144553 h 144552"/>
                  <a:gd name="connsiteX2" fmla="*/ 0 w 144552"/>
                  <a:gd name="connsiteY2" fmla="*/ 72276 h 144552"/>
                  <a:gd name="connsiteX3" fmla="*/ 72276 w 144552"/>
                  <a:gd name="connsiteY3" fmla="*/ 0 h 144552"/>
                  <a:gd name="connsiteX4" fmla="*/ 144553 w 144552"/>
                  <a:gd name="connsiteY4" fmla="*/ 72276 h 1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52" h="144552">
                    <a:moveTo>
                      <a:pt x="144553" y="72276"/>
                    </a:moveTo>
                    <a:cubicBezTo>
                      <a:pt x="144553" y="112194"/>
                      <a:pt x="112193" y="144553"/>
                      <a:pt x="72276" y="144553"/>
                    </a:cubicBezTo>
                    <a:cubicBezTo>
                      <a:pt x="32359" y="144553"/>
                      <a:pt x="0" y="112194"/>
                      <a:pt x="0" y="72276"/>
                    </a:cubicBezTo>
                    <a:cubicBezTo>
                      <a:pt x="0" y="32359"/>
                      <a:pt x="32359" y="0"/>
                      <a:pt x="72276" y="0"/>
                    </a:cubicBezTo>
                    <a:cubicBezTo>
                      <a:pt x="112193" y="0"/>
                      <a:pt x="144553" y="32359"/>
                      <a:pt x="144553" y="72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래픽 11" descr="화성">
              <a:extLst>
                <a:ext uri="{FF2B5EF4-FFF2-40B4-BE49-F238E27FC236}">
                  <a16:creationId xmlns:a16="http://schemas.microsoft.com/office/drawing/2014/main" id="{6FD70C8C-D8B6-8B28-1B2E-7E458E4B1FFA}"/>
                </a:ext>
              </a:extLst>
            </p:cNvPr>
            <p:cNvGrpSpPr/>
            <p:nvPr/>
          </p:nvGrpSpPr>
          <p:grpSpPr>
            <a:xfrm>
              <a:off x="9935933" y="4856169"/>
              <a:ext cx="496834" cy="760594"/>
              <a:chOff x="9935933" y="4856169"/>
              <a:chExt cx="496834" cy="760594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EE905B6-50D9-68B2-CFB2-893447A775F0}"/>
                  </a:ext>
                </a:extLst>
              </p:cNvPr>
              <p:cNvSpPr/>
              <p:nvPr/>
            </p:nvSpPr>
            <p:spPr>
              <a:xfrm rot="-4148733">
                <a:off x="10381952" y="4862614"/>
                <a:ext cx="44371" cy="44371"/>
              </a:xfrm>
              <a:custGeom>
                <a:avLst/>
                <a:gdLst>
                  <a:gd name="connsiteX0" fmla="*/ 44371 w 44371"/>
                  <a:gd name="connsiteY0" fmla="*/ 22186 h 44371"/>
                  <a:gd name="connsiteX1" fmla="*/ 22186 w 44371"/>
                  <a:gd name="connsiteY1" fmla="*/ 44371 h 44371"/>
                  <a:gd name="connsiteX2" fmla="*/ 0 w 44371"/>
                  <a:gd name="connsiteY2" fmla="*/ 22186 h 44371"/>
                  <a:gd name="connsiteX3" fmla="*/ 22186 w 44371"/>
                  <a:gd name="connsiteY3" fmla="*/ 0 h 44371"/>
                  <a:gd name="connsiteX4" fmla="*/ 44371 w 44371"/>
                  <a:gd name="connsiteY4" fmla="*/ 22186 h 4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" h="44371">
                    <a:moveTo>
                      <a:pt x="44371" y="22186"/>
                    </a:moveTo>
                    <a:cubicBezTo>
                      <a:pt x="44371" y="34438"/>
                      <a:pt x="34438" y="44371"/>
                      <a:pt x="22186" y="44371"/>
                    </a:cubicBezTo>
                    <a:cubicBezTo>
                      <a:pt x="9933" y="44371"/>
                      <a:pt x="0" y="34438"/>
                      <a:pt x="0" y="22186"/>
                    </a:cubicBezTo>
                    <a:cubicBezTo>
                      <a:pt x="0" y="9933"/>
                      <a:pt x="9933" y="0"/>
                      <a:pt x="22186" y="0"/>
                    </a:cubicBezTo>
                    <a:cubicBezTo>
                      <a:pt x="34438" y="0"/>
                      <a:pt x="44371" y="9933"/>
                      <a:pt x="44371" y="221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2C694C5E-EC4B-BE0D-A4AE-906BF391441B}"/>
                  </a:ext>
                </a:extLst>
              </p:cNvPr>
              <p:cNvSpPr/>
              <p:nvPr/>
            </p:nvSpPr>
            <p:spPr>
              <a:xfrm rot="-4148733">
                <a:off x="10054127" y="510504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505050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FC7418-E313-3EDE-B375-5830F2DA4B0A}"/>
                  </a:ext>
                </a:extLst>
              </p:cNvPr>
              <p:cNvSpPr/>
              <p:nvPr/>
            </p:nvSpPr>
            <p:spPr>
              <a:xfrm rot="-4148733">
                <a:off x="10183579" y="4912829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F2F2F2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2C56F22-63A8-C77A-E520-67A8E09A5320}"/>
                  </a:ext>
                </a:extLst>
              </p:cNvPr>
              <p:cNvSpPr/>
              <p:nvPr/>
            </p:nvSpPr>
            <p:spPr>
              <a:xfrm rot="-4148733">
                <a:off x="9948822" y="533845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18AA97E-7F3F-9D18-1C18-F41D0D28A186}"/>
                  </a:ext>
                </a:extLst>
              </p:cNvPr>
              <p:cNvSpPr/>
              <p:nvPr/>
            </p:nvSpPr>
            <p:spPr>
              <a:xfrm rot="-3284764">
                <a:off x="10197946" y="5563657"/>
                <a:ext cx="44370" cy="44370"/>
              </a:xfrm>
              <a:custGeom>
                <a:avLst/>
                <a:gdLst>
                  <a:gd name="connsiteX0" fmla="*/ 44371 w 44370"/>
                  <a:gd name="connsiteY0" fmla="*/ 22185 h 44370"/>
                  <a:gd name="connsiteX1" fmla="*/ 22185 w 44370"/>
                  <a:gd name="connsiteY1" fmla="*/ 44371 h 44370"/>
                  <a:gd name="connsiteX2" fmla="*/ 0 w 44370"/>
                  <a:gd name="connsiteY2" fmla="*/ 22185 h 44370"/>
                  <a:gd name="connsiteX3" fmla="*/ 22185 w 44370"/>
                  <a:gd name="connsiteY3" fmla="*/ 0 h 44370"/>
                  <a:gd name="connsiteX4" fmla="*/ 44371 w 44370"/>
                  <a:gd name="connsiteY4" fmla="*/ 22185 h 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0" h="44370">
                    <a:moveTo>
                      <a:pt x="44371" y="22185"/>
                    </a:moveTo>
                    <a:cubicBezTo>
                      <a:pt x="44371" y="34438"/>
                      <a:pt x="34438" y="44371"/>
                      <a:pt x="22185" y="44371"/>
                    </a:cubicBezTo>
                    <a:cubicBezTo>
                      <a:pt x="9933" y="44371"/>
                      <a:pt x="0" y="34438"/>
                      <a:pt x="0" y="22185"/>
                    </a:cubicBezTo>
                    <a:cubicBezTo>
                      <a:pt x="0" y="9933"/>
                      <a:pt x="9933" y="0"/>
                      <a:pt x="22185" y="0"/>
                    </a:cubicBezTo>
                    <a:cubicBezTo>
                      <a:pt x="34438" y="0"/>
                      <a:pt x="44371" y="9933"/>
                      <a:pt x="44371" y="2218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124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AF7DE"/>
          </a:fgClr>
          <a:bgClr>
            <a:schemeClr val="accent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0719CC-D097-6E89-9AD0-4A0D229442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04349D-B253-88C2-63D0-5DA80BD208C9}"/>
              </a:ext>
            </a:extLst>
          </p:cNvPr>
          <p:cNvSpPr txBox="1"/>
          <p:nvPr/>
        </p:nvSpPr>
        <p:spPr>
          <a:xfrm>
            <a:off x="6475890" y="2224361"/>
            <a:ext cx="3507692" cy="1493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인코딩 부족</a:t>
            </a:r>
            <a:endParaRPr lang="en-US" altLang="ko-KR" sz="24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sz="2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하이퍼파라미터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조정 실패 </a:t>
            </a:r>
            <a:endParaRPr lang="en-US" altLang="ko-KR" sz="24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해석이 매끄럽지 않음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0375A-AA10-BBB6-A9A4-130DDC97DE1E}"/>
              </a:ext>
            </a:extLst>
          </p:cNvPr>
          <p:cNvSpPr txBox="1"/>
          <p:nvPr/>
        </p:nvSpPr>
        <p:spPr>
          <a:xfrm>
            <a:off x="6475890" y="3939588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그래도 최선을 다 했다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43012F-032C-6611-2826-FDEB6D73F44E}"/>
              </a:ext>
            </a:extLst>
          </p:cNvPr>
          <p:cNvSpPr/>
          <p:nvPr/>
        </p:nvSpPr>
        <p:spPr>
          <a:xfrm rot="5400000">
            <a:off x="7007084" y="1482371"/>
            <a:ext cx="139700" cy="9016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9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5FA609-BAE5-9F03-0EA9-210B0C6998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026B4-663A-B76A-48E8-ED216CA23A25}"/>
              </a:ext>
            </a:extLst>
          </p:cNvPr>
          <p:cNvSpPr txBox="1"/>
          <p:nvPr/>
        </p:nvSpPr>
        <p:spPr>
          <a:xfrm>
            <a:off x="3723395" y="1130300"/>
            <a:ext cx="4745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감사합니다 </a:t>
            </a:r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  <a:sym typeface="Wingdings" panose="05000000000000000000" pitchFamily="2" charset="2"/>
              </a:rPr>
              <a:t>:-)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02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66C9E8"/>
          </a:fgClr>
          <a:bgClr>
            <a:srgbClr val="5FC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98A6BC-AABD-51BC-41AB-30444832B471}"/>
              </a:ext>
            </a:extLst>
          </p:cNvPr>
          <p:cNvSpPr/>
          <p:nvPr/>
        </p:nvSpPr>
        <p:spPr>
          <a:xfrm>
            <a:off x="1686622" y="2678029"/>
            <a:ext cx="8818756" cy="1726911"/>
          </a:xfrm>
          <a:prstGeom prst="roundRect">
            <a:avLst>
              <a:gd name="adj" fmla="val 267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071A-9C52-3BE5-128B-3F91D072B84E}"/>
              </a:ext>
            </a:extLst>
          </p:cNvPr>
          <p:cNvSpPr txBox="1"/>
          <p:nvPr/>
        </p:nvSpPr>
        <p:spPr>
          <a:xfrm>
            <a:off x="2867207" y="3288467"/>
            <a:ext cx="6795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데이터 선정 이유 및 프로젝트 목적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D8C52D-CFD2-1A4C-B726-84BFFF36D782}"/>
              </a:ext>
            </a:extLst>
          </p:cNvPr>
          <p:cNvSpPr/>
          <p:nvPr/>
        </p:nvSpPr>
        <p:spPr>
          <a:xfrm>
            <a:off x="4552950" y="2109533"/>
            <a:ext cx="2958744" cy="884424"/>
          </a:xfrm>
          <a:prstGeom prst="roundRect">
            <a:avLst>
              <a:gd name="adj" fmla="val 26745"/>
            </a:avLst>
          </a:prstGeom>
          <a:solidFill>
            <a:schemeClr val="accent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BD1C3-C225-6140-DE3F-A468563A009B}"/>
              </a:ext>
            </a:extLst>
          </p:cNvPr>
          <p:cNvSpPr txBox="1"/>
          <p:nvPr/>
        </p:nvSpPr>
        <p:spPr>
          <a:xfrm>
            <a:off x="5316708" y="2220867"/>
            <a:ext cx="1544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Part 1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10666AD-1AC9-A929-B99C-A503884FDEBD}"/>
              </a:ext>
            </a:extLst>
          </p:cNvPr>
          <p:cNvGrpSpPr/>
          <p:nvPr/>
        </p:nvGrpSpPr>
        <p:grpSpPr>
          <a:xfrm rot="20943603">
            <a:off x="870863" y="940076"/>
            <a:ext cx="2373266" cy="2211773"/>
            <a:chOff x="541687" y="692945"/>
            <a:chExt cx="2282339" cy="2127033"/>
          </a:xfrm>
        </p:grpSpPr>
        <p:grpSp>
          <p:nvGrpSpPr>
            <p:cNvPr id="14" name="그래픽 9" descr="토성">
              <a:extLst>
                <a:ext uri="{FF2B5EF4-FFF2-40B4-BE49-F238E27FC236}">
                  <a16:creationId xmlns:a16="http://schemas.microsoft.com/office/drawing/2014/main" id="{6680BF50-8DF8-3801-DECD-86B5E59668C5}"/>
                </a:ext>
              </a:extLst>
            </p:cNvPr>
            <p:cNvGrpSpPr/>
            <p:nvPr/>
          </p:nvGrpSpPr>
          <p:grpSpPr>
            <a:xfrm rot="17547474">
              <a:off x="858594" y="854546"/>
              <a:ext cx="2043455" cy="1887409"/>
              <a:chOff x="668608" y="986559"/>
              <a:chExt cx="2043455" cy="188740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41C4D8-A220-3AE7-2C75-D7BE1E1A0AD4}"/>
                  </a:ext>
                </a:extLst>
              </p:cNvPr>
              <p:cNvSpPr/>
              <p:nvPr/>
            </p:nvSpPr>
            <p:spPr>
              <a:xfrm>
                <a:off x="1077299" y="2442985"/>
                <a:ext cx="267506" cy="267506"/>
              </a:xfrm>
              <a:custGeom>
                <a:avLst/>
                <a:gdLst>
                  <a:gd name="connsiteX0" fmla="*/ 267507 w 267506"/>
                  <a:gd name="connsiteY0" fmla="*/ 133753 h 267506"/>
                  <a:gd name="connsiteX1" fmla="*/ 133753 w 267506"/>
                  <a:gd name="connsiteY1" fmla="*/ 267507 h 267506"/>
                  <a:gd name="connsiteX2" fmla="*/ 0 w 267506"/>
                  <a:gd name="connsiteY2" fmla="*/ 133753 h 267506"/>
                  <a:gd name="connsiteX3" fmla="*/ 133753 w 267506"/>
                  <a:gd name="connsiteY3" fmla="*/ 0 h 267506"/>
                  <a:gd name="connsiteX4" fmla="*/ 267507 w 267506"/>
                  <a:gd name="connsiteY4" fmla="*/ 133753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06" h="267506">
                    <a:moveTo>
                      <a:pt x="267507" y="133753"/>
                    </a:moveTo>
                    <a:cubicBezTo>
                      <a:pt x="267507" y="207623"/>
                      <a:pt x="207623" y="267507"/>
                      <a:pt x="133753" y="267507"/>
                    </a:cubicBezTo>
                    <a:cubicBezTo>
                      <a:pt x="59883" y="267507"/>
                      <a:pt x="0" y="207623"/>
                      <a:pt x="0" y="133753"/>
                    </a:cubicBezTo>
                    <a:cubicBezTo>
                      <a:pt x="0" y="59883"/>
                      <a:pt x="59883" y="0"/>
                      <a:pt x="133753" y="0"/>
                    </a:cubicBezTo>
                    <a:cubicBezTo>
                      <a:pt x="207623" y="0"/>
                      <a:pt x="267507" y="59883"/>
                      <a:pt x="267507" y="133753"/>
                    </a:cubicBezTo>
                    <a:close/>
                  </a:path>
                </a:pathLst>
              </a:custGeom>
              <a:solidFill>
                <a:srgbClr val="FCBB60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54C7F77-E426-5FAF-8B79-1DE2060684F9}"/>
                  </a:ext>
                </a:extLst>
              </p:cNvPr>
              <p:cNvSpPr/>
              <p:nvPr/>
            </p:nvSpPr>
            <p:spPr>
              <a:xfrm>
                <a:off x="668608" y="1239204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B9EE999-0588-4315-D4B4-911E7FD970DB}"/>
                  </a:ext>
                </a:extLst>
              </p:cNvPr>
              <p:cNvSpPr/>
              <p:nvPr/>
            </p:nvSpPr>
            <p:spPr>
              <a:xfrm>
                <a:off x="1456267" y="2450416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D944E0B-4CB6-D590-5418-BA81DEAEDA7D}"/>
                  </a:ext>
                </a:extLst>
              </p:cNvPr>
              <p:cNvSpPr/>
              <p:nvPr/>
            </p:nvSpPr>
            <p:spPr>
              <a:xfrm>
                <a:off x="2518864" y="98655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8C60F589-74FC-BEA2-5372-004ED852572E}"/>
                  </a:ext>
                </a:extLst>
              </p:cNvPr>
              <p:cNvSpPr/>
              <p:nvPr/>
            </p:nvSpPr>
            <p:spPr>
              <a:xfrm>
                <a:off x="1582590" y="268076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래픽 9" descr="토성">
              <a:extLst>
                <a:ext uri="{FF2B5EF4-FFF2-40B4-BE49-F238E27FC236}">
                  <a16:creationId xmlns:a16="http://schemas.microsoft.com/office/drawing/2014/main" id="{566D37BA-BF36-0477-11A1-D95C5DE8386D}"/>
                </a:ext>
              </a:extLst>
            </p:cNvPr>
            <p:cNvGrpSpPr/>
            <p:nvPr/>
          </p:nvGrpSpPr>
          <p:grpSpPr>
            <a:xfrm rot="17547474">
              <a:off x="541681" y="692951"/>
              <a:ext cx="1975680" cy="1975667"/>
              <a:chOff x="677046" y="573362"/>
              <a:chExt cx="1975680" cy="1975667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780755-0EC1-5E8E-C067-082CF6495108}"/>
                  </a:ext>
                </a:extLst>
              </p:cNvPr>
              <p:cNvSpPr/>
              <p:nvPr/>
            </p:nvSpPr>
            <p:spPr>
              <a:xfrm>
                <a:off x="974629" y="840975"/>
                <a:ext cx="1232307" cy="1358692"/>
              </a:xfrm>
              <a:custGeom>
                <a:avLst/>
                <a:gdLst>
                  <a:gd name="connsiteX0" fmla="*/ 503931 w 1232307"/>
                  <a:gd name="connsiteY0" fmla="*/ 108429 h 1358692"/>
                  <a:gd name="connsiteX1" fmla="*/ 341970 w 1232307"/>
                  <a:gd name="connsiteY1" fmla="*/ 0 h 1358692"/>
                  <a:gd name="connsiteX2" fmla="*/ 191230 w 1232307"/>
                  <a:gd name="connsiteY2" fmla="*/ 117644 h 1358692"/>
                  <a:gd name="connsiteX3" fmla="*/ 0 w 1232307"/>
                  <a:gd name="connsiteY3" fmla="*/ 431674 h 1358692"/>
                  <a:gd name="connsiteX4" fmla="*/ 42727 w 1232307"/>
                  <a:gd name="connsiteY4" fmla="*/ 544860 h 1358692"/>
                  <a:gd name="connsiteX5" fmla="*/ 968100 w 1232307"/>
                  <a:gd name="connsiteY5" fmla="*/ 1333507 h 1358692"/>
                  <a:gd name="connsiteX6" fmla="*/ 1103540 w 1232307"/>
                  <a:gd name="connsiteY6" fmla="*/ 1358638 h 1358692"/>
                  <a:gd name="connsiteX7" fmla="*/ 1232308 w 1232307"/>
                  <a:gd name="connsiteY7" fmla="*/ 1273660 h 1358692"/>
                  <a:gd name="connsiteX8" fmla="*/ 1187552 w 1232307"/>
                  <a:gd name="connsiteY8" fmla="*/ 1089280 h 1358692"/>
                  <a:gd name="connsiteX9" fmla="*/ 503931 w 1232307"/>
                  <a:gd name="connsiteY9" fmla="*/ 108429 h 135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2307" h="1358692">
                    <a:moveTo>
                      <a:pt x="503931" y="108429"/>
                    </a:moveTo>
                    <a:cubicBezTo>
                      <a:pt x="430746" y="38729"/>
                      <a:pt x="341970" y="0"/>
                      <a:pt x="341970" y="0"/>
                    </a:cubicBezTo>
                    <a:cubicBezTo>
                      <a:pt x="288231" y="32160"/>
                      <a:pt x="237531" y="71343"/>
                      <a:pt x="191230" y="117644"/>
                    </a:cubicBezTo>
                    <a:cubicBezTo>
                      <a:pt x="100137" y="208745"/>
                      <a:pt x="36537" y="316840"/>
                      <a:pt x="0" y="431674"/>
                    </a:cubicBezTo>
                    <a:cubicBezTo>
                      <a:pt x="0" y="431674"/>
                      <a:pt x="7869" y="507780"/>
                      <a:pt x="42727" y="544860"/>
                    </a:cubicBezTo>
                    <a:cubicBezTo>
                      <a:pt x="282985" y="800477"/>
                      <a:pt x="714466" y="1203224"/>
                      <a:pt x="968100" y="1333507"/>
                    </a:cubicBezTo>
                    <a:cubicBezTo>
                      <a:pt x="1021750" y="1361068"/>
                      <a:pt x="1103540" y="1358638"/>
                      <a:pt x="1103540" y="1358638"/>
                    </a:cubicBezTo>
                    <a:cubicBezTo>
                      <a:pt x="1148541" y="1335045"/>
                      <a:pt x="1191669" y="1306652"/>
                      <a:pt x="1232308" y="1273660"/>
                    </a:cubicBezTo>
                    <a:cubicBezTo>
                      <a:pt x="1232308" y="1273660"/>
                      <a:pt x="1224706" y="1163588"/>
                      <a:pt x="1187552" y="1089280"/>
                    </a:cubicBezTo>
                    <a:cubicBezTo>
                      <a:pt x="1031514" y="777197"/>
                      <a:pt x="659977" y="257044"/>
                      <a:pt x="503931" y="108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67D1E6-2132-C4A3-D440-105F100BFDE6}"/>
                  </a:ext>
                </a:extLst>
              </p:cNvPr>
              <p:cNvSpPr/>
              <p:nvPr/>
            </p:nvSpPr>
            <p:spPr>
              <a:xfrm>
                <a:off x="937821" y="1402911"/>
                <a:ext cx="889440" cy="885362"/>
              </a:xfrm>
              <a:custGeom>
                <a:avLst/>
                <a:gdLst>
                  <a:gd name="connsiteX0" fmla="*/ 228046 w 889440"/>
                  <a:gd name="connsiteY0" fmla="*/ 657324 h 885362"/>
                  <a:gd name="connsiteX1" fmla="*/ 885080 w 889440"/>
                  <a:gd name="connsiteY1" fmla="*/ 878121 h 885362"/>
                  <a:gd name="connsiteX2" fmla="*/ 870166 w 889440"/>
                  <a:gd name="connsiteY2" fmla="*/ 745816 h 885362"/>
                  <a:gd name="connsiteX3" fmla="*/ 121147 w 889440"/>
                  <a:gd name="connsiteY3" fmla="*/ 34449 h 885362"/>
                  <a:gd name="connsiteX4" fmla="*/ 7241 w 889440"/>
                  <a:gd name="connsiteY4" fmla="*/ 290 h 885362"/>
                  <a:gd name="connsiteX5" fmla="*/ 228046 w 889440"/>
                  <a:gd name="connsiteY5" fmla="*/ 657324 h 8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440" h="885362">
                    <a:moveTo>
                      <a:pt x="228046" y="657324"/>
                    </a:moveTo>
                    <a:cubicBezTo>
                      <a:pt x="407231" y="836509"/>
                      <a:pt x="651977" y="910028"/>
                      <a:pt x="885080" y="878121"/>
                    </a:cubicBezTo>
                    <a:cubicBezTo>
                      <a:pt x="885080" y="878121"/>
                      <a:pt x="901658" y="805834"/>
                      <a:pt x="870166" y="745816"/>
                    </a:cubicBezTo>
                    <a:cubicBezTo>
                      <a:pt x="765147" y="545684"/>
                      <a:pt x="343081" y="173151"/>
                      <a:pt x="121147" y="34449"/>
                    </a:cubicBezTo>
                    <a:cubicBezTo>
                      <a:pt x="57272" y="-5477"/>
                      <a:pt x="7241" y="290"/>
                      <a:pt x="7241" y="290"/>
                    </a:cubicBezTo>
                    <a:cubicBezTo>
                      <a:pt x="-24667" y="233392"/>
                      <a:pt x="48868" y="478146"/>
                      <a:pt x="228046" y="657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E6E5C12-CD57-C15C-B419-02C502F0AD71}"/>
                  </a:ext>
                </a:extLst>
              </p:cNvPr>
              <p:cNvSpPr/>
              <p:nvPr/>
            </p:nvSpPr>
            <p:spPr>
              <a:xfrm>
                <a:off x="1446375" y="730598"/>
                <a:ext cx="1049113" cy="1186052"/>
              </a:xfrm>
              <a:custGeom>
                <a:avLst/>
                <a:gdLst>
                  <a:gd name="connsiteX0" fmla="*/ 821085 w 1049113"/>
                  <a:gd name="connsiteY0" fmla="*/ 228006 h 1186052"/>
                  <a:gd name="connsiteX1" fmla="*/ 3673 w 1049113"/>
                  <a:gd name="connsiteY1" fmla="*/ 46911 h 1186052"/>
                  <a:gd name="connsiteX2" fmla="*/ 24754 w 1049113"/>
                  <a:gd name="connsiteY2" fmla="*/ 195526 h 1186052"/>
                  <a:gd name="connsiteX3" fmla="*/ 785663 w 1049113"/>
                  <a:gd name="connsiteY3" fmla="*/ 1128828 h 1186052"/>
                  <a:gd name="connsiteX4" fmla="*/ 934255 w 1049113"/>
                  <a:gd name="connsiteY4" fmla="*/ 1186052 h 1186052"/>
                  <a:gd name="connsiteX5" fmla="*/ 821085 w 1049113"/>
                  <a:gd name="connsiteY5" fmla="*/ 228006 h 118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113" h="1186052">
                    <a:moveTo>
                      <a:pt x="821085" y="228006"/>
                    </a:moveTo>
                    <a:cubicBezTo>
                      <a:pt x="600043" y="6964"/>
                      <a:pt x="279265" y="-53270"/>
                      <a:pt x="3673" y="46911"/>
                    </a:cubicBezTo>
                    <a:cubicBezTo>
                      <a:pt x="3673" y="46911"/>
                      <a:pt x="-13016" y="105555"/>
                      <a:pt x="24754" y="195526"/>
                    </a:cubicBezTo>
                    <a:cubicBezTo>
                      <a:pt x="159496" y="516535"/>
                      <a:pt x="551839" y="966340"/>
                      <a:pt x="785663" y="1128828"/>
                    </a:cubicBezTo>
                    <a:cubicBezTo>
                      <a:pt x="858328" y="1179320"/>
                      <a:pt x="934255" y="1186052"/>
                      <a:pt x="934255" y="1186052"/>
                    </a:cubicBezTo>
                    <a:cubicBezTo>
                      <a:pt x="1118664" y="885947"/>
                      <a:pt x="1081072" y="487986"/>
                      <a:pt x="821085" y="22800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BD42A8-AA46-B79D-2447-93CE37FE5C5C}"/>
                  </a:ext>
                </a:extLst>
              </p:cNvPr>
              <p:cNvSpPr/>
              <p:nvPr/>
            </p:nvSpPr>
            <p:spPr>
              <a:xfrm>
                <a:off x="945062" y="1272650"/>
                <a:ext cx="1133106" cy="1008381"/>
              </a:xfrm>
              <a:custGeom>
                <a:avLst/>
                <a:gdLst>
                  <a:gd name="connsiteX0" fmla="*/ 29574 w 1133106"/>
                  <a:gd name="connsiteY0" fmla="*/ 0 h 1008381"/>
                  <a:gd name="connsiteX1" fmla="*/ 0 w 1133106"/>
                  <a:gd name="connsiteY1" fmla="*/ 130551 h 1008381"/>
                  <a:gd name="connsiteX2" fmla="*/ 877839 w 1133106"/>
                  <a:gd name="connsiteY2" fmla="*/ 1008382 h 1008381"/>
                  <a:gd name="connsiteX3" fmla="*/ 1133107 w 1133106"/>
                  <a:gd name="connsiteY3" fmla="*/ 926971 h 1008381"/>
                  <a:gd name="connsiteX4" fmla="*/ 29574 w 1133106"/>
                  <a:gd name="connsiteY4" fmla="*/ 0 h 10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106" h="1008381">
                    <a:moveTo>
                      <a:pt x="29574" y="0"/>
                    </a:moveTo>
                    <a:cubicBezTo>
                      <a:pt x="15969" y="42764"/>
                      <a:pt x="6034" y="86427"/>
                      <a:pt x="0" y="130551"/>
                    </a:cubicBezTo>
                    <a:lnTo>
                      <a:pt x="877839" y="1008382"/>
                    </a:lnTo>
                    <a:cubicBezTo>
                      <a:pt x="965990" y="996307"/>
                      <a:pt x="1052469" y="969229"/>
                      <a:pt x="1133107" y="926971"/>
                    </a:cubicBezTo>
                    <a:lnTo>
                      <a:pt x="2957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792351E-1A71-CC40-5959-1FD05460A7DF}"/>
                  </a:ext>
                </a:extLst>
              </p:cNvPr>
              <p:cNvSpPr/>
              <p:nvPr/>
            </p:nvSpPr>
            <p:spPr>
              <a:xfrm>
                <a:off x="1316599" y="777509"/>
                <a:ext cx="1064030" cy="1337140"/>
              </a:xfrm>
              <a:custGeom>
                <a:avLst/>
                <a:gdLst>
                  <a:gd name="connsiteX0" fmla="*/ 133449 w 1064030"/>
                  <a:gd name="connsiteY0" fmla="*/ 0 h 1337140"/>
                  <a:gd name="connsiteX1" fmla="*/ 8694 w 1064030"/>
                  <a:gd name="connsiteY1" fmla="*/ 58398 h 1337140"/>
                  <a:gd name="connsiteX2" fmla="*/ 0 w 1064030"/>
                  <a:gd name="connsiteY2" fmla="*/ 63473 h 1337140"/>
                  <a:gd name="connsiteX3" fmla="*/ 151342 w 1064030"/>
                  <a:gd name="connsiteY3" fmla="*/ 366150 h 1337140"/>
                  <a:gd name="connsiteX4" fmla="*/ 669064 w 1064030"/>
                  <a:gd name="connsiteY4" fmla="*/ 1104216 h 1337140"/>
                  <a:gd name="connsiteX5" fmla="*/ 890345 w 1064030"/>
                  <a:gd name="connsiteY5" fmla="*/ 1337140 h 1337140"/>
                  <a:gd name="connsiteX6" fmla="*/ 895368 w 1064030"/>
                  <a:gd name="connsiteY6" fmla="*/ 1332994 h 1337140"/>
                  <a:gd name="connsiteX7" fmla="*/ 950868 w 1064030"/>
                  <a:gd name="connsiteY7" fmla="*/ 1282710 h 1337140"/>
                  <a:gd name="connsiteX8" fmla="*/ 1064031 w 1064030"/>
                  <a:gd name="connsiteY8" fmla="*/ 1139141 h 1337140"/>
                  <a:gd name="connsiteX9" fmla="*/ 133449 w 1064030"/>
                  <a:gd name="connsiteY9" fmla="*/ 0 h 133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030" h="1337140">
                    <a:moveTo>
                      <a:pt x="133449" y="0"/>
                    </a:moveTo>
                    <a:cubicBezTo>
                      <a:pt x="90581" y="15575"/>
                      <a:pt x="48835" y="35081"/>
                      <a:pt x="8694" y="58398"/>
                    </a:cubicBezTo>
                    <a:cubicBezTo>
                      <a:pt x="5796" y="60085"/>
                      <a:pt x="2883" y="61750"/>
                      <a:pt x="0" y="63473"/>
                    </a:cubicBezTo>
                    <a:lnTo>
                      <a:pt x="151342" y="366150"/>
                    </a:lnTo>
                    <a:cubicBezTo>
                      <a:pt x="286478" y="636421"/>
                      <a:pt x="460952" y="885143"/>
                      <a:pt x="669064" y="1104216"/>
                    </a:cubicBezTo>
                    <a:lnTo>
                      <a:pt x="890345" y="1337140"/>
                    </a:lnTo>
                    <a:cubicBezTo>
                      <a:pt x="892031" y="1335773"/>
                      <a:pt x="893696" y="1334376"/>
                      <a:pt x="895368" y="1332994"/>
                    </a:cubicBezTo>
                    <a:cubicBezTo>
                      <a:pt x="914442" y="1317241"/>
                      <a:pt x="933019" y="1300566"/>
                      <a:pt x="950868" y="1282710"/>
                    </a:cubicBezTo>
                    <a:cubicBezTo>
                      <a:pt x="995081" y="1238490"/>
                      <a:pt x="1032673" y="1190190"/>
                      <a:pt x="1064031" y="1139141"/>
                    </a:cubicBezTo>
                    <a:lnTo>
                      <a:pt x="13344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8ED9AF2-C20F-E7E7-E854-CEB30759D04B}"/>
                  </a:ext>
                </a:extLst>
              </p:cNvPr>
              <p:cNvSpPr/>
              <p:nvPr/>
            </p:nvSpPr>
            <p:spPr>
              <a:xfrm>
                <a:off x="677046" y="573362"/>
                <a:ext cx="1975680" cy="1975667"/>
              </a:xfrm>
              <a:custGeom>
                <a:avLst/>
                <a:gdLst>
                  <a:gd name="connsiteX0" fmla="*/ 1709031 w 1975680"/>
                  <a:gd name="connsiteY0" fmla="*/ 1333161 h 1975667"/>
                  <a:gd name="connsiteX1" fmla="*/ 1657580 w 1975680"/>
                  <a:gd name="connsiteY1" fmla="*/ 1409386 h 1975667"/>
                  <a:gd name="connsiteX2" fmla="*/ 1712389 w 1975680"/>
                  <a:gd name="connsiteY2" fmla="*/ 1674255 h 1975667"/>
                  <a:gd name="connsiteX3" fmla="*/ 1431514 w 1975680"/>
                  <a:gd name="connsiteY3" fmla="*/ 1610321 h 1975667"/>
                  <a:gd name="connsiteX4" fmla="*/ 841201 w 1975680"/>
                  <a:gd name="connsiteY4" fmla="*/ 1134470 h 1975667"/>
                  <a:gd name="connsiteX5" fmla="*/ 365344 w 1975680"/>
                  <a:gd name="connsiteY5" fmla="*/ 544157 h 1975667"/>
                  <a:gd name="connsiteX6" fmla="*/ 301417 w 1975680"/>
                  <a:gd name="connsiteY6" fmla="*/ 263290 h 1975667"/>
                  <a:gd name="connsiteX7" fmla="*/ 566286 w 1975680"/>
                  <a:gd name="connsiteY7" fmla="*/ 318099 h 1975667"/>
                  <a:gd name="connsiteX8" fmla="*/ 642503 w 1975680"/>
                  <a:gd name="connsiteY8" fmla="*/ 266641 h 1975667"/>
                  <a:gd name="connsiteX9" fmla="*/ 26383 w 1975680"/>
                  <a:gd name="connsiteY9" fmla="*/ 26383 h 1975667"/>
                  <a:gd name="connsiteX10" fmla="*/ 299923 w 1975680"/>
                  <a:gd name="connsiteY10" fmla="*/ 687400 h 1975667"/>
                  <a:gd name="connsiteX11" fmla="*/ 762004 w 1975680"/>
                  <a:gd name="connsiteY11" fmla="*/ 1213660 h 1975667"/>
                  <a:gd name="connsiteX12" fmla="*/ 1288272 w 1975680"/>
                  <a:gd name="connsiteY12" fmla="*/ 1675741 h 1975667"/>
                  <a:gd name="connsiteX13" fmla="*/ 1949296 w 1975680"/>
                  <a:gd name="connsiteY13" fmla="*/ 1949281 h 1975667"/>
                  <a:gd name="connsiteX14" fmla="*/ 1709031 w 1975680"/>
                  <a:gd name="connsiteY14" fmla="*/ 1333161 h 197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5680" h="1975667">
                    <a:moveTo>
                      <a:pt x="1709031" y="1333161"/>
                    </a:moveTo>
                    <a:cubicBezTo>
                      <a:pt x="1693597" y="1359354"/>
                      <a:pt x="1676328" y="1384760"/>
                      <a:pt x="1657580" y="1409386"/>
                    </a:cubicBezTo>
                    <a:cubicBezTo>
                      <a:pt x="1728848" y="1537849"/>
                      <a:pt x="1752263" y="1634389"/>
                      <a:pt x="1712389" y="1674255"/>
                    </a:cubicBezTo>
                    <a:cubicBezTo>
                      <a:pt x="1670889" y="1715755"/>
                      <a:pt x="1567891" y="1688566"/>
                      <a:pt x="1431514" y="1610321"/>
                    </a:cubicBezTo>
                    <a:cubicBezTo>
                      <a:pt x="1267124" y="1516009"/>
                      <a:pt x="1054159" y="1347436"/>
                      <a:pt x="841201" y="1134470"/>
                    </a:cubicBezTo>
                    <a:cubicBezTo>
                      <a:pt x="628236" y="921513"/>
                      <a:pt x="459662" y="708547"/>
                      <a:pt x="365344" y="544157"/>
                    </a:cubicBezTo>
                    <a:cubicBezTo>
                      <a:pt x="287105" y="407781"/>
                      <a:pt x="259916" y="304798"/>
                      <a:pt x="301417" y="263290"/>
                    </a:cubicBezTo>
                    <a:cubicBezTo>
                      <a:pt x="341283" y="223424"/>
                      <a:pt x="437823" y="246831"/>
                      <a:pt x="566286" y="318099"/>
                    </a:cubicBezTo>
                    <a:cubicBezTo>
                      <a:pt x="590904" y="299336"/>
                      <a:pt x="616302" y="282067"/>
                      <a:pt x="642503" y="266641"/>
                    </a:cubicBezTo>
                    <a:cubicBezTo>
                      <a:pt x="343846" y="48987"/>
                      <a:pt x="104762" y="-51997"/>
                      <a:pt x="26383" y="26383"/>
                    </a:cubicBezTo>
                    <a:cubicBezTo>
                      <a:pt x="-55891" y="108663"/>
                      <a:pt x="59464" y="368004"/>
                      <a:pt x="299923" y="687400"/>
                    </a:cubicBezTo>
                    <a:cubicBezTo>
                      <a:pt x="423972" y="852199"/>
                      <a:pt x="581296" y="1032952"/>
                      <a:pt x="762004" y="1213660"/>
                    </a:cubicBezTo>
                    <a:cubicBezTo>
                      <a:pt x="942727" y="1394383"/>
                      <a:pt x="1123480" y="1551699"/>
                      <a:pt x="1288272" y="1675741"/>
                    </a:cubicBezTo>
                    <a:cubicBezTo>
                      <a:pt x="1607683" y="1916207"/>
                      <a:pt x="1867023" y="2031562"/>
                      <a:pt x="1949296" y="1949281"/>
                    </a:cubicBezTo>
                    <a:cubicBezTo>
                      <a:pt x="2027683" y="1870902"/>
                      <a:pt x="1926677" y="1631810"/>
                      <a:pt x="1709031" y="13331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8DBA7D-14F3-A194-2DB8-400FA7D8B9FA}"/>
              </a:ext>
            </a:extLst>
          </p:cNvPr>
          <p:cNvGrpSpPr/>
          <p:nvPr/>
        </p:nvGrpSpPr>
        <p:grpSpPr>
          <a:xfrm>
            <a:off x="9732733" y="4521372"/>
            <a:ext cx="1924429" cy="1396552"/>
            <a:chOff x="9935933" y="4826448"/>
            <a:chExt cx="1505035" cy="1092199"/>
          </a:xfrm>
        </p:grpSpPr>
        <p:grpSp>
          <p:nvGrpSpPr>
            <p:cNvPr id="28" name="그래픽 11" descr="화성">
              <a:extLst>
                <a:ext uri="{FF2B5EF4-FFF2-40B4-BE49-F238E27FC236}">
                  <a16:creationId xmlns:a16="http://schemas.microsoft.com/office/drawing/2014/main" id="{97B5E241-5EAF-E601-4298-00B1473D53B3}"/>
                </a:ext>
              </a:extLst>
            </p:cNvPr>
            <p:cNvGrpSpPr/>
            <p:nvPr/>
          </p:nvGrpSpPr>
          <p:grpSpPr>
            <a:xfrm>
              <a:off x="10348773" y="4826448"/>
              <a:ext cx="1092195" cy="1092199"/>
              <a:chOff x="10348773" y="4826448"/>
              <a:chExt cx="1092195" cy="1092199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BAB40EF-D62B-5042-A3D4-8E26ADADE695}"/>
                  </a:ext>
                </a:extLst>
              </p:cNvPr>
              <p:cNvSpPr/>
              <p:nvPr/>
            </p:nvSpPr>
            <p:spPr>
              <a:xfrm>
                <a:off x="10692520" y="4826448"/>
                <a:ext cx="748448" cy="748411"/>
              </a:xfrm>
              <a:custGeom>
                <a:avLst/>
                <a:gdLst>
                  <a:gd name="connsiteX0" fmla="*/ 588525 w 748448"/>
                  <a:gd name="connsiteY0" fmla="*/ 159913 h 748411"/>
                  <a:gd name="connsiteX1" fmla="*/ 0 w 748448"/>
                  <a:gd name="connsiteY1" fmla="*/ 38720 h 748411"/>
                  <a:gd name="connsiteX2" fmla="*/ 709725 w 748448"/>
                  <a:gd name="connsiteY2" fmla="*/ 748411 h 748411"/>
                  <a:gd name="connsiteX3" fmla="*/ 588525 w 748448"/>
                  <a:gd name="connsiteY3" fmla="*/ 159913 h 7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448" h="748411">
                    <a:moveTo>
                      <a:pt x="588525" y="159913"/>
                    </a:moveTo>
                    <a:cubicBezTo>
                      <a:pt x="429419" y="814"/>
                      <a:pt x="196576" y="-39536"/>
                      <a:pt x="0" y="38720"/>
                    </a:cubicBezTo>
                    <a:lnTo>
                      <a:pt x="709725" y="748411"/>
                    </a:lnTo>
                    <a:cubicBezTo>
                      <a:pt x="787988" y="551842"/>
                      <a:pt x="747632" y="319013"/>
                      <a:pt x="588525" y="15991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9096598-F1B9-EF3C-AF6E-33405E11C0DE}"/>
                  </a:ext>
                </a:extLst>
              </p:cNvPr>
              <p:cNvSpPr/>
              <p:nvPr/>
            </p:nvSpPr>
            <p:spPr>
              <a:xfrm>
                <a:off x="10361460" y="5175759"/>
                <a:ext cx="747671" cy="742084"/>
              </a:xfrm>
              <a:custGeom>
                <a:avLst/>
                <a:gdLst>
                  <a:gd name="connsiteX0" fmla="*/ 23844 w 747671"/>
                  <a:gd name="connsiteY0" fmla="*/ 119 h 742084"/>
                  <a:gd name="connsiteX1" fmla="*/ 0 w 747671"/>
                  <a:gd name="connsiteY1" fmla="*/ 79577 h 742084"/>
                  <a:gd name="connsiteX2" fmla="*/ 12431 w 747671"/>
                  <a:gd name="connsiteY2" fmla="*/ 139101 h 742084"/>
                  <a:gd name="connsiteX3" fmla="*/ 185783 w 747671"/>
                  <a:gd name="connsiteY3" fmla="*/ 467137 h 742084"/>
                  <a:gd name="connsiteX4" fmla="*/ 563166 w 747671"/>
                  <a:gd name="connsiteY4" fmla="*/ 742085 h 742084"/>
                  <a:gd name="connsiteX5" fmla="*/ 730068 w 747671"/>
                  <a:gd name="connsiteY5" fmla="*/ 706302 h 742084"/>
                  <a:gd name="connsiteX6" fmla="*/ 581651 w 747671"/>
                  <a:gd name="connsiteY6" fmla="*/ 225768 h 742084"/>
                  <a:gd name="connsiteX7" fmla="*/ 71252 w 747671"/>
                  <a:gd name="connsiteY7" fmla="*/ 3587 h 742084"/>
                  <a:gd name="connsiteX8" fmla="*/ 23844 w 747671"/>
                  <a:gd name="connsiteY8" fmla="*/ 119 h 7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7671" h="742084">
                    <a:moveTo>
                      <a:pt x="23844" y="119"/>
                    </a:moveTo>
                    <a:cubicBezTo>
                      <a:pt x="13830" y="26086"/>
                      <a:pt x="5891" y="52633"/>
                      <a:pt x="0" y="79577"/>
                    </a:cubicBezTo>
                    <a:lnTo>
                      <a:pt x="12431" y="139101"/>
                    </a:lnTo>
                    <a:lnTo>
                      <a:pt x="185783" y="467137"/>
                    </a:lnTo>
                    <a:lnTo>
                      <a:pt x="563166" y="742085"/>
                    </a:lnTo>
                    <a:cubicBezTo>
                      <a:pt x="619947" y="738992"/>
                      <a:pt x="676304" y="727026"/>
                      <a:pt x="730068" y="706302"/>
                    </a:cubicBezTo>
                    <a:cubicBezTo>
                      <a:pt x="730068" y="706302"/>
                      <a:pt x="823041" y="428514"/>
                      <a:pt x="581651" y="225768"/>
                    </a:cubicBezTo>
                    <a:cubicBezTo>
                      <a:pt x="397063" y="70723"/>
                      <a:pt x="168547" y="18475"/>
                      <a:pt x="71252" y="3587"/>
                    </a:cubicBezTo>
                    <a:cubicBezTo>
                      <a:pt x="41312" y="-994"/>
                      <a:pt x="23844" y="119"/>
                      <a:pt x="23844" y="11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D337D8F-C147-9CAB-C787-E00A2B27A601}"/>
                  </a:ext>
                </a:extLst>
              </p:cNvPr>
              <p:cNvSpPr/>
              <p:nvPr/>
            </p:nvSpPr>
            <p:spPr>
              <a:xfrm>
                <a:off x="10348773" y="5255329"/>
                <a:ext cx="576396" cy="663318"/>
              </a:xfrm>
              <a:custGeom>
                <a:avLst/>
                <a:gdLst>
                  <a:gd name="connsiteX0" fmla="*/ 159841 w 576396"/>
                  <a:gd name="connsiteY0" fmla="*/ 503422 h 663318"/>
                  <a:gd name="connsiteX1" fmla="*/ 575847 w 576396"/>
                  <a:gd name="connsiteY1" fmla="*/ 662508 h 663318"/>
                  <a:gd name="connsiteX2" fmla="*/ 333645 w 576396"/>
                  <a:gd name="connsiteY2" fmla="*/ 368249 h 663318"/>
                  <a:gd name="connsiteX3" fmla="*/ 12688 w 576396"/>
                  <a:gd name="connsiteY3" fmla="*/ 0 h 663318"/>
                  <a:gd name="connsiteX4" fmla="*/ 159841 w 576396"/>
                  <a:gd name="connsiteY4" fmla="*/ 503422 h 66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396" h="663318">
                    <a:moveTo>
                      <a:pt x="159841" y="503422"/>
                    </a:moveTo>
                    <a:cubicBezTo>
                      <a:pt x="274072" y="617646"/>
                      <a:pt x="426311" y="670632"/>
                      <a:pt x="575847" y="662508"/>
                    </a:cubicBezTo>
                    <a:cubicBezTo>
                      <a:pt x="575847" y="662508"/>
                      <a:pt x="599664" y="535738"/>
                      <a:pt x="333645" y="368249"/>
                    </a:cubicBezTo>
                    <a:cubicBezTo>
                      <a:pt x="72950" y="204119"/>
                      <a:pt x="12688" y="0"/>
                      <a:pt x="12688" y="0"/>
                    </a:cubicBezTo>
                    <a:cubicBezTo>
                      <a:pt x="-25771" y="175755"/>
                      <a:pt x="23180" y="366768"/>
                      <a:pt x="159841" y="50342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0BB10A9-D27D-D0AD-9DDF-C19DAFA92F74}"/>
                  </a:ext>
                </a:extLst>
              </p:cNvPr>
              <p:cNvSpPr/>
              <p:nvPr/>
            </p:nvSpPr>
            <p:spPr>
              <a:xfrm>
                <a:off x="10491268" y="4865168"/>
                <a:ext cx="910983" cy="815081"/>
              </a:xfrm>
              <a:custGeom>
                <a:avLst/>
                <a:gdLst>
                  <a:gd name="connsiteX0" fmla="*/ 910984 w 910983"/>
                  <a:gd name="connsiteY0" fmla="*/ 709691 h 815081"/>
                  <a:gd name="connsiteX1" fmla="*/ 577364 w 910983"/>
                  <a:gd name="connsiteY1" fmla="*/ 217744 h 815081"/>
                  <a:gd name="connsiteX2" fmla="*/ 201258 w 910983"/>
                  <a:gd name="connsiteY2" fmla="*/ 0 h 815081"/>
                  <a:gd name="connsiteX3" fmla="*/ 17352 w 910983"/>
                  <a:gd name="connsiteY3" fmla="*/ 121193 h 815081"/>
                  <a:gd name="connsiteX4" fmla="*/ 0 w 910983"/>
                  <a:gd name="connsiteY4" fmla="*/ 139447 h 815081"/>
                  <a:gd name="connsiteX5" fmla="*/ 316670 w 910983"/>
                  <a:gd name="connsiteY5" fmla="*/ 536352 h 815081"/>
                  <a:gd name="connsiteX6" fmla="*/ 854770 w 910983"/>
                  <a:gd name="connsiteY6" fmla="*/ 815082 h 815081"/>
                  <a:gd name="connsiteX7" fmla="*/ 910984 w 910983"/>
                  <a:gd name="connsiteY7" fmla="*/ 709691 h 81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983" h="815081">
                    <a:moveTo>
                      <a:pt x="910984" y="709691"/>
                    </a:moveTo>
                    <a:cubicBezTo>
                      <a:pt x="910984" y="709691"/>
                      <a:pt x="876682" y="478425"/>
                      <a:pt x="577364" y="217744"/>
                    </a:cubicBezTo>
                    <a:cubicBezTo>
                      <a:pt x="421541" y="82038"/>
                      <a:pt x="201258" y="0"/>
                      <a:pt x="201258" y="0"/>
                    </a:cubicBezTo>
                    <a:cubicBezTo>
                      <a:pt x="134300" y="26657"/>
                      <a:pt x="71539" y="67007"/>
                      <a:pt x="17352" y="121193"/>
                    </a:cubicBezTo>
                    <a:cubicBezTo>
                      <a:pt x="11386" y="127159"/>
                      <a:pt x="5632" y="133269"/>
                      <a:pt x="0" y="139447"/>
                    </a:cubicBezTo>
                    <a:lnTo>
                      <a:pt x="316670" y="536352"/>
                    </a:lnTo>
                    <a:lnTo>
                      <a:pt x="854770" y="815082"/>
                    </a:lnTo>
                    <a:cubicBezTo>
                      <a:pt x="877603" y="781667"/>
                      <a:pt x="896382" y="746328"/>
                      <a:pt x="910984" y="7096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A6C3ADD-D37D-0897-70E0-3319898334E6}"/>
                  </a:ext>
                </a:extLst>
              </p:cNvPr>
              <p:cNvSpPr/>
              <p:nvPr/>
            </p:nvSpPr>
            <p:spPr>
              <a:xfrm>
                <a:off x="10385298" y="5004621"/>
                <a:ext cx="960733" cy="877446"/>
              </a:xfrm>
              <a:custGeom>
                <a:avLst/>
                <a:gdLst>
                  <a:gd name="connsiteX0" fmla="*/ 895748 w 960733"/>
                  <a:gd name="connsiteY0" fmla="*/ 754130 h 877446"/>
                  <a:gd name="connsiteX1" fmla="*/ 960734 w 960733"/>
                  <a:gd name="connsiteY1" fmla="*/ 675628 h 877446"/>
                  <a:gd name="connsiteX2" fmla="*/ 596430 w 960733"/>
                  <a:gd name="connsiteY2" fmla="*/ 300355 h 877446"/>
                  <a:gd name="connsiteX3" fmla="*/ 105964 w 960733"/>
                  <a:gd name="connsiteY3" fmla="*/ 0 h 877446"/>
                  <a:gd name="connsiteX4" fmla="*/ 0 w 960733"/>
                  <a:gd name="connsiteY4" fmla="*/ 171264 h 877446"/>
                  <a:gd name="connsiteX5" fmla="*/ 306765 w 960733"/>
                  <a:gd name="connsiteY5" fmla="*/ 416217 h 877446"/>
                  <a:gd name="connsiteX6" fmla="*/ 706217 w 960733"/>
                  <a:gd name="connsiteY6" fmla="*/ 877446 h 877446"/>
                  <a:gd name="connsiteX7" fmla="*/ 895748 w 960733"/>
                  <a:gd name="connsiteY7" fmla="*/ 754130 h 87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733" h="877446">
                    <a:moveTo>
                      <a:pt x="895748" y="754130"/>
                    </a:moveTo>
                    <a:cubicBezTo>
                      <a:pt x="920274" y="729604"/>
                      <a:pt x="941845" y="703261"/>
                      <a:pt x="960734" y="675628"/>
                    </a:cubicBezTo>
                    <a:cubicBezTo>
                      <a:pt x="960734" y="675628"/>
                      <a:pt x="843049" y="420791"/>
                      <a:pt x="596430" y="300355"/>
                    </a:cubicBezTo>
                    <a:cubicBezTo>
                      <a:pt x="181251" y="97602"/>
                      <a:pt x="105964" y="0"/>
                      <a:pt x="105964" y="0"/>
                    </a:cubicBezTo>
                    <a:cubicBezTo>
                      <a:pt x="59013" y="51395"/>
                      <a:pt x="23749" y="109609"/>
                      <a:pt x="0" y="171264"/>
                    </a:cubicBezTo>
                    <a:cubicBezTo>
                      <a:pt x="0" y="171264"/>
                      <a:pt x="277801" y="174848"/>
                      <a:pt x="306765" y="416217"/>
                    </a:cubicBezTo>
                    <a:cubicBezTo>
                      <a:pt x="334425" y="646685"/>
                      <a:pt x="706217" y="877446"/>
                      <a:pt x="706217" y="877446"/>
                    </a:cubicBezTo>
                    <a:cubicBezTo>
                      <a:pt x="775285" y="850831"/>
                      <a:pt x="840052" y="809826"/>
                      <a:pt x="895748" y="75413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11" descr="화성">
              <a:extLst>
                <a:ext uri="{FF2B5EF4-FFF2-40B4-BE49-F238E27FC236}">
                  <a16:creationId xmlns:a16="http://schemas.microsoft.com/office/drawing/2014/main" id="{CC273549-DAD1-01B7-B8EC-F5A376CDC666}"/>
                </a:ext>
              </a:extLst>
            </p:cNvPr>
            <p:cNvGrpSpPr/>
            <p:nvPr/>
          </p:nvGrpSpPr>
          <p:grpSpPr>
            <a:xfrm>
              <a:off x="10866685" y="5549984"/>
              <a:ext cx="342152" cy="166212"/>
              <a:chOff x="10866685" y="5549984"/>
              <a:chExt cx="342152" cy="166212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3855E29-37FC-93D0-DC48-CA9A964FCD50}"/>
                  </a:ext>
                </a:extLst>
              </p:cNvPr>
              <p:cNvSpPr/>
              <p:nvPr/>
            </p:nvSpPr>
            <p:spPr>
              <a:xfrm>
                <a:off x="10866685" y="5549984"/>
                <a:ext cx="96373" cy="96373"/>
              </a:xfrm>
              <a:custGeom>
                <a:avLst/>
                <a:gdLst>
                  <a:gd name="connsiteX0" fmla="*/ 96373 w 96373"/>
                  <a:gd name="connsiteY0" fmla="*/ 48187 h 96373"/>
                  <a:gd name="connsiteX1" fmla="*/ 48187 w 96373"/>
                  <a:gd name="connsiteY1" fmla="*/ 96373 h 96373"/>
                  <a:gd name="connsiteX2" fmla="*/ 0 w 96373"/>
                  <a:gd name="connsiteY2" fmla="*/ 48187 h 96373"/>
                  <a:gd name="connsiteX3" fmla="*/ 48187 w 96373"/>
                  <a:gd name="connsiteY3" fmla="*/ 0 h 96373"/>
                  <a:gd name="connsiteX4" fmla="*/ 96373 w 96373"/>
                  <a:gd name="connsiteY4" fmla="*/ 48187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73" h="96373">
                    <a:moveTo>
                      <a:pt x="96373" y="48187"/>
                    </a:moveTo>
                    <a:cubicBezTo>
                      <a:pt x="96373" y="74799"/>
                      <a:pt x="74799" y="96373"/>
                      <a:pt x="48187" y="96373"/>
                    </a:cubicBezTo>
                    <a:cubicBezTo>
                      <a:pt x="21574" y="96373"/>
                      <a:pt x="0" y="74799"/>
                      <a:pt x="0" y="48187"/>
                    </a:cubicBezTo>
                    <a:cubicBezTo>
                      <a:pt x="0" y="21574"/>
                      <a:pt x="21574" y="0"/>
                      <a:pt x="48187" y="0"/>
                    </a:cubicBezTo>
                    <a:cubicBezTo>
                      <a:pt x="74799" y="0"/>
                      <a:pt x="96373" y="21574"/>
                      <a:pt x="96373" y="48187"/>
                    </a:cubicBezTo>
                    <a:close/>
                  </a:path>
                </a:pathLst>
              </a:custGeom>
              <a:solidFill>
                <a:srgbClr val="737373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1435276-328A-1FCA-FDC0-4522138DA43E}"/>
                  </a:ext>
                </a:extLst>
              </p:cNvPr>
              <p:cNvSpPr/>
              <p:nvPr/>
            </p:nvSpPr>
            <p:spPr>
              <a:xfrm>
                <a:off x="11064284" y="5571644"/>
                <a:ext cx="144552" cy="144552"/>
              </a:xfrm>
              <a:custGeom>
                <a:avLst/>
                <a:gdLst>
                  <a:gd name="connsiteX0" fmla="*/ 144553 w 144552"/>
                  <a:gd name="connsiteY0" fmla="*/ 72276 h 144552"/>
                  <a:gd name="connsiteX1" fmla="*/ 72276 w 144552"/>
                  <a:gd name="connsiteY1" fmla="*/ 144553 h 144552"/>
                  <a:gd name="connsiteX2" fmla="*/ 0 w 144552"/>
                  <a:gd name="connsiteY2" fmla="*/ 72276 h 144552"/>
                  <a:gd name="connsiteX3" fmla="*/ 72276 w 144552"/>
                  <a:gd name="connsiteY3" fmla="*/ 0 h 144552"/>
                  <a:gd name="connsiteX4" fmla="*/ 144553 w 144552"/>
                  <a:gd name="connsiteY4" fmla="*/ 72276 h 1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52" h="144552">
                    <a:moveTo>
                      <a:pt x="144553" y="72276"/>
                    </a:moveTo>
                    <a:cubicBezTo>
                      <a:pt x="144553" y="112194"/>
                      <a:pt x="112193" y="144553"/>
                      <a:pt x="72276" y="144553"/>
                    </a:cubicBezTo>
                    <a:cubicBezTo>
                      <a:pt x="32359" y="144553"/>
                      <a:pt x="0" y="112194"/>
                      <a:pt x="0" y="72276"/>
                    </a:cubicBezTo>
                    <a:cubicBezTo>
                      <a:pt x="0" y="32359"/>
                      <a:pt x="32359" y="0"/>
                      <a:pt x="72276" y="0"/>
                    </a:cubicBezTo>
                    <a:cubicBezTo>
                      <a:pt x="112193" y="0"/>
                      <a:pt x="144553" y="32359"/>
                      <a:pt x="144553" y="72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래픽 11" descr="화성">
              <a:extLst>
                <a:ext uri="{FF2B5EF4-FFF2-40B4-BE49-F238E27FC236}">
                  <a16:creationId xmlns:a16="http://schemas.microsoft.com/office/drawing/2014/main" id="{6FD70C8C-D8B6-8B28-1B2E-7E458E4B1FFA}"/>
                </a:ext>
              </a:extLst>
            </p:cNvPr>
            <p:cNvGrpSpPr/>
            <p:nvPr/>
          </p:nvGrpSpPr>
          <p:grpSpPr>
            <a:xfrm>
              <a:off x="9935933" y="4856169"/>
              <a:ext cx="496834" cy="760594"/>
              <a:chOff x="9935933" y="4856169"/>
              <a:chExt cx="496834" cy="760594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EE905B6-50D9-68B2-CFB2-893447A775F0}"/>
                  </a:ext>
                </a:extLst>
              </p:cNvPr>
              <p:cNvSpPr/>
              <p:nvPr/>
            </p:nvSpPr>
            <p:spPr>
              <a:xfrm rot="-4148733">
                <a:off x="10381952" y="4862614"/>
                <a:ext cx="44371" cy="44371"/>
              </a:xfrm>
              <a:custGeom>
                <a:avLst/>
                <a:gdLst>
                  <a:gd name="connsiteX0" fmla="*/ 44371 w 44371"/>
                  <a:gd name="connsiteY0" fmla="*/ 22186 h 44371"/>
                  <a:gd name="connsiteX1" fmla="*/ 22186 w 44371"/>
                  <a:gd name="connsiteY1" fmla="*/ 44371 h 44371"/>
                  <a:gd name="connsiteX2" fmla="*/ 0 w 44371"/>
                  <a:gd name="connsiteY2" fmla="*/ 22186 h 44371"/>
                  <a:gd name="connsiteX3" fmla="*/ 22186 w 44371"/>
                  <a:gd name="connsiteY3" fmla="*/ 0 h 44371"/>
                  <a:gd name="connsiteX4" fmla="*/ 44371 w 44371"/>
                  <a:gd name="connsiteY4" fmla="*/ 22186 h 4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" h="44371">
                    <a:moveTo>
                      <a:pt x="44371" y="22186"/>
                    </a:moveTo>
                    <a:cubicBezTo>
                      <a:pt x="44371" y="34438"/>
                      <a:pt x="34438" y="44371"/>
                      <a:pt x="22186" y="44371"/>
                    </a:cubicBezTo>
                    <a:cubicBezTo>
                      <a:pt x="9933" y="44371"/>
                      <a:pt x="0" y="34438"/>
                      <a:pt x="0" y="22186"/>
                    </a:cubicBezTo>
                    <a:cubicBezTo>
                      <a:pt x="0" y="9933"/>
                      <a:pt x="9933" y="0"/>
                      <a:pt x="22186" y="0"/>
                    </a:cubicBezTo>
                    <a:cubicBezTo>
                      <a:pt x="34438" y="0"/>
                      <a:pt x="44371" y="9933"/>
                      <a:pt x="44371" y="221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2C694C5E-EC4B-BE0D-A4AE-906BF391441B}"/>
                  </a:ext>
                </a:extLst>
              </p:cNvPr>
              <p:cNvSpPr/>
              <p:nvPr/>
            </p:nvSpPr>
            <p:spPr>
              <a:xfrm rot="-4148733">
                <a:off x="10054127" y="510504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505050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FC7418-E313-3EDE-B375-5830F2DA4B0A}"/>
                  </a:ext>
                </a:extLst>
              </p:cNvPr>
              <p:cNvSpPr/>
              <p:nvPr/>
            </p:nvSpPr>
            <p:spPr>
              <a:xfrm rot="-4148733">
                <a:off x="10183579" y="4912829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F2F2F2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2C56F22-63A8-C77A-E520-67A8E09A5320}"/>
                  </a:ext>
                </a:extLst>
              </p:cNvPr>
              <p:cNvSpPr/>
              <p:nvPr/>
            </p:nvSpPr>
            <p:spPr>
              <a:xfrm rot="-4148733">
                <a:off x="9948822" y="533845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18AA97E-7F3F-9D18-1C18-F41D0D28A186}"/>
                  </a:ext>
                </a:extLst>
              </p:cNvPr>
              <p:cNvSpPr/>
              <p:nvPr/>
            </p:nvSpPr>
            <p:spPr>
              <a:xfrm rot="-3284764">
                <a:off x="10197946" y="5563657"/>
                <a:ext cx="44370" cy="44370"/>
              </a:xfrm>
              <a:custGeom>
                <a:avLst/>
                <a:gdLst>
                  <a:gd name="connsiteX0" fmla="*/ 44371 w 44370"/>
                  <a:gd name="connsiteY0" fmla="*/ 22185 h 44370"/>
                  <a:gd name="connsiteX1" fmla="*/ 22185 w 44370"/>
                  <a:gd name="connsiteY1" fmla="*/ 44371 h 44370"/>
                  <a:gd name="connsiteX2" fmla="*/ 0 w 44370"/>
                  <a:gd name="connsiteY2" fmla="*/ 22185 h 44370"/>
                  <a:gd name="connsiteX3" fmla="*/ 22185 w 44370"/>
                  <a:gd name="connsiteY3" fmla="*/ 0 h 44370"/>
                  <a:gd name="connsiteX4" fmla="*/ 44371 w 44370"/>
                  <a:gd name="connsiteY4" fmla="*/ 22185 h 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0" h="44370">
                    <a:moveTo>
                      <a:pt x="44371" y="22185"/>
                    </a:moveTo>
                    <a:cubicBezTo>
                      <a:pt x="44371" y="34438"/>
                      <a:pt x="34438" y="44371"/>
                      <a:pt x="22185" y="44371"/>
                    </a:cubicBezTo>
                    <a:cubicBezTo>
                      <a:pt x="9933" y="44371"/>
                      <a:pt x="0" y="34438"/>
                      <a:pt x="0" y="22185"/>
                    </a:cubicBezTo>
                    <a:cubicBezTo>
                      <a:pt x="0" y="9933"/>
                      <a:pt x="9933" y="0"/>
                      <a:pt x="22185" y="0"/>
                    </a:cubicBezTo>
                    <a:cubicBezTo>
                      <a:pt x="34438" y="0"/>
                      <a:pt x="44371" y="9933"/>
                      <a:pt x="44371" y="2218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578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F32386-BBDF-D80F-567B-D838554B7E4D}"/>
              </a:ext>
            </a:extLst>
          </p:cNvPr>
          <p:cNvSpPr/>
          <p:nvPr/>
        </p:nvSpPr>
        <p:spPr>
          <a:xfrm>
            <a:off x="557560" y="2380787"/>
            <a:ext cx="3493756" cy="2700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유권자의 심리 설문 결과와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특성이 함께 기록 되어있음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6A15EB-8D09-DE30-F646-6BEAA33B3D19}"/>
              </a:ext>
            </a:extLst>
          </p:cNvPr>
          <p:cNvSpPr/>
          <p:nvPr/>
        </p:nvSpPr>
        <p:spPr>
          <a:xfrm>
            <a:off x="4336112" y="2380787"/>
            <a:ext cx="3493756" cy="2700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유권자의 개별 특성과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투표율의 상관관계를 파악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632DD6-BEB6-FD66-211C-E32371A1297B}"/>
              </a:ext>
            </a:extLst>
          </p:cNvPr>
          <p:cNvSpPr/>
          <p:nvPr/>
        </p:nvSpPr>
        <p:spPr>
          <a:xfrm>
            <a:off x="8114663" y="2380787"/>
            <a:ext cx="3493756" cy="27006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머신러닝의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원리를 이해하고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데이터에 맞는 모델을 학습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정확도가 높은 모델 만들기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FC85D2-66C3-E0D7-44F9-BACE9FDDDFE6}"/>
              </a:ext>
            </a:extLst>
          </p:cNvPr>
          <p:cNvSpPr txBox="1"/>
          <p:nvPr/>
        </p:nvSpPr>
        <p:spPr>
          <a:xfrm>
            <a:off x="1288779" y="5421844"/>
            <a:ext cx="20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원본 데이터 특징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05EDBE-55D5-6378-828E-759E2774EF65}"/>
              </a:ext>
            </a:extLst>
          </p:cNvPr>
          <p:cNvSpPr txBox="1"/>
          <p:nvPr/>
        </p:nvSpPr>
        <p:spPr>
          <a:xfrm>
            <a:off x="5490518" y="542184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선정 목적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8C1DB7-9606-C115-0F06-FBEF44C83D2E}"/>
              </a:ext>
            </a:extLst>
          </p:cNvPr>
          <p:cNvSpPr txBox="1"/>
          <p:nvPr/>
        </p:nvSpPr>
        <p:spPr>
          <a:xfrm>
            <a:off x="9038238" y="5421844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개인적인 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193B3-9496-4890-2DF8-1599CA21585B}"/>
              </a:ext>
            </a:extLst>
          </p:cNvPr>
          <p:cNvSpPr txBox="1"/>
          <p:nvPr/>
        </p:nvSpPr>
        <p:spPr>
          <a:xfrm>
            <a:off x="1150697" y="594672"/>
            <a:ext cx="6641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데이터 선정 이유 및 프로젝트 목적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41B700-0D95-467F-2404-766F6639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97" y="1679392"/>
            <a:ext cx="9723425" cy="45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99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C64"/>
            </a:gs>
            <a:gs pos="53000">
              <a:srgbClr val="FFDC2A"/>
            </a:gs>
            <a:gs pos="75000">
              <a:srgbClr val="FFDA0B"/>
            </a:gs>
            <a:gs pos="100000">
              <a:srgbClr val="FFD300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24E578-7E76-F8D2-5A77-62AB123F0C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26593"/>
            <a:ext cx="12192000" cy="4031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86F966-A86E-E09F-CA8A-130E3867C189}"/>
              </a:ext>
            </a:extLst>
          </p:cNvPr>
          <p:cNvSpPr txBox="1"/>
          <p:nvPr/>
        </p:nvSpPr>
        <p:spPr>
          <a:xfrm>
            <a:off x="177800" y="1193800"/>
            <a:ext cx="1184170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[                    ]</a:t>
            </a:r>
            <a:endParaRPr lang="ko-KR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0981A-3F17-97E9-D2A3-9FD8176E1F55}"/>
              </a:ext>
            </a:extLst>
          </p:cNvPr>
          <p:cNvSpPr txBox="1"/>
          <p:nvPr/>
        </p:nvSpPr>
        <p:spPr>
          <a:xfrm>
            <a:off x="1252069" y="2010794"/>
            <a:ext cx="9091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연령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결혼여부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교육수준이 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투표 여부에 영향을 미칠 것이다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 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83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66C9E8"/>
          </a:fgClr>
          <a:bgClr>
            <a:srgbClr val="5FC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98A6BC-AABD-51BC-41AB-30444832B471}"/>
              </a:ext>
            </a:extLst>
          </p:cNvPr>
          <p:cNvSpPr/>
          <p:nvPr/>
        </p:nvSpPr>
        <p:spPr>
          <a:xfrm>
            <a:off x="1686622" y="2678029"/>
            <a:ext cx="8818756" cy="1726911"/>
          </a:xfrm>
          <a:prstGeom prst="roundRect">
            <a:avLst>
              <a:gd name="adj" fmla="val 267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071A-9C52-3BE5-128B-3F91D072B84E}"/>
              </a:ext>
            </a:extLst>
          </p:cNvPr>
          <p:cNvSpPr txBox="1"/>
          <p:nvPr/>
        </p:nvSpPr>
        <p:spPr>
          <a:xfrm>
            <a:off x="3097623" y="3280638"/>
            <a:ext cx="6101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EDA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&amp;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DATA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WRANGLING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D8C52D-CFD2-1A4C-B726-84BFFF36D782}"/>
              </a:ext>
            </a:extLst>
          </p:cNvPr>
          <p:cNvSpPr/>
          <p:nvPr/>
        </p:nvSpPr>
        <p:spPr>
          <a:xfrm>
            <a:off x="4552950" y="2109533"/>
            <a:ext cx="2958744" cy="884424"/>
          </a:xfrm>
          <a:prstGeom prst="roundRect">
            <a:avLst>
              <a:gd name="adj" fmla="val 26745"/>
            </a:avLst>
          </a:prstGeom>
          <a:solidFill>
            <a:schemeClr val="accent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BD1C3-C225-6140-DE3F-A468563A009B}"/>
              </a:ext>
            </a:extLst>
          </p:cNvPr>
          <p:cNvSpPr txBox="1"/>
          <p:nvPr/>
        </p:nvSpPr>
        <p:spPr>
          <a:xfrm>
            <a:off x="5330141" y="2220867"/>
            <a:ext cx="151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10666AD-1AC9-A929-B99C-A503884FDEBD}"/>
              </a:ext>
            </a:extLst>
          </p:cNvPr>
          <p:cNvGrpSpPr/>
          <p:nvPr/>
        </p:nvGrpSpPr>
        <p:grpSpPr>
          <a:xfrm rot="20943603">
            <a:off x="870863" y="940076"/>
            <a:ext cx="2373266" cy="2211773"/>
            <a:chOff x="541687" y="692945"/>
            <a:chExt cx="2282339" cy="2127033"/>
          </a:xfrm>
        </p:grpSpPr>
        <p:grpSp>
          <p:nvGrpSpPr>
            <p:cNvPr id="14" name="그래픽 9" descr="토성">
              <a:extLst>
                <a:ext uri="{FF2B5EF4-FFF2-40B4-BE49-F238E27FC236}">
                  <a16:creationId xmlns:a16="http://schemas.microsoft.com/office/drawing/2014/main" id="{6680BF50-8DF8-3801-DECD-86B5E59668C5}"/>
                </a:ext>
              </a:extLst>
            </p:cNvPr>
            <p:cNvGrpSpPr/>
            <p:nvPr/>
          </p:nvGrpSpPr>
          <p:grpSpPr>
            <a:xfrm rot="17547474">
              <a:off x="858594" y="854546"/>
              <a:ext cx="2043455" cy="1887409"/>
              <a:chOff x="668608" y="986559"/>
              <a:chExt cx="2043455" cy="188740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41C4D8-A220-3AE7-2C75-D7BE1E1A0AD4}"/>
                  </a:ext>
                </a:extLst>
              </p:cNvPr>
              <p:cNvSpPr/>
              <p:nvPr/>
            </p:nvSpPr>
            <p:spPr>
              <a:xfrm>
                <a:off x="1077299" y="2442985"/>
                <a:ext cx="267506" cy="267506"/>
              </a:xfrm>
              <a:custGeom>
                <a:avLst/>
                <a:gdLst>
                  <a:gd name="connsiteX0" fmla="*/ 267507 w 267506"/>
                  <a:gd name="connsiteY0" fmla="*/ 133753 h 267506"/>
                  <a:gd name="connsiteX1" fmla="*/ 133753 w 267506"/>
                  <a:gd name="connsiteY1" fmla="*/ 267507 h 267506"/>
                  <a:gd name="connsiteX2" fmla="*/ 0 w 267506"/>
                  <a:gd name="connsiteY2" fmla="*/ 133753 h 267506"/>
                  <a:gd name="connsiteX3" fmla="*/ 133753 w 267506"/>
                  <a:gd name="connsiteY3" fmla="*/ 0 h 267506"/>
                  <a:gd name="connsiteX4" fmla="*/ 267507 w 267506"/>
                  <a:gd name="connsiteY4" fmla="*/ 133753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06" h="267506">
                    <a:moveTo>
                      <a:pt x="267507" y="133753"/>
                    </a:moveTo>
                    <a:cubicBezTo>
                      <a:pt x="267507" y="207623"/>
                      <a:pt x="207623" y="267507"/>
                      <a:pt x="133753" y="267507"/>
                    </a:cubicBezTo>
                    <a:cubicBezTo>
                      <a:pt x="59883" y="267507"/>
                      <a:pt x="0" y="207623"/>
                      <a:pt x="0" y="133753"/>
                    </a:cubicBezTo>
                    <a:cubicBezTo>
                      <a:pt x="0" y="59883"/>
                      <a:pt x="59883" y="0"/>
                      <a:pt x="133753" y="0"/>
                    </a:cubicBezTo>
                    <a:cubicBezTo>
                      <a:pt x="207623" y="0"/>
                      <a:pt x="267507" y="59883"/>
                      <a:pt x="267507" y="133753"/>
                    </a:cubicBezTo>
                    <a:close/>
                  </a:path>
                </a:pathLst>
              </a:custGeom>
              <a:solidFill>
                <a:srgbClr val="FCBB60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54C7F77-E426-5FAF-8B79-1DE2060684F9}"/>
                  </a:ext>
                </a:extLst>
              </p:cNvPr>
              <p:cNvSpPr/>
              <p:nvPr/>
            </p:nvSpPr>
            <p:spPr>
              <a:xfrm>
                <a:off x="668608" y="1239204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B9EE999-0588-4315-D4B4-911E7FD970DB}"/>
                  </a:ext>
                </a:extLst>
              </p:cNvPr>
              <p:cNvSpPr/>
              <p:nvPr/>
            </p:nvSpPr>
            <p:spPr>
              <a:xfrm>
                <a:off x="1456267" y="2450416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D944E0B-4CB6-D590-5418-BA81DEAEDA7D}"/>
                  </a:ext>
                </a:extLst>
              </p:cNvPr>
              <p:cNvSpPr/>
              <p:nvPr/>
            </p:nvSpPr>
            <p:spPr>
              <a:xfrm>
                <a:off x="2518864" y="98655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8C60F589-74FC-BEA2-5372-004ED852572E}"/>
                  </a:ext>
                </a:extLst>
              </p:cNvPr>
              <p:cNvSpPr/>
              <p:nvPr/>
            </p:nvSpPr>
            <p:spPr>
              <a:xfrm>
                <a:off x="1582590" y="268076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래픽 9" descr="토성">
              <a:extLst>
                <a:ext uri="{FF2B5EF4-FFF2-40B4-BE49-F238E27FC236}">
                  <a16:creationId xmlns:a16="http://schemas.microsoft.com/office/drawing/2014/main" id="{566D37BA-BF36-0477-11A1-D95C5DE8386D}"/>
                </a:ext>
              </a:extLst>
            </p:cNvPr>
            <p:cNvGrpSpPr/>
            <p:nvPr/>
          </p:nvGrpSpPr>
          <p:grpSpPr>
            <a:xfrm rot="17547474">
              <a:off x="541681" y="692951"/>
              <a:ext cx="1975680" cy="1975667"/>
              <a:chOff x="677046" y="573362"/>
              <a:chExt cx="1975680" cy="1975667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780755-0EC1-5E8E-C067-082CF6495108}"/>
                  </a:ext>
                </a:extLst>
              </p:cNvPr>
              <p:cNvSpPr/>
              <p:nvPr/>
            </p:nvSpPr>
            <p:spPr>
              <a:xfrm>
                <a:off x="974629" y="840975"/>
                <a:ext cx="1232307" cy="1358692"/>
              </a:xfrm>
              <a:custGeom>
                <a:avLst/>
                <a:gdLst>
                  <a:gd name="connsiteX0" fmla="*/ 503931 w 1232307"/>
                  <a:gd name="connsiteY0" fmla="*/ 108429 h 1358692"/>
                  <a:gd name="connsiteX1" fmla="*/ 341970 w 1232307"/>
                  <a:gd name="connsiteY1" fmla="*/ 0 h 1358692"/>
                  <a:gd name="connsiteX2" fmla="*/ 191230 w 1232307"/>
                  <a:gd name="connsiteY2" fmla="*/ 117644 h 1358692"/>
                  <a:gd name="connsiteX3" fmla="*/ 0 w 1232307"/>
                  <a:gd name="connsiteY3" fmla="*/ 431674 h 1358692"/>
                  <a:gd name="connsiteX4" fmla="*/ 42727 w 1232307"/>
                  <a:gd name="connsiteY4" fmla="*/ 544860 h 1358692"/>
                  <a:gd name="connsiteX5" fmla="*/ 968100 w 1232307"/>
                  <a:gd name="connsiteY5" fmla="*/ 1333507 h 1358692"/>
                  <a:gd name="connsiteX6" fmla="*/ 1103540 w 1232307"/>
                  <a:gd name="connsiteY6" fmla="*/ 1358638 h 1358692"/>
                  <a:gd name="connsiteX7" fmla="*/ 1232308 w 1232307"/>
                  <a:gd name="connsiteY7" fmla="*/ 1273660 h 1358692"/>
                  <a:gd name="connsiteX8" fmla="*/ 1187552 w 1232307"/>
                  <a:gd name="connsiteY8" fmla="*/ 1089280 h 1358692"/>
                  <a:gd name="connsiteX9" fmla="*/ 503931 w 1232307"/>
                  <a:gd name="connsiteY9" fmla="*/ 108429 h 135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2307" h="1358692">
                    <a:moveTo>
                      <a:pt x="503931" y="108429"/>
                    </a:moveTo>
                    <a:cubicBezTo>
                      <a:pt x="430746" y="38729"/>
                      <a:pt x="341970" y="0"/>
                      <a:pt x="341970" y="0"/>
                    </a:cubicBezTo>
                    <a:cubicBezTo>
                      <a:pt x="288231" y="32160"/>
                      <a:pt x="237531" y="71343"/>
                      <a:pt x="191230" y="117644"/>
                    </a:cubicBezTo>
                    <a:cubicBezTo>
                      <a:pt x="100137" y="208745"/>
                      <a:pt x="36537" y="316840"/>
                      <a:pt x="0" y="431674"/>
                    </a:cubicBezTo>
                    <a:cubicBezTo>
                      <a:pt x="0" y="431674"/>
                      <a:pt x="7869" y="507780"/>
                      <a:pt x="42727" y="544860"/>
                    </a:cubicBezTo>
                    <a:cubicBezTo>
                      <a:pt x="282985" y="800477"/>
                      <a:pt x="714466" y="1203224"/>
                      <a:pt x="968100" y="1333507"/>
                    </a:cubicBezTo>
                    <a:cubicBezTo>
                      <a:pt x="1021750" y="1361068"/>
                      <a:pt x="1103540" y="1358638"/>
                      <a:pt x="1103540" y="1358638"/>
                    </a:cubicBezTo>
                    <a:cubicBezTo>
                      <a:pt x="1148541" y="1335045"/>
                      <a:pt x="1191669" y="1306652"/>
                      <a:pt x="1232308" y="1273660"/>
                    </a:cubicBezTo>
                    <a:cubicBezTo>
                      <a:pt x="1232308" y="1273660"/>
                      <a:pt x="1224706" y="1163588"/>
                      <a:pt x="1187552" y="1089280"/>
                    </a:cubicBezTo>
                    <a:cubicBezTo>
                      <a:pt x="1031514" y="777197"/>
                      <a:pt x="659977" y="257044"/>
                      <a:pt x="503931" y="108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67D1E6-2132-C4A3-D440-105F100BFDE6}"/>
                  </a:ext>
                </a:extLst>
              </p:cNvPr>
              <p:cNvSpPr/>
              <p:nvPr/>
            </p:nvSpPr>
            <p:spPr>
              <a:xfrm>
                <a:off x="937821" y="1402911"/>
                <a:ext cx="889440" cy="885362"/>
              </a:xfrm>
              <a:custGeom>
                <a:avLst/>
                <a:gdLst>
                  <a:gd name="connsiteX0" fmla="*/ 228046 w 889440"/>
                  <a:gd name="connsiteY0" fmla="*/ 657324 h 885362"/>
                  <a:gd name="connsiteX1" fmla="*/ 885080 w 889440"/>
                  <a:gd name="connsiteY1" fmla="*/ 878121 h 885362"/>
                  <a:gd name="connsiteX2" fmla="*/ 870166 w 889440"/>
                  <a:gd name="connsiteY2" fmla="*/ 745816 h 885362"/>
                  <a:gd name="connsiteX3" fmla="*/ 121147 w 889440"/>
                  <a:gd name="connsiteY3" fmla="*/ 34449 h 885362"/>
                  <a:gd name="connsiteX4" fmla="*/ 7241 w 889440"/>
                  <a:gd name="connsiteY4" fmla="*/ 290 h 885362"/>
                  <a:gd name="connsiteX5" fmla="*/ 228046 w 889440"/>
                  <a:gd name="connsiteY5" fmla="*/ 657324 h 8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440" h="885362">
                    <a:moveTo>
                      <a:pt x="228046" y="657324"/>
                    </a:moveTo>
                    <a:cubicBezTo>
                      <a:pt x="407231" y="836509"/>
                      <a:pt x="651977" y="910028"/>
                      <a:pt x="885080" y="878121"/>
                    </a:cubicBezTo>
                    <a:cubicBezTo>
                      <a:pt x="885080" y="878121"/>
                      <a:pt x="901658" y="805834"/>
                      <a:pt x="870166" y="745816"/>
                    </a:cubicBezTo>
                    <a:cubicBezTo>
                      <a:pt x="765147" y="545684"/>
                      <a:pt x="343081" y="173151"/>
                      <a:pt x="121147" y="34449"/>
                    </a:cubicBezTo>
                    <a:cubicBezTo>
                      <a:pt x="57272" y="-5477"/>
                      <a:pt x="7241" y="290"/>
                      <a:pt x="7241" y="290"/>
                    </a:cubicBezTo>
                    <a:cubicBezTo>
                      <a:pt x="-24667" y="233392"/>
                      <a:pt x="48868" y="478146"/>
                      <a:pt x="228046" y="657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E6E5C12-CD57-C15C-B419-02C502F0AD71}"/>
                  </a:ext>
                </a:extLst>
              </p:cNvPr>
              <p:cNvSpPr/>
              <p:nvPr/>
            </p:nvSpPr>
            <p:spPr>
              <a:xfrm>
                <a:off x="1446375" y="730598"/>
                <a:ext cx="1049113" cy="1186052"/>
              </a:xfrm>
              <a:custGeom>
                <a:avLst/>
                <a:gdLst>
                  <a:gd name="connsiteX0" fmla="*/ 821085 w 1049113"/>
                  <a:gd name="connsiteY0" fmla="*/ 228006 h 1186052"/>
                  <a:gd name="connsiteX1" fmla="*/ 3673 w 1049113"/>
                  <a:gd name="connsiteY1" fmla="*/ 46911 h 1186052"/>
                  <a:gd name="connsiteX2" fmla="*/ 24754 w 1049113"/>
                  <a:gd name="connsiteY2" fmla="*/ 195526 h 1186052"/>
                  <a:gd name="connsiteX3" fmla="*/ 785663 w 1049113"/>
                  <a:gd name="connsiteY3" fmla="*/ 1128828 h 1186052"/>
                  <a:gd name="connsiteX4" fmla="*/ 934255 w 1049113"/>
                  <a:gd name="connsiteY4" fmla="*/ 1186052 h 1186052"/>
                  <a:gd name="connsiteX5" fmla="*/ 821085 w 1049113"/>
                  <a:gd name="connsiteY5" fmla="*/ 228006 h 118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113" h="1186052">
                    <a:moveTo>
                      <a:pt x="821085" y="228006"/>
                    </a:moveTo>
                    <a:cubicBezTo>
                      <a:pt x="600043" y="6964"/>
                      <a:pt x="279265" y="-53270"/>
                      <a:pt x="3673" y="46911"/>
                    </a:cubicBezTo>
                    <a:cubicBezTo>
                      <a:pt x="3673" y="46911"/>
                      <a:pt x="-13016" y="105555"/>
                      <a:pt x="24754" y="195526"/>
                    </a:cubicBezTo>
                    <a:cubicBezTo>
                      <a:pt x="159496" y="516535"/>
                      <a:pt x="551839" y="966340"/>
                      <a:pt x="785663" y="1128828"/>
                    </a:cubicBezTo>
                    <a:cubicBezTo>
                      <a:pt x="858328" y="1179320"/>
                      <a:pt x="934255" y="1186052"/>
                      <a:pt x="934255" y="1186052"/>
                    </a:cubicBezTo>
                    <a:cubicBezTo>
                      <a:pt x="1118664" y="885947"/>
                      <a:pt x="1081072" y="487986"/>
                      <a:pt x="821085" y="22800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BD42A8-AA46-B79D-2447-93CE37FE5C5C}"/>
                  </a:ext>
                </a:extLst>
              </p:cNvPr>
              <p:cNvSpPr/>
              <p:nvPr/>
            </p:nvSpPr>
            <p:spPr>
              <a:xfrm>
                <a:off x="945062" y="1272650"/>
                <a:ext cx="1133106" cy="1008381"/>
              </a:xfrm>
              <a:custGeom>
                <a:avLst/>
                <a:gdLst>
                  <a:gd name="connsiteX0" fmla="*/ 29574 w 1133106"/>
                  <a:gd name="connsiteY0" fmla="*/ 0 h 1008381"/>
                  <a:gd name="connsiteX1" fmla="*/ 0 w 1133106"/>
                  <a:gd name="connsiteY1" fmla="*/ 130551 h 1008381"/>
                  <a:gd name="connsiteX2" fmla="*/ 877839 w 1133106"/>
                  <a:gd name="connsiteY2" fmla="*/ 1008382 h 1008381"/>
                  <a:gd name="connsiteX3" fmla="*/ 1133107 w 1133106"/>
                  <a:gd name="connsiteY3" fmla="*/ 926971 h 1008381"/>
                  <a:gd name="connsiteX4" fmla="*/ 29574 w 1133106"/>
                  <a:gd name="connsiteY4" fmla="*/ 0 h 10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106" h="1008381">
                    <a:moveTo>
                      <a:pt x="29574" y="0"/>
                    </a:moveTo>
                    <a:cubicBezTo>
                      <a:pt x="15969" y="42764"/>
                      <a:pt x="6034" y="86427"/>
                      <a:pt x="0" y="130551"/>
                    </a:cubicBezTo>
                    <a:lnTo>
                      <a:pt x="877839" y="1008382"/>
                    </a:lnTo>
                    <a:cubicBezTo>
                      <a:pt x="965990" y="996307"/>
                      <a:pt x="1052469" y="969229"/>
                      <a:pt x="1133107" y="926971"/>
                    </a:cubicBezTo>
                    <a:lnTo>
                      <a:pt x="2957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792351E-1A71-CC40-5959-1FD05460A7DF}"/>
                  </a:ext>
                </a:extLst>
              </p:cNvPr>
              <p:cNvSpPr/>
              <p:nvPr/>
            </p:nvSpPr>
            <p:spPr>
              <a:xfrm>
                <a:off x="1316599" y="777509"/>
                <a:ext cx="1064030" cy="1337140"/>
              </a:xfrm>
              <a:custGeom>
                <a:avLst/>
                <a:gdLst>
                  <a:gd name="connsiteX0" fmla="*/ 133449 w 1064030"/>
                  <a:gd name="connsiteY0" fmla="*/ 0 h 1337140"/>
                  <a:gd name="connsiteX1" fmla="*/ 8694 w 1064030"/>
                  <a:gd name="connsiteY1" fmla="*/ 58398 h 1337140"/>
                  <a:gd name="connsiteX2" fmla="*/ 0 w 1064030"/>
                  <a:gd name="connsiteY2" fmla="*/ 63473 h 1337140"/>
                  <a:gd name="connsiteX3" fmla="*/ 151342 w 1064030"/>
                  <a:gd name="connsiteY3" fmla="*/ 366150 h 1337140"/>
                  <a:gd name="connsiteX4" fmla="*/ 669064 w 1064030"/>
                  <a:gd name="connsiteY4" fmla="*/ 1104216 h 1337140"/>
                  <a:gd name="connsiteX5" fmla="*/ 890345 w 1064030"/>
                  <a:gd name="connsiteY5" fmla="*/ 1337140 h 1337140"/>
                  <a:gd name="connsiteX6" fmla="*/ 895368 w 1064030"/>
                  <a:gd name="connsiteY6" fmla="*/ 1332994 h 1337140"/>
                  <a:gd name="connsiteX7" fmla="*/ 950868 w 1064030"/>
                  <a:gd name="connsiteY7" fmla="*/ 1282710 h 1337140"/>
                  <a:gd name="connsiteX8" fmla="*/ 1064031 w 1064030"/>
                  <a:gd name="connsiteY8" fmla="*/ 1139141 h 1337140"/>
                  <a:gd name="connsiteX9" fmla="*/ 133449 w 1064030"/>
                  <a:gd name="connsiteY9" fmla="*/ 0 h 133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030" h="1337140">
                    <a:moveTo>
                      <a:pt x="133449" y="0"/>
                    </a:moveTo>
                    <a:cubicBezTo>
                      <a:pt x="90581" y="15575"/>
                      <a:pt x="48835" y="35081"/>
                      <a:pt x="8694" y="58398"/>
                    </a:cubicBezTo>
                    <a:cubicBezTo>
                      <a:pt x="5796" y="60085"/>
                      <a:pt x="2883" y="61750"/>
                      <a:pt x="0" y="63473"/>
                    </a:cubicBezTo>
                    <a:lnTo>
                      <a:pt x="151342" y="366150"/>
                    </a:lnTo>
                    <a:cubicBezTo>
                      <a:pt x="286478" y="636421"/>
                      <a:pt x="460952" y="885143"/>
                      <a:pt x="669064" y="1104216"/>
                    </a:cubicBezTo>
                    <a:lnTo>
                      <a:pt x="890345" y="1337140"/>
                    </a:lnTo>
                    <a:cubicBezTo>
                      <a:pt x="892031" y="1335773"/>
                      <a:pt x="893696" y="1334376"/>
                      <a:pt x="895368" y="1332994"/>
                    </a:cubicBezTo>
                    <a:cubicBezTo>
                      <a:pt x="914442" y="1317241"/>
                      <a:pt x="933019" y="1300566"/>
                      <a:pt x="950868" y="1282710"/>
                    </a:cubicBezTo>
                    <a:cubicBezTo>
                      <a:pt x="995081" y="1238490"/>
                      <a:pt x="1032673" y="1190190"/>
                      <a:pt x="1064031" y="1139141"/>
                    </a:cubicBezTo>
                    <a:lnTo>
                      <a:pt x="13344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8ED9AF2-C20F-E7E7-E854-CEB30759D04B}"/>
                  </a:ext>
                </a:extLst>
              </p:cNvPr>
              <p:cNvSpPr/>
              <p:nvPr/>
            </p:nvSpPr>
            <p:spPr>
              <a:xfrm>
                <a:off x="677046" y="573362"/>
                <a:ext cx="1975680" cy="1975667"/>
              </a:xfrm>
              <a:custGeom>
                <a:avLst/>
                <a:gdLst>
                  <a:gd name="connsiteX0" fmla="*/ 1709031 w 1975680"/>
                  <a:gd name="connsiteY0" fmla="*/ 1333161 h 1975667"/>
                  <a:gd name="connsiteX1" fmla="*/ 1657580 w 1975680"/>
                  <a:gd name="connsiteY1" fmla="*/ 1409386 h 1975667"/>
                  <a:gd name="connsiteX2" fmla="*/ 1712389 w 1975680"/>
                  <a:gd name="connsiteY2" fmla="*/ 1674255 h 1975667"/>
                  <a:gd name="connsiteX3" fmla="*/ 1431514 w 1975680"/>
                  <a:gd name="connsiteY3" fmla="*/ 1610321 h 1975667"/>
                  <a:gd name="connsiteX4" fmla="*/ 841201 w 1975680"/>
                  <a:gd name="connsiteY4" fmla="*/ 1134470 h 1975667"/>
                  <a:gd name="connsiteX5" fmla="*/ 365344 w 1975680"/>
                  <a:gd name="connsiteY5" fmla="*/ 544157 h 1975667"/>
                  <a:gd name="connsiteX6" fmla="*/ 301417 w 1975680"/>
                  <a:gd name="connsiteY6" fmla="*/ 263290 h 1975667"/>
                  <a:gd name="connsiteX7" fmla="*/ 566286 w 1975680"/>
                  <a:gd name="connsiteY7" fmla="*/ 318099 h 1975667"/>
                  <a:gd name="connsiteX8" fmla="*/ 642503 w 1975680"/>
                  <a:gd name="connsiteY8" fmla="*/ 266641 h 1975667"/>
                  <a:gd name="connsiteX9" fmla="*/ 26383 w 1975680"/>
                  <a:gd name="connsiteY9" fmla="*/ 26383 h 1975667"/>
                  <a:gd name="connsiteX10" fmla="*/ 299923 w 1975680"/>
                  <a:gd name="connsiteY10" fmla="*/ 687400 h 1975667"/>
                  <a:gd name="connsiteX11" fmla="*/ 762004 w 1975680"/>
                  <a:gd name="connsiteY11" fmla="*/ 1213660 h 1975667"/>
                  <a:gd name="connsiteX12" fmla="*/ 1288272 w 1975680"/>
                  <a:gd name="connsiteY12" fmla="*/ 1675741 h 1975667"/>
                  <a:gd name="connsiteX13" fmla="*/ 1949296 w 1975680"/>
                  <a:gd name="connsiteY13" fmla="*/ 1949281 h 1975667"/>
                  <a:gd name="connsiteX14" fmla="*/ 1709031 w 1975680"/>
                  <a:gd name="connsiteY14" fmla="*/ 1333161 h 197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5680" h="1975667">
                    <a:moveTo>
                      <a:pt x="1709031" y="1333161"/>
                    </a:moveTo>
                    <a:cubicBezTo>
                      <a:pt x="1693597" y="1359354"/>
                      <a:pt x="1676328" y="1384760"/>
                      <a:pt x="1657580" y="1409386"/>
                    </a:cubicBezTo>
                    <a:cubicBezTo>
                      <a:pt x="1728848" y="1537849"/>
                      <a:pt x="1752263" y="1634389"/>
                      <a:pt x="1712389" y="1674255"/>
                    </a:cubicBezTo>
                    <a:cubicBezTo>
                      <a:pt x="1670889" y="1715755"/>
                      <a:pt x="1567891" y="1688566"/>
                      <a:pt x="1431514" y="1610321"/>
                    </a:cubicBezTo>
                    <a:cubicBezTo>
                      <a:pt x="1267124" y="1516009"/>
                      <a:pt x="1054159" y="1347436"/>
                      <a:pt x="841201" y="1134470"/>
                    </a:cubicBezTo>
                    <a:cubicBezTo>
                      <a:pt x="628236" y="921513"/>
                      <a:pt x="459662" y="708547"/>
                      <a:pt x="365344" y="544157"/>
                    </a:cubicBezTo>
                    <a:cubicBezTo>
                      <a:pt x="287105" y="407781"/>
                      <a:pt x="259916" y="304798"/>
                      <a:pt x="301417" y="263290"/>
                    </a:cubicBezTo>
                    <a:cubicBezTo>
                      <a:pt x="341283" y="223424"/>
                      <a:pt x="437823" y="246831"/>
                      <a:pt x="566286" y="318099"/>
                    </a:cubicBezTo>
                    <a:cubicBezTo>
                      <a:pt x="590904" y="299336"/>
                      <a:pt x="616302" y="282067"/>
                      <a:pt x="642503" y="266641"/>
                    </a:cubicBezTo>
                    <a:cubicBezTo>
                      <a:pt x="343846" y="48987"/>
                      <a:pt x="104762" y="-51997"/>
                      <a:pt x="26383" y="26383"/>
                    </a:cubicBezTo>
                    <a:cubicBezTo>
                      <a:pt x="-55891" y="108663"/>
                      <a:pt x="59464" y="368004"/>
                      <a:pt x="299923" y="687400"/>
                    </a:cubicBezTo>
                    <a:cubicBezTo>
                      <a:pt x="423972" y="852199"/>
                      <a:pt x="581296" y="1032952"/>
                      <a:pt x="762004" y="1213660"/>
                    </a:cubicBezTo>
                    <a:cubicBezTo>
                      <a:pt x="942727" y="1394383"/>
                      <a:pt x="1123480" y="1551699"/>
                      <a:pt x="1288272" y="1675741"/>
                    </a:cubicBezTo>
                    <a:cubicBezTo>
                      <a:pt x="1607683" y="1916207"/>
                      <a:pt x="1867023" y="2031562"/>
                      <a:pt x="1949296" y="1949281"/>
                    </a:cubicBezTo>
                    <a:cubicBezTo>
                      <a:pt x="2027683" y="1870902"/>
                      <a:pt x="1926677" y="1631810"/>
                      <a:pt x="1709031" y="13331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8DBA7D-14F3-A194-2DB8-400FA7D8B9FA}"/>
              </a:ext>
            </a:extLst>
          </p:cNvPr>
          <p:cNvGrpSpPr/>
          <p:nvPr/>
        </p:nvGrpSpPr>
        <p:grpSpPr>
          <a:xfrm>
            <a:off x="9732733" y="4521372"/>
            <a:ext cx="1924429" cy="1396552"/>
            <a:chOff x="9935933" y="4826448"/>
            <a:chExt cx="1505035" cy="1092199"/>
          </a:xfrm>
        </p:grpSpPr>
        <p:grpSp>
          <p:nvGrpSpPr>
            <p:cNvPr id="28" name="그래픽 11" descr="화성">
              <a:extLst>
                <a:ext uri="{FF2B5EF4-FFF2-40B4-BE49-F238E27FC236}">
                  <a16:creationId xmlns:a16="http://schemas.microsoft.com/office/drawing/2014/main" id="{97B5E241-5EAF-E601-4298-00B1473D53B3}"/>
                </a:ext>
              </a:extLst>
            </p:cNvPr>
            <p:cNvGrpSpPr/>
            <p:nvPr/>
          </p:nvGrpSpPr>
          <p:grpSpPr>
            <a:xfrm>
              <a:off x="10348773" y="4826448"/>
              <a:ext cx="1092195" cy="1092199"/>
              <a:chOff x="10348773" y="4826448"/>
              <a:chExt cx="1092195" cy="1092199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BAB40EF-D62B-5042-A3D4-8E26ADADE695}"/>
                  </a:ext>
                </a:extLst>
              </p:cNvPr>
              <p:cNvSpPr/>
              <p:nvPr/>
            </p:nvSpPr>
            <p:spPr>
              <a:xfrm>
                <a:off x="10692520" y="4826448"/>
                <a:ext cx="748448" cy="748411"/>
              </a:xfrm>
              <a:custGeom>
                <a:avLst/>
                <a:gdLst>
                  <a:gd name="connsiteX0" fmla="*/ 588525 w 748448"/>
                  <a:gd name="connsiteY0" fmla="*/ 159913 h 748411"/>
                  <a:gd name="connsiteX1" fmla="*/ 0 w 748448"/>
                  <a:gd name="connsiteY1" fmla="*/ 38720 h 748411"/>
                  <a:gd name="connsiteX2" fmla="*/ 709725 w 748448"/>
                  <a:gd name="connsiteY2" fmla="*/ 748411 h 748411"/>
                  <a:gd name="connsiteX3" fmla="*/ 588525 w 748448"/>
                  <a:gd name="connsiteY3" fmla="*/ 159913 h 7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448" h="748411">
                    <a:moveTo>
                      <a:pt x="588525" y="159913"/>
                    </a:moveTo>
                    <a:cubicBezTo>
                      <a:pt x="429419" y="814"/>
                      <a:pt x="196576" y="-39536"/>
                      <a:pt x="0" y="38720"/>
                    </a:cubicBezTo>
                    <a:lnTo>
                      <a:pt x="709725" y="748411"/>
                    </a:lnTo>
                    <a:cubicBezTo>
                      <a:pt x="787988" y="551842"/>
                      <a:pt x="747632" y="319013"/>
                      <a:pt x="588525" y="15991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9096598-F1B9-EF3C-AF6E-33405E11C0DE}"/>
                  </a:ext>
                </a:extLst>
              </p:cNvPr>
              <p:cNvSpPr/>
              <p:nvPr/>
            </p:nvSpPr>
            <p:spPr>
              <a:xfrm>
                <a:off x="10361460" y="5175759"/>
                <a:ext cx="747671" cy="742084"/>
              </a:xfrm>
              <a:custGeom>
                <a:avLst/>
                <a:gdLst>
                  <a:gd name="connsiteX0" fmla="*/ 23844 w 747671"/>
                  <a:gd name="connsiteY0" fmla="*/ 119 h 742084"/>
                  <a:gd name="connsiteX1" fmla="*/ 0 w 747671"/>
                  <a:gd name="connsiteY1" fmla="*/ 79577 h 742084"/>
                  <a:gd name="connsiteX2" fmla="*/ 12431 w 747671"/>
                  <a:gd name="connsiteY2" fmla="*/ 139101 h 742084"/>
                  <a:gd name="connsiteX3" fmla="*/ 185783 w 747671"/>
                  <a:gd name="connsiteY3" fmla="*/ 467137 h 742084"/>
                  <a:gd name="connsiteX4" fmla="*/ 563166 w 747671"/>
                  <a:gd name="connsiteY4" fmla="*/ 742085 h 742084"/>
                  <a:gd name="connsiteX5" fmla="*/ 730068 w 747671"/>
                  <a:gd name="connsiteY5" fmla="*/ 706302 h 742084"/>
                  <a:gd name="connsiteX6" fmla="*/ 581651 w 747671"/>
                  <a:gd name="connsiteY6" fmla="*/ 225768 h 742084"/>
                  <a:gd name="connsiteX7" fmla="*/ 71252 w 747671"/>
                  <a:gd name="connsiteY7" fmla="*/ 3587 h 742084"/>
                  <a:gd name="connsiteX8" fmla="*/ 23844 w 747671"/>
                  <a:gd name="connsiteY8" fmla="*/ 119 h 7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7671" h="742084">
                    <a:moveTo>
                      <a:pt x="23844" y="119"/>
                    </a:moveTo>
                    <a:cubicBezTo>
                      <a:pt x="13830" y="26086"/>
                      <a:pt x="5891" y="52633"/>
                      <a:pt x="0" y="79577"/>
                    </a:cubicBezTo>
                    <a:lnTo>
                      <a:pt x="12431" y="139101"/>
                    </a:lnTo>
                    <a:lnTo>
                      <a:pt x="185783" y="467137"/>
                    </a:lnTo>
                    <a:lnTo>
                      <a:pt x="563166" y="742085"/>
                    </a:lnTo>
                    <a:cubicBezTo>
                      <a:pt x="619947" y="738992"/>
                      <a:pt x="676304" y="727026"/>
                      <a:pt x="730068" y="706302"/>
                    </a:cubicBezTo>
                    <a:cubicBezTo>
                      <a:pt x="730068" y="706302"/>
                      <a:pt x="823041" y="428514"/>
                      <a:pt x="581651" y="225768"/>
                    </a:cubicBezTo>
                    <a:cubicBezTo>
                      <a:pt x="397063" y="70723"/>
                      <a:pt x="168547" y="18475"/>
                      <a:pt x="71252" y="3587"/>
                    </a:cubicBezTo>
                    <a:cubicBezTo>
                      <a:pt x="41312" y="-994"/>
                      <a:pt x="23844" y="119"/>
                      <a:pt x="23844" y="11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D337D8F-C147-9CAB-C787-E00A2B27A601}"/>
                  </a:ext>
                </a:extLst>
              </p:cNvPr>
              <p:cNvSpPr/>
              <p:nvPr/>
            </p:nvSpPr>
            <p:spPr>
              <a:xfrm>
                <a:off x="10348773" y="5255329"/>
                <a:ext cx="576396" cy="663318"/>
              </a:xfrm>
              <a:custGeom>
                <a:avLst/>
                <a:gdLst>
                  <a:gd name="connsiteX0" fmla="*/ 159841 w 576396"/>
                  <a:gd name="connsiteY0" fmla="*/ 503422 h 663318"/>
                  <a:gd name="connsiteX1" fmla="*/ 575847 w 576396"/>
                  <a:gd name="connsiteY1" fmla="*/ 662508 h 663318"/>
                  <a:gd name="connsiteX2" fmla="*/ 333645 w 576396"/>
                  <a:gd name="connsiteY2" fmla="*/ 368249 h 663318"/>
                  <a:gd name="connsiteX3" fmla="*/ 12688 w 576396"/>
                  <a:gd name="connsiteY3" fmla="*/ 0 h 663318"/>
                  <a:gd name="connsiteX4" fmla="*/ 159841 w 576396"/>
                  <a:gd name="connsiteY4" fmla="*/ 503422 h 66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396" h="663318">
                    <a:moveTo>
                      <a:pt x="159841" y="503422"/>
                    </a:moveTo>
                    <a:cubicBezTo>
                      <a:pt x="274072" y="617646"/>
                      <a:pt x="426311" y="670632"/>
                      <a:pt x="575847" y="662508"/>
                    </a:cubicBezTo>
                    <a:cubicBezTo>
                      <a:pt x="575847" y="662508"/>
                      <a:pt x="599664" y="535738"/>
                      <a:pt x="333645" y="368249"/>
                    </a:cubicBezTo>
                    <a:cubicBezTo>
                      <a:pt x="72950" y="204119"/>
                      <a:pt x="12688" y="0"/>
                      <a:pt x="12688" y="0"/>
                    </a:cubicBezTo>
                    <a:cubicBezTo>
                      <a:pt x="-25771" y="175755"/>
                      <a:pt x="23180" y="366768"/>
                      <a:pt x="159841" y="50342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0BB10A9-D27D-D0AD-9DDF-C19DAFA92F74}"/>
                  </a:ext>
                </a:extLst>
              </p:cNvPr>
              <p:cNvSpPr/>
              <p:nvPr/>
            </p:nvSpPr>
            <p:spPr>
              <a:xfrm>
                <a:off x="10491268" y="4865168"/>
                <a:ext cx="910983" cy="815081"/>
              </a:xfrm>
              <a:custGeom>
                <a:avLst/>
                <a:gdLst>
                  <a:gd name="connsiteX0" fmla="*/ 910984 w 910983"/>
                  <a:gd name="connsiteY0" fmla="*/ 709691 h 815081"/>
                  <a:gd name="connsiteX1" fmla="*/ 577364 w 910983"/>
                  <a:gd name="connsiteY1" fmla="*/ 217744 h 815081"/>
                  <a:gd name="connsiteX2" fmla="*/ 201258 w 910983"/>
                  <a:gd name="connsiteY2" fmla="*/ 0 h 815081"/>
                  <a:gd name="connsiteX3" fmla="*/ 17352 w 910983"/>
                  <a:gd name="connsiteY3" fmla="*/ 121193 h 815081"/>
                  <a:gd name="connsiteX4" fmla="*/ 0 w 910983"/>
                  <a:gd name="connsiteY4" fmla="*/ 139447 h 815081"/>
                  <a:gd name="connsiteX5" fmla="*/ 316670 w 910983"/>
                  <a:gd name="connsiteY5" fmla="*/ 536352 h 815081"/>
                  <a:gd name="connsiteX6" fmla="*/ 854770 w 910983"/>
                  <a:gd name="connsiteY6" fmla="*/ 815082 h 815081"/>
                  <a:gd name="connsiteX7" fmla="*/ 910984 w 910983"/>
                  <a:gd name="connsiteY7" fmla="*/ 709691 h 81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983" h="815081">
                    <a:moveTo>
                      <a:pt x="910984" y="709691"/>
                    </a:moveTo>
                    <a:cubicBezTo>
                      <a:pt x="910984" y="709691"/>
                      <a:pt x="876682" y="478425"/>
                      <a:pt x="577364" y="217744"/>
                    </a:cubicBezTo>
                    <a:cubicBezTo>
                      <a:pt x="421541" y="82038"/>
                      <a:pt x="201258" y="0"/>
                      <a:pt x="201258" y="0"/>
                    </a:cubicBezTo>
                    <a:cubicBezTo>
                      <a:pt x="134300" y="26657"/>
                      <a:pt x="71539" y="67007"/>
                      <a:pt x="17352" y="121193"/>
                    </a:cubicBezTo>
                    <a:cubicBezTo>
                      <a:pt x="11386" y="127159"/>
                      <a:pt x="5632" y="133269"/>
                      <a:pt x="0" y="139447"/>
                    </a:cubicBezTo>
                    <a:lnTo>
                      <a:pt x="316670" y="536352"/>
                    </a:lnTo>
                    <a:lnTo>
                      <a:pt x="854770" y="815082"/>
                    </a:lnTo>
                    <a:cubicBezTo>
                      <a:pt x="877603" y="781667"/>
                      <a:pt x="896382" y="746328"/>
                      <a:pt x="910984" y="7096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A6C3ADD-D37D-0897-70E0-3319898334E6}"/>
                  </a:ext>
                </a:extLst>
              </p:cNvPr>
              <p:cNvSpPr/>
              <p:nvPr/>
            </p:nvSpPr>
            <p:spPr>
              <a:xfrm>
                <a:off x="10385298" y="5004621"/>
                <a:ext cx="960733" cy="877446"/>
              </a:xfrm>
              <a:custGeom>
                <a:avLst/>
                <a:gdLst>
                  <a:gd name="connsiteX0" fmla="*/ 895748 w 960733"/>
                  <a:gd name="connsiteY0" fmla="*/ 754130 h 877446"/>
                  <a:gd name="connsiteX1" fmla="*/ 960734 w 960733"/>
                  <a:gd name="connsiteY1" fmla="*/ 675628 h 877446"/>
                  <a:gd name="connsiteX2" fmla="*/ 596430 w 960733"/>
                  <a:gd name="connsiteY2" fmla="*/ 300355 h 877446"/>
                  <a:gd name="connsiteX3" fmla="*/ 105964 w 960733"/>
                  <a:gd name="connsiteY3" fmla="*/ 0 h 877446"/>
                  <a:gd name="connsiteX4" fmla="*/ 0 w 960733"/>
                  <a:gd name="connsiteY4" fmla="*/ 171264 h 877446"/>
                  <a:gd name="connsiteX5" fmla="*/ 306765 w 960733"/>
                  <a:gd name="connsiteY5" fmla="*/ 416217 h 877446"/>
                  <a:gd name="connsiteX6" fmla="*/ 706217 w 960733"/>
                  <a:gd name="connsiteY6" fmla="*/ 877446 h 877446"/>
                  <a:gd name="connsiteX7" fmla="*/ 895748 w 960733"/>
                  <a:gd name="connsiteY7" fmla="*/ 754130 h 87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733" h="877446">
                    <a:moveTo>
                      <a:pt x="895748" y="754130"/>
                    </a:moveTo>
                    <a:cubicBezTo>
                      <a:pt x="920274" y="729604"/>
                      <a:pt x="941845" y="703261"/>
                      <a:pt x="960734" y="675628"/>
                    </a:cubicBezTo>
                    <a:cubicBezTo>
                      <a:pt x="960734" y="675628"/>
                      <a:pt x="843049" y="420791"/>
                      <a:pt x="596430" y="300355"/>
                    </a:cubicBezTo>
                    <a:cubicBezTo>
                      <a:pt x="181251" y="97602"/>
                      <a:pt x="105964" y="0"/>
                      <a:pt x="105964" y="0"/>
                    </a:cubicBezTo>
                    <a:cubicBezTo>
                      <a:pt x="59013" y="51395"/>
                      <a:pt x="23749" y="109609"/>
                      <a:pt x="0" y="171264"/>
                    </a:cubicBezTo>
                    <a:cubicBezTo>
                      <a:pt x="0" y="171264"/>
                      <a:pt x="277801" y="174848"/>
                      <a:pt x="306765" y="416217"/>
                    </a:cubicBezTo>
                    <a:cubicBezTo>
                      <a:pt x="334425" y="646685"/>
                      <a:pt x="706217" y="877446"/>
                      <a:pt x="706217" y="877446"/>
                    </a:cubicBezTo>
                    <a:cubicBezTo>
                      <a:pt x="775285" y="850831"/>
                      <a:pt x="840052" y="809826"/>
                      <a:pt x="895748" y="75413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11" descr="화성">
              <a:extLst>
                <a:ext uri="{FF2B5EF4-FFF2-40B4-BE49-F238E27FC236}">
                  <a16:creationId xmlns:a16="http://schemas.microsoft.com/office/drawing/2014/main" id="{CC273549-DAD1-01B7-B8EC-F5A376CDC666}"/>
                </a:ext>
              </a:extLst>
            </p:cNvPr>
            <p:cNvGrpSpPr/>
            <p:nvPr/>
          </p:nvGrpSpPr>
          <p:grpSpPr>
            <a:xfrm>
              <a:off x="10866685" y="5549984"/>
              <a:ext cx="342152" cy="166212"/>
              <a:chOff x="10866685" y="5549984"/>
              <a:chExt cx="342152" cy="166212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3855E29-37FC-93D0-DC48-CA9A964FCD50}"/>
                  </a:ext>
                </a:extLst>
              </p:cNvPr>
              <p:cNvSpPr/>
              <p:nvPr/>
            </p:nvSpPr>
            <p:spPr>
              <a:xfrm>
                <a:off x="10866685" y="5549984"/>
                <a:ext cx="96373" cy="96373"/>
              </a:xfrm>
              <a:custGeom>
                <a:avLst/>
                <a:gdLst>
                  <a:gd name="connsiteX0" fmla="*/ 96373 w 96373"/>
                  <a:gd name="connsiteY0" fmla="*/ 48187 h 96373"/>
                  <a:gd name="connsiteX1" fmla="*/ 48187 w 96373"/>
                  <a:gd name="connsiteY1" fmla="*/ 96373 h 96373"/>
                  <a:gd name="connsiteX2" fmla="*/ 0 w 96373"/>
                  <a:gd name="connsiteY2" fmla="*/ 48187 h 96373"/>
                  <a:gd name="connsiteX3" fmla="*/ 48187 w 96373"/>
                  <a:gd name="connsiteY3" fmla="*/ 0 h 96373"/>
                  <a:gd name="connsiteX4" fmla="*/ 96373 w 96373"/>
                  <a:gd name="connsiteY4" fmla="*/ 48187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73" h="96373">
                    <a:moveTo>
                      <a:pt x="96373" y="48187"/>
                    </a:moveTo>
                    <a:cubicBezTo>
                      <a:pt x="96373" y="74799"/>
                      <a:pt x="74799" y="96373"/>
                      <a:pt x="48187" y="96373"/>
                    </a:cubicBezTo>
                    <a:cubicBezTo>
                      <a:pt x="21574" y="96373"/>
                      <a:pt x="0" y="74799"/>
                      <a:pt x="0" y="48187"/>
                    </a:cubicBezTo>
                    <a:cubicBezTo>
                      <a:pt x="0" y="21574"/>
                      <a:pt x="21574" y="0"/>
                      <a:pt x="48187" y="0"/>
                    </a:cubicBezTo>
                    <a:cubicBezTo>
                      <a:pt x="74799" y="0"/>
                      <a:pt x="96373" y="21574"/>
                      <a:pt x="96373" y="48187"/>
                    </a:cubicBezTo>
                    <a:close/>
                  </a:path>
                </a:pathLst>
              </a:custGeom>
              <a:solidFill>
                <a:srgbClr val="737373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1435276-328A-1FCA-FDC0-4522138DA43E}"/>
                  </a:ext>
                </a:extLst>
              </p:cNvPr>
              <p:cNvSpPr/>
              <p:nvPr/>
            </p:nvSpPr>
            <p:spPr>
              <a:xfrm>
                <a:off x="11064284" y="5571644"/>
                <a:ext cx="144552" cy="144552"/>
              </a:xfrm>
              <a:custGeom>
                <a:avLst/>
                <a:gdLst>
                  <a:gd name="connsiteX0" fmla="*/ 144553 w 144552"/>
                  <a:gd name="connsiteY0" fmla="*/ 72276 h 144552"/>
                  <a:gd name="connsiteX1" fmla="*/ 72276 w 144552"/>
                  <a:gd name="connsiteY1" fmla="*/ 144553 h 144552"/>
                  <a:gd name="connsiteX2" fmla="*/ 0 w 144552"/>
                  <a:gd name="connsiteY2" fmla="*/ 72276 h 144552"/>
                  <a:gd name="connsiteX3" fmla="*/ 72276 w 144552"/>
                  <a:gd name="connsiteY3" fmla="*/ 0 h 144552"/>
                  <a:gd name="connsiteX4" fmla="*/ 144553 w 144552"/>
                  <a:gd name="connsiteY4" fmla="*/ 72276 h 1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52" h="144552">
                    <a:moveTo>
                      <a:pt x="144553" y="72276"/>
                    </a:moveTo>
                    <a:cubicBezTo>
                      <a:pt x="144553" y="112194"/>
                      <a:pt x="112193" y="144553"/>
                      <a:pt x="72276" y="144553"/>
                    </a:cubicBezTo>
                    <a:cubicBezTo>
                      <a:pt x="32359" y="144553"/>
                      <a:pt x="0" y="112194"/>
                      <a:pt x="0" y="72276"/>
                    </a:cubicBezTo>
                    <a:cubicBezTo>
                      <a:pt x="0" y="32359"/>
                      <a:pt x="32359" y="0"/>
                      <a:pt x="72276" y="0"/>
                    </a:cubicBezTo>
                    <a:cubicBezTo>
                      <a:pt x="112193" y="0"/>
                      <a:pt x="144553" y="32359"/>
                      <a:pt x="144553" y="72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래픽 11" descr="화성">
              <a:extLst>
                <a:ext uri="{FF2B5EF4-FFF2-40B4-BE49-F238E27FC236}">
                  <a16:creationId xmlns:a16="http://schemas.microsoft.com/office/drawing/2014/main" id="{6FD70C8C-D8B6-8B28-1B2E-7E458E4B1FFA}"/>
                </a:ext>
              </a:extLst>
            </p:cNvPr>
            <p:cNvGrpSpPr/>
            <p:nvPr/>
          </p:nvGrpSpPr>
          <p:grpSpPr>
            <a:xfrm>
              <a:off x="9935933" y="4856169"/>
              <a:ext cx="496834" cy="760594"/>
              <a:chOff x="9935933" y="4856169"/>
              <a:chExt cx="496834" cy="760594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EE905B6-50D9-68B2-CFB2-893447A775F0}"/>
                  </a:ext>
                </a:extLst>
              </p:cNvPr>
              <p:cNvSpPr/>
              <p:nvPr/>
            </p:nvSpPr>
            <p:spPr>
              <a:xfrm rot="-4148733">
                <a:off x="10381952" y="4862614"/>
                <a:ext cx="44371" cy="44371"/>
              </a:xfrm>
              <a:custGeom>
                <a:avLst/>
                <a:gdLst>
                  <a:gd name="connsiteX0" fmla="*/ 44371 w 44371"/>
                  <a:gd name="connsiteY0" fmla="*/ 22186 h 44371"/>
                  <a:gd name="connsiteX1" fmla="*/ 22186 w 44371"/>
                  <a:gd name="connsiteY1" fmla="*/ 44371 h 44371"/>
                  <a:gd name="connsiteX2" fmla="*/ 0 w 44371"/>
                  <a:gd name="connsiteY2" fmla="*/ 22186 h 44371"/>
                  <a:gd name="connsiteX3" fmla="*/ 22186 w 44371"/>
                  <a:gd name="connsiteY3" fmla="*/ 0 h 44371"/>
                  <a:gd name="connsiteX4" fmla="*/ 44371 w 44371"/>
                  <a:gd name="connsiteY4" fmla="*/ 22186 h 4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" h="44371">
                    <a:moveTo>
                      <a:pt x="44371" y="22186"/>
                    </a:moveTo>
                    <a:cubicBezTo>
                      <a:pt x="44371" y="34438"/>
                      <a:pt x="34438" y="44371"/>
                      <a:pt x="22186" y="44371"/>
                    </a:cubicBezTo>
                    <a:cubicBezTo>
                      <a:pt x="9933" y="44371"/>
                      <a:pt x="0" y="34438"/>
                      <a:pt x="0" y="22186"/>
                    </a:cubicBezTo>
                    <a:cubicBezTo>
                      <a:pt x="0" y="9933"/>
                      <a:pt x="9933" y="0"/>
                      <a:pt x="22186" y="0"/>
                    </a:cubicBezTo>
                    <a:cubicBezTo>
                      <a:pt x="34438" y="0"/>
                      <a:pt x="44371" y="9933"/>
                      <a:pt x="44371" y="221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2C694C5E-EC4B-BE0D-A4AE-906BF391441B}"/>
                  </a:ext>
                </a:extLst>
              </p:cNvPr>
              <p:cNvSpPr/>
              <p:nvPr/>
            </p:nvSpPr>
            <p:spPr>
              <a:xfrm rot="-4148733">
                <a:off x="10054127" y="510504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505050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FC7418-E313-3EDE-B375-5830F2DA4B0A}"/>
                  </a:ext>
                </a:extLst>
              </p:cNvPr>
              <p:cNvSpPr/>
              <p:nvPr/>
            </p:nvSpPr>
            <p:spPr>
              <a:xfrm rot="-4148733">
                <a:off x="10183579" y="4912829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F2F2F2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2C56F22-63A8-C77A-E520-67A8E09A5320}"/>
                  </a:ext>
                </a:extLst>
              </p:cNvPr>
              <p:cNvSpPr/>
              <p:nvPr/>
            </p:nvSpPr>
            <p:spPr>
              <a:xfrm rot="-4148733">
                <a:off x="9948822" y="533845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18AA97E-7F3F-9D18-1C18-F41D0D28A186}"/>
                  </a:ext>
                </a:extLst>
              </p:cNvPr>
              <p:cNvSpPr/>
              <p:nvPr/>
            </p:nvSpPr>
            <p:spPr>
              <a:xfrm rot="-3284764">
                <a:off x="10197946" y="5563657"/>
                <a:ext cx="44370" cy="44370"/>
              </a:xfrm>
              <a:custGeom>
                <a:avLst/>
                <a:gdLst>
                  <a:gd name="connsiteX0" fmla="*/ 44371 w 44370"/>
                  <a:gd name="connsiteY0" fmla="*/ 22185 h 44370"/>
                  <a:gd name="connsiteX1" fmla="*/ 22185 w 44370"/>
                  <a:gd name="connsiteY1" fmla="*/ 44371 h 44370"/>
                  <a:gd name="connsiteX2" fmla="*/ 0 w 44370"/>
                  <a:gd name="connsiteY2" fmla="*/ 22185 h 44370"/>
                  <a:gd name="connsiteX3" fmla="*/ 22185 w 44370"/>
                  <a:gd name="connsiteY3" fmla="*/ 0 h 44370"/>
                  <a:gd name="connsiteX4" fmla="*/ 44371 w 44370"/>
                  <a:gd name="connsiteY4" fmla="*/ 22185 h 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0" h="44370">
                    <a:moveTo>
                      <a:pt x="44371" y="22185"/>
                    </a:moveTo>
                    <a:cubicBezTo>
                      <a:pt x="44371" y="34438"/>
                      <a:pt x="34438" y="44371"/>
                      <a:pt x="22185" y="44371"/>
                    </a:cubicBezTo>
                    <a:cubicBezTo>
                      <a:pt x="9933" y="44371"/>
                      <a:pt x="0" y="34438"/>
                      <a:pt x="0" y="22185"/>
                    </a:cubicBezTo>
                    <a:cubicBezTo>
                      <a:pt x="0" y="9933"/>
                      <a:pt x="9933" y="0"/>
                      <a:pt x="22185" y="0"/>
                    </a:cubicBezTo>
                    <a:cubicBezTo>
                      <a:pt x="34438" y="0"/>
                      <a:pt x="44371" y="9933"/>
                      <a:pt x="44371" y="2218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359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2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D3E789F-7FCE-2B29-87E8-7A50958491F8}"/>
              </a:ext>
            </a:extLst>
          </p:cNvPr>
          <p:cNvSpPr txBox="1"/>
          <p:nvPr/>
        </p:nvSpPr>
        <p:spPr>
          <a:xfrm>
            <a:off x="1188724" y="624549"/>
            <a:ext cx="5544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EDA &amp; DATA WRANGLING 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D07CFA-B54B-0011-50B8-4C871189117E}"/>
              </a:ext>
            </a:extLst>
          </p:cNvPr>
          <p:cNvSpPr/>
          <p:nvPr/>
        </p:nvSpPr>
        <p:spPr>
          <a:xfrm>
            <a:off x="821262" y="1977855"/>
            <a:ext cx="576907" cy="5769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E2A05-28FF-E0C0-1D67-B8AEFBF3CE7B}"/>
              </a:ext>
            </a:extLst>
          </p:cNvPr>
          <p:cNvSpPr txBox="1"/>
          <p:nvPr/>
        </p:nvSpPr>
        <p:spPr>
          <a:xfrm>
            <a:off x="901965" y="1999839"/>
            <a:ext cx="41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B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3C55B2-709C-9311-4232-FB5F5C391A11}"/>
              </a:ext>
            </a:extLst>
          </p:cNvPr>
          <p:cNvSpPr/>
          <p:nvPr/>
        </p:nvSpPr>
        <p:spPr>
          <a:xfrm>
            <a:off x="6156284" y="1978432"/>
            <a:ext cx="576907" cy="57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749260-3EB9-5B27-6CD4-952C7C8B1B1A}"/>
              </a:ext>
            </a:extLst>
          </p:cNvPr>
          <p:cNvSpPr txBox="1"/>
          <p:nvPr/>
        </p:nvSpPr>
        <p:spPr>
          <a:xfrm>
            <a:off x="6225705" y="199145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A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13731F-1AC1-1C8E-026B-9F4367B5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2" y="2979348"/>
            <a:ext cx="4858428" cy="24863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00C929-0B76-D927-3576-899DA19C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39" y="1974672"/>
            <a:ext cx="4410691" cy="44392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5FE1271-9BF7-CCCA-C582-AD5CB58A4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910" y="1849933"/>
            <a:ext cx="3742069" cy="44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74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2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D3E789F-7FCE-2B29-87E8-7A50958491F8}"/>
              </a:ext>
            </a:extLst>
          </p:cNvPr>
          <p:cNvSpPr txBox="1"/>
          <p:nvPr/>
        </p:nvSpPr>
        <p:spPr>
          <a:xfrm>
            <a:off x="1150690" y="616375"/>
            <a:ext cx="5544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EDA &amp; DATA WRANGLING 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51455C-B3C7-7FB7-D6FF-0727B8B6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90" y="1667332"/>
            <a:ext cx="10008066" cy="7077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92FB4D-0D3F-5ADA-0325-BAD627E3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605" y="2918935"/>
            <a:ext cx="6751894" cy="340259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B77B97F-2255-1CBD-1865-4D647F7DF562}"/>
              </a:ext>
            </a:extLst>
          </p:cNvPr>
          <p:cNvSpPr/>
          <p:nvPr/>
        </p:nvSpPr>
        <p:spPr>
          <a:xfrm>
            <a:off x="5562522" y="2482747"/>
            <a:ext cx="260059" cy="364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A9FCF4-0872-77E0-A66D-9A9F9E8B3C8E}"/>
              </a:ext>
            </a:extLst>
          </p:cNvPr>
          <p:cNvSpPr/>
          <p:nvPr/>
        </p:nvSpPr>
        <p:spPr>
          <a:xfrm>
            <a:off x="460265" y="1720849"/>
            <a:ext cx="576907" cy="5769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03A3CD-178D-A37C-3283-F52FB9394370}"/>
              </a:ext>
            </a:extLst>
          </p:cNvPr>
          <p:cNvSpPr txBox="1"/>
          <p:nvPr/>
        </p:nvSpPr>
        <p:spPr>
          <a:xfrm>
            <a:off x="540968" y="1726055"/>
            <a:ext cx="41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B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5F6354-624B-5BB4-3CFA-3B6FC7EBC4C8}"/>
              </a:ext>
            </a:extLst>
          </p:cNvPr>
          <p:cNvSpPr/>
          <p:nvPr/>
        </p:nvSpPr>
        <p:spPr>
          <a:xfrm>
            <a:off x="460265" y="2939417"/>
            <a:ext cx="576907" cy="57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42FCB5-2CE1-D14C-1CBC-0DCB0BED4D8F}"/>
              </a:ext>
            </a:extLst>
          </p:cNvPr>
          <p:cNvSpPr txBox="1"/>
          <p:nvPr/>
        </p:nvSpPr>
        <p:spPr>
          <a:xfrm>
            <a:off x="531724" y="293950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A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146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85327" y="554940"/>
            <a:ext cx="8089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특성별</a:t>
            </a:r>
            <a:r>
              <a:rPr lang="ko-KR" alt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타겟 값 시각화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326857" y="161755"/>
              <a:ext cx="2418708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Part 2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836FBF1-DCEF-434E-D0FA-B5BA831B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4" y="2475911"/>
            <a:ext cx="10885073" cy="30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3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207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CA21"/>
      </a:accent1>
      <a:accent2>
        <a:srgbClr val="E7EAB8"/>
      </a:accent2>
      <a:accent3>
        <a:srgbClr val="FCFBEE"/>
      </a:accent3>
      <a:accent4>
        <a:srgbClr val="EDD3AE"/>
      </a:accent4>
      <a:accent5>
        <a:srgbClr val="88D6ED"/>
      </a:accent5>
      <a:accent6>
        <a:srgbClr val="00AAE4"/>
      </a:accent6>
      <a:hlink>
        <a:srgbClr val="262626"/>
      </a:hlink>
      <a:folHlink>
        <a:srgbClr val="262626"/>
      </a:folHlink>
    </a:clrScheme>
    <a:fontScheme name="해피니스 산스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337</Words>
  <Application>Microsoft Office PowerPoint</Application>
  <PresentationFormat>와이드스크린</PresentationFormat>
  <Paragraphs>117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새굴림</vt:lpstr>
      <vt:lpstr>서울남산 장체 L</vt:lpstr>
      <vt:lpstr>해피니스 산스 레귤러</vt:lpstr>
      <vt:lpstr>해피니스 산스 타이틀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Nicole Smith</cp:lastModifiedBy>
  <cp:revision>37</cp:revision>
  <dcterms:created xsi:type="dcterms:W3CDTF">2022-07-04T01:01:09Z</dcterms:created>
  <dcterms:modified xsi:type="dcterms:W3CDTF">2022-07-27T07:26:30Z</dcterms:modified>
</cp:coreProperties>
</file>