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64" r:id="rId2"/>
  </p:sldMasterIdLst>
  <p:notesMasterIdLst>
    <p:notesMasterId r:id="rId26"/>
  </p:notesMasterIdLst>
  <p:handoutMasterIdLst>
    <p:handoutMasterId r:id="rId27"/>
  </p:handoutMasterIdLst>
  <p:sldIdLst>
    <p:sldId id="3086" r:id="rId3"/>
    <p:sldId id="3127" r:id="rId4"/>
    <p:sldId id="3128" r:id="rId5"/>
    <p:sldId id="3123" r:id="rId6"/>
    <p:sldId id="3106" r:id="rId7"/>
    <p:sldId id="3113" r:id="rId8"/>
    <p:sldId id="3125" r:id="rId9"/>
    <p:sldId id="3129" r:id="rId10"/>
    <p:sldId id="3112" r:id="rId11"/>
    <p:sldId id="3104" r:id="rId12"/>
    <p:sldId id="3114" r:id="rId13"/>
    <p:sldId id="3124" r:id="rId14"/>
    <p:sldId id="3130" r:id="rId15"/>
    <p:sldId id="3110" r:id="rId16"/>
    <p:sldId id="3107" r:id="rId17"/>
    <p:sldId id="3126" r:id="rId18"/>
    <p:sldId id="3109" r:id="rId19"/>
    <p:sldId id="3131" r:id="rId20"/>
    <p:sldId id="3108" r:id="rId21"/>
    <p:sldId id="3111" r:id="rId22"/>
    <p:sldId id="3105" r:id="rId23"/>
    <p:sldId id="3132" r:id="rId24"/>
    <p:sldId id="3133" r:id="rId25"/>
  </p:sldIdLst>
  <p:sldSz cx="12858750" cy="7232650"/>
  <p:notesSz cx="6858000" cy="914400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228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B369"/>
    <a:srgbClr val="1A8CE1"/>
    <a:srgbClr val="FFFFFF"/>
    <a:srgbClr val="A78357"/>
    <a:srgbClr val="28C7D4"/>
    <a:srgbClr val="F94D4D"/>
    <a:srgbClr val="FEFEFE"/>
    <a:srgbClr val="8F1A12"/>
    <a:srgbClr val="F84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8" autoAdjust="0"/>
    <p:restoredTop sz="92986" autoAdjust="0"/>
  </p:normalViewPr>
  <p:slideViewPr>
    <p:cSldViewPr>
      <p:cViewPr varScale="1">
        <p:scale>
          <a:sx n="57" d="100"/>
          <a:sy n="57" d="100"/>
        </p:scale>
        <p:origin x="-96" y="-1524"/>
      </p:cViewPr>
      <p:guideLst>
        <p:guide orient="horz" pos="328"/>
        <p:guide orient="horz" pos="4228"/>
        <p:guide pos="4050"/>
        <p:guide pos="557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0AC6-447D-9A0A-9BEE2DFBAAE5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0AC6-447D-9A0A-9BEE2DFBAAE5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0AC6-447D-9A0A-9BEE2DFBAA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399488"/>
        <c:axId val="52401280"/>
      </c:barChart>
      <c:catAx>
        <c:axId val="52399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>
                <a:lumMod val="9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pPr>
            <a:endParaRPr lang="zh-CN"/>
          </a:p>
        </c:txPr>
        <c:crossAx val="52401280"/>
        <c:crosses val="autoZero"/>
        <c:auto val="1"/>
        <c:lblAlgn val="ctr"/>
        <c:lblOffset val="100"/>
        <c:noMultiLvlLbl val="0"/>
      </c:catAx>
      <c:valAx>
        <c:axId val="52401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2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pPr>
            <a:endParaRPr lang="zh-CN"/>
          </a:p>
        </c:txPr>
        <c:crossAx val="52399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bg1">
              <a:lumMod val="65000"/>
            </a:schemeClr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B9F-4CBF-A9A5-556CC45D212B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B9F-4CBF-A9A5-556CC45D212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B9F-4CBF-A9A5-556CC45D212B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B9F-4CBF-A9A5-556CC45D212B}"/>
              </c:ext>
            </c:extLst>
          </c:dPt>
          <c:dLbls>
            <c:dLbl>
              <c:idx val="0"/>
              <c:layout>
                <c:manualLayout>
                  <c:x val="0.13815790449632923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dirty="0" smtClean="0">
                        <a:solidFill>
                          <a:schemeClr val="accent2"/>
                        </a:solidFill>
                      </a:rPr>
                      <a:t>文字内容</a:t>
                    </a:r>
                    <a:r>
                      <a:rPr lang="zh-CN" altLang="en-US" baseline="0" dirty="0"/>
                      <a:t>
</a:t>
                    </a:r>
                    <a:fld id="{ABCF13AD-F1DB-4CEF-A0C6-06217161B480}" type="PERCENTAGE">
                      <a:rPr lang="en-US" altLang="zh-CN" baseline="0"/>
                      <a:pPr/>
                      <a:t>[百分比]</a:t>
                    </a:fld>
                    <a:endParaRPr lang="zh-CN" altLang="en-US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B9F-4CBF-A9A5-556CC45D212B}"/>
                </c:ext>
              </c:extLst>
            </c:dLbl>
            <c:dLbl>
              <c:idx val="1"/>
              <c:layout>
                <c:manualLayout>
                  <c:x val="-0.19983036402654603"/>
                  <c:y val="5.3824406432990975E-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dirty="0" smtClean="0">
                        <a:solidFill>
                          <a:schemeClr val="accent3"/>
                        </a:solidFill>
                      </a:rPr>
                      <a:t>文字内容</a:t>
                    </a:r>
                    <a:r>
                      <a:rPr lang="zh-CN" altLang="en-US" baseline="0" dirty="0"/>
                      <a:t>
</a:t>
                    </a:r>
                    <a:fld id="{EDAAE65A-6D76-4DA3-BF56-3713A370866B}" type="PERCENTAGE">
                      <a:rPr lang="en-US" altLang="zh-CN" baseline="0"/>
                      <a:pPr/>
                      <a:t>[百分比]</a:t>
                    </a:fld>
                    <a:endParaRPr lang="zh-CN" altLang="en-US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B9F-4CBF-A9A5-556CC45D212B}"/>
                </c:ext>
              </c:extLst>
            </c:dLbl>
            <c:dLbl>
              <c:idx val="2"/>
              <c:layout>
                <c:manualLayout>
                  <c:x val="-0.16872308998161573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dirty="0" smtClean="0">
                        <a:solidFill>
                          <a:schemeClr val="accent4"/>
                        </a:solidFill>
                      </a:rPr>
                      <a:t>文字内容</a:t>
                    </a:r>
                    <a:r>
                      <a:rPr lang="zh-CN" altLang="en-US" baseline="0" dirty="0"/>
                      <a:t>
</a:t>
                    </a:r>
                    <a:fld id="{A86670D7-7ADC-4F16-8B68-2B95DB2A189B}" type="PERCENTAGE">
                      <a:rPr lang="en-US" altLang="zh-CN" baseline="0"/>
                      <a:pPr/>
                      <a:t>[百分比]</a:t>
                    </a:fld>
                    <a:endParaRPr lang="zh-CN" altLang="en-US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B9F-4CBF-A9A5-556CC45D212B}"/>
                </c:ext>
              </c:extLst>
            </c:dLbl>
            <c:dLbl>
              <c:idx val="3"/>
              <c:layout>
                <c:manualLayout>
                  <c:x val="-0.24971825018320967"/>
                  <c:y val="-6.1446732143909812E-2"/>
                </c:manualLayout>
              </c:layout>
              <c:tx>
                <c:rich>
                  <a:bodyPr rot="0" spcFirstLastPara="1" vertOverflow="ellipsis" vert="horz" wrap="square" anchor="ctr" anchorCtr="0"/>
                  <a:lstStyle/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800" b="0" i="0" u="none" strike="noStrike" kern="1200" baseline="0">
                        <a:solidFill>
                          <a:srgbClr val="FFFFFF">
                            <a:lumMod val="65000"/>
                          </a:srgb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defRPr>
                    </a:pPr>
                    <a:r>
                      <a:rPr lang="zh-CN" altLang="en-US" dirty="0" smtClean="0">
                        <a:solidFill>
                          <a:schemeClr val="accent5"/>
                        </a:solidFill>
                      </a:rPr>
                      <a:t>文字内容</a:t>
                    </a:r>
                    <a:r>
                      <a:rPr lang="zh-CN" altLang="en-US" sz="1800" b="0" i="0" u="none" strike="noStrike" kern="1200" baseline="0" dirty="0" smtClean="0">
                        <a:solidFill>
                          <a:srgbClr val="FFFFFF">
                            <a:lumMod val="65000"/>
                          </a:srgb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a:t>
</a:t>
                    </a:r>
                    <a:fld id="{A86670D7-7ADC-4F16-8B68-2B95DB2A189B}" type="PERCENTAGE">
                      <a:rPr lang="en-US" altLang="zh-CN" sz="1800" b="0" i="0" u="none" strike="noStrike" kern="1200" baseline="0" smtClean="0">
                        <a:solidFill>
                          <a:srgbClr val="FFFFFF">
                            <a:lumMod val="65000"/>
                          </a:srgb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kern="1200" baseline="0">
                          <a:solidFill>
                            <a:srgbClr val="FFFFFF">
                              <a:lumMod val="65000"/>
                            </a:srgb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  <a:sym typeface="Arial" panose="020B0604020202020204" pitchFamily="34" charset="0"/>
                        </a:defRPr>
                      </a:pPr>
                      <a:t>[百分比]</a:t>
                    </a:fld>
                    <a:endParaRPr lang="zh-CN" altLang="en-US" sz="1800" b="0" i="0" u="none" strike="noStrike" kern="1200" baseline="0" dirty="0" smtClean="0">
                      <a:solidFill>
                        <a:srgbClr val="FFFFFF">
                          <a:lumMod val="65000"/>
                        </a:srgbClr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5745236275216626"/>
                      <c:h val="0.193024942471126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B9F-4CBF-A9A5-556CC45D21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3</c:v>
                </c:pt>
                <c:pt idx="3">
                  <c:v>1.5</c:v>
                </c:pt>
              </c:numCache>
            </c:numRef>
          </c:val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Research</c:v>
                      </c:pt>
                      <c:pt idx="1">
                        <c:v>Meet</c:v>
                      </c:pt>
                      <c:pt idx="2">
                        <c:v>Brief</c:v>
                      </c:pt>
                      <c:pt idx="3">
                        <c:v>Fixes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5B9F-4CBF-A9A5-556CC45D212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pPr>
            <a:endParaRPr lang="zh-CN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pPr>
            <a:endParaRPr lang="zh-CN"/>
          </a:p>
        </c:txPr>
      </c:legendEntry>
      <c:layout>
        <c:manualLayout>
          <c:xMode val="edge"/>
          <c:yMode val="edge"/>
          <c:x val="0.87473678995412452"/>
          <c:y val="0.6293452071186163"/>
          <c:w val="6.7702007702854783E-2"/>
          <c:h val="0.347686455034386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bg1">
              <a:lumMod val="65000"/>
            </a:schemeClr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19050"/>
          </c:spPr>
          <c:marker>
            <c:symbol val="circle"/>
            <c:size val="5"/>
            <c:spPr>
              <a:ln w="19050"/>
            </c:spPr>
          </c:marker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4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</c:numCache>
            </c:numRef>
          </c:val>
          <c:smooth val="0"/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0-7163-4113-B493-1C0390BFC553}"/>
            </c:ext>
          </c:extLst>
        </c:ser>
        <c:ser>
          <c:idx val="1"/>
          <c:order val="1"/>
          <c:spPr>
            <a:ln w="19050"/>
          </c:spPr>
          <c:marker>
            <c:symbol val="circle"/>
            <c:size val="5"/>
            <c:spPr>
              <a:ln w="19050"/>
            </c:spPr>
          </c:marker>
          <c:val>
            <c:numRef>
              <c:f>Sheet1!$C$2:$C$9</c:f>
              <c:numCache>
                <c:formatCode>General</c:formatCode>
                <c:ptCount val="8"/>
                <c:pt idx="0">
                  <c:v>1.2</c:v>
                </c:pt>
                <c:pt idx="1">
                  <c:v>2</c:v>
                </c:pt>
                <c:pt idx="2">
                  <c:v>2.5</c:v>
                </c:pt>
                <c:pt idx="3">
                  <c:v>3</c:v>
                </c:pt>
                <c:pt idx="4">
                  <c:v>2.5</c:v>
                </c:pt>
                <c:pt idx="5">
                  <c:v>4</c:v>
                </c:pt>
                <c:pt idx="6">
                  <c:v>2</c:v>
                </c:pt>
                <c:pt idx="7">
                  <c:v>6</c:v>
                </c:pt>
              </c:numCache>
            </c:numRef>
          </c:val>
          <c:smooth val="0"/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1-7163-4113-B493-1C0390BFC553}"/>
            </c:ext>
          </c:extLst>
        </c:ser>
        <c:ser>
          <c:idx val="2"/>
          <c:order val="2"/>
          <c:spPr>
            <a:ln w="19050"/>
          </c:spPr>
          <c:marker>
            <c:symbol val="circle"/>
            <c:size val="5"/>
            <c:spPr>
              <a:ln w="19050"/>
            </c:spPr>
          </c:marker>
          <c:val>
            <c:numRef>
              <c:f>Sheet1!$D$2:$D$9</c:f>
              <c:numCache>
                <c:formatCode>General</c:formatCode>
                <c:ptCount val="8"/>
                <c:pt idx="0">
                  <c:v>2.2999999999999998</c:v>
                </c:pt>
                <c:pt idx="1">
                  <c:v>3</c:v>
                </c:pt>
                <c:pt idx="2">
                  <c:v>3.5</c:v>
                </c:pt>
                <c:pt idx="3">
                  <c:v>3.5</c:v>
                </c:pt>
                <c:pt idx="4">
                  <c:v>4.5</c:v>
                </c:pt>
                <c:pt idx="5">
                  <c:v>4.5</c:v>
                </c:pt>
                <c:pt idx="6">
                  <c:v>5</c:v>
                </c:pt>
                <c:pt idx="7">
                  <c:v>6.5</c:v>
                </c:pt>
              </c:numCache>
            </c:numRef>
          </c:val>
          <c:smooth val="0"/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2-7163-4113-B493-1C0390BFC553}"/>
            </c:ext>
          </c:extLst>
        </c:ser>
        <c:ser>
          <c:idx val="3"/>
          <c:order val="3"/>
          <c:spPr>
            <a:ln w="19050"/>
          </c:spPr>
          <c:marker>
            <c:symbol val="circle"/>
            <c:size val="5"/>
            <c:spPr>
              <a:ln w="19050"/>
            </c:spPr>
          </c:marker>
          <c:val>
            <c:numRef>
              <c:f>Sheet1!$E$2:$E$9</c:f>
              <c:numCache>
                <c:formatCode>General</c:formatCode>
                <c:ptCount val="8"/>
                <c:pt idx="0">
                  <c:v>2</c:v>
                </c:pt>
                <c:pt idx="1">
                  <c:v>3.5</c:v>
                </c:pt>
                <c:pt idx="2">
                  <c:v>4</c:v>
                </c:pt>
                <c:pt idx="3">
                  <c:v>6</c:v>
                </c:pt>
                <c:pt idx="4">
                  <c:v>5</c:v>
                </c:pt>
                <c:pt idx="5">
                  <c:v>3.5</c:v>
                </c:pt>
                <c:pt idx="6">
                  <c:v>6.5</c:v>
                </c:pt>
                <c:pt idx="7">
                  <c:v>7</c:v>
                </c:pt>
              </c:numCache>
            </c:numRef>
          </c:val>
          <c:smooth val="0"/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Series 4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3-7163-4113-B493-1C0390BFC5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4272640"/>
        <c:axId val="194275584"/>
      </c:lineChart>
      <c:catAx>
        <c:axId val="194272640"/>
        <c:scaling>
          <c:orientation val="minMax"/>
        </c:scaling>
        <c:delete val="0"/>
        <c:axPos val="b"/>
        <c:numFmt formatCode="#\ ?/?" sourceLinked="0"/>
        <c:majorTickMark val="out"/>
        <c:minorTickMark val="none"/>
        <c:tickLblPos val="low"/>
        <c:crossAx val="194275584"/>
        <c:crosses val="autoZero"/>
        <c:auto val="1"/>
        <c:lblAlgn val="ctr"/>
        <c:lblOffset val="100"/>
        <c:noMultiLvlLbl val="0"/>
      </c:catAx>
      <c:valAx>
        <c:axId val="19427558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194272640"/>
        <c:crosses val="autoZero"/>
        <c:crossBetween val="between"/>
      </c:valAx>
      <c:spPr>
        <a:ln w="12700"/>
      </c:spPr>
    </c:plotArea>
    <c:plotVisOnly val="1"/>
    <c:dispBlanksAs val="gap"/>
    <c:showDLblsOverMax val="0"/>
  </c:chart>
  <c:spPr>
    <a:ln w="19050"/>
  </c:spPr>
  <c:txPr>
    <a:bodyPr/>
    <a:lstStyle/>
    <a:p>
      <a:pPr>
        <a:defRPr sz="1000">
          <a:solidFill>
            <a:schemeClr val="bg1">
              <a:lumMod val="6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ea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23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635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56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219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5E018A50-0272-459E-8BED-66D2F382125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 eaLnBrk="1" hangingPunct="1">
                <a:buFont typeface="Arial" panose="020B0604020202020204" pitchFamily="34" charset="0"/>
                <a:buNone/>
              </a:p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317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756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784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74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750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3840B-94F0-49FA-A493-1B79233BF6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71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51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79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821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7967"/>
            <a:ext cx="4230440" cy="1225532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7414" y="287967"/>
            <a:ext cx="7188398" cy="6172866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38" y="1513500"/>
            <a:ext cx="4230440" cy="4947334"/>
          </a:xfrm>
        </p:spPr>
        <p:txBody>
          <a:bodyPr/>
          <a:lstStyle>
            <a:lvl1pPr marL="0" indent="0">
              <a:buNone/>
              <a:defRPr sz="1800"/>
            </a:lvl1pPr>
            <a:lvl2pPr marL="574015" indent="0">
              <a:buNone/>
              <a:defRPr sz="1500"/>
            </a:lvl2pPr>
            <a:lvl3pPr marL="1148029" indent="0">
              <a:buNone/>
              <a:defRPr sz="1300"/>
            </a:lvl3pPr>
            <a:lvl4pPr marL="1722044" indent="0">
              <a:buNone/>
              <a:defRPr sz="1100"/>
            </a:lvl4pPr>
            <a:lvl5pPr marL="2296058" indent="0">
              <a:buNone/>
              <a:defRPr sz="1100"/>
            </a:lvl5pPr>
            <a:lvl6pPr marL="2870073" indent="0">
              <a:buNone/>
              <a:defRPr sz="1100"/>
            </a:lvl6pPr>
            <a:lvl7pPr marL="3444088" indent="0">
              <a:buNone/>
              <a:defRPr sz="1100"/>
            </a:lvl7pPr>
            <a:lvl8pPr marL="4018102" indent="0">
              <a:buNone/>
              <a:defRPr sz="1100"/>
            </a:lvl8pPr>
            <a:lvl9pPr marL="459211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6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405" y="5062855"/>
            <a:ext cx="7715250" cy="597699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20405" y="646251"/>
            <a:ext cx="7715250" cy="4339590"/>
          </a:xfrm>
        </p:spPr>
        <p:txBody>
          <a:bodyPr/>
          <a:lstStyle>
            <a:lvl1pPr marL="0" indent="0">
              <a:buNone/>
              <a:defRPr sz="4000"/>
            </a:lvl1pPr>
            <a:lvl2pPr marL="574015" indent="0">
              <a:buNone/>
              <a:defRPr sz="3500"/>
            </a:lvl2pPr>
            <a:lvl3pPr marL="1148029" indent="0">
              <a:buNone/>
              <a:defRPr sz="3000"/>
            </a:lvl3pPr>
            <a:lvl4pPr marL="1722044" indent="0">
              <a:buNone/>
              <a:defRPr sz="2500"/>
            </a:lvl4pPr>
            <a:lvl5pPr marL="2296058" indent="0">
              <a:buNone/>
              <a:defRPr sz="2500"/>
            </a:lvl5pPr>
            <a:lvl6pPr marL="2870073" indent="0">
              <a:buNone/>
              <a:defRPr sz="2500"/>
            </a:lvl6pPr>
            <a:lvl7pPr marL="3444088" indent="0">
              <a:buNone/>
              <a:defRPr sz="2500"/>
            </a:lvl7pPr>
            <a:lvl8pPr marL="4018102" indent="0">
              <a:buNone/>
              <a:defRPr sz="2500"/>
            </a:lvl8pPr>
            <a:lvl9pPr marL="4592117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20405" y="5660554"/>
            <a:ext cx="7715250" cy="848831"/>
          </a:xfrm>
        </p:spPr>
        <p:txBody>
          <a:bodyPr/>
          <a:lstStyle>
            <a:lvl1pPr marL="0" indent="0">
              <a:buNone/>
              <a:defRPr sz="1800"/>
            </a:lvl1pPr>
            <a:lvl2pPr marL="574015" indent="0">
              <a:buNone/>
              <a:defRPr sz="1500"/>
            </a:lvl2pPr>
            <a:lvl3pPr marL="1148029" indent="0">
              <a:buNone/>
              <a:defRPr sz="1300"/>
            </a:lvl3pPr>
            <a:lvl4pPr marL="1722044" indent="0">
              <a:buNone/>
              <a:defRPr sz="1100"/>
            </a:lvl4pPr>
            <a:lvl5pPr marL="2296058" indent="0">
              <a:buNone/>
              <a:defRPr sz="1100"/>
            </a:lvl5pPr>
            <a:lvl6pPr marL="2870073" indent="0">
              <a:buNone/>
              <a:defRPr sz="1100"/>
            </a:lvl6pPr>
            <a:lvl7pPr marL="3444088" indent="0">
              <a:buNone/>
              <a:defRPr sz="1100"/>
            </a:lvl7pPr>
            <a:lvl8pPr marL="4018102" indent="0">
              <a:buNone/>
              <a:defRPr sz="1100"/>
            </a:lvl8pPr>
            <a:lvl9pPr marL="459211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06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03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2594" y="289642"/>
            <a:ext cx="2893219" cy="617119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7" y="289642"/>
            <a:ext cx="8465344" cy="617119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61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7932"/>
            <a:ext cx="308695" cy="432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213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0"/>
            <a:ext cx="10929938" cy="1550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4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48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9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7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4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18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92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2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08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5752" y="4647648"/>
            <a:ext cx="10929938" cy="1436485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5752" y="3065506"/>
            <a:ext cx="10929938" cy="1582142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401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4802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20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2960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700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44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1810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5921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14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687619"/>
            <a:ext cx="5679281" cy="47732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36531" y="1687619"/>
            <a:ext cx="5679281" cy="47732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39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18976"/>
            <a:ext cx="5681514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15" indent="0">
              <a:buNone/>
              <a:defRPr sz="2500" b="1"/>
            </a:lvl2pPr>
            <a:lvl3pPr marL="1148029" indent="0">
              <a:buNone/>
              <a:defRPr sz="2300" b="1"/>
            </a:lvl3pPr>
            <a:lvl4pPr marL="1722044" indent="0">
              <a:buNone/>
              <a:defRPr sz="2000" b="1"/>
            </a:lvl4pPr>
            <a:lvl5pPr marL="2296058" indent="0">
              <a:buNone/>
              <a:defRPr sz="2000" b="1"/>
            </a:lvl5pPr>
            <a:lvl6pPr marL="2870073" indent="0">
              <a:buNone/>
              <a:defRPr sz="2000" b="1"/>
            </a:lvl6pPr>
            <a:lvl7pPr marL="3444088" indent="0">
              <a:buNone/>
              <a:defRPr sz="2000" b="1"/>
            </a:lvl7pPr>
            <a:lvl8pPr marL="4018102" indent="0">
              <a:buNone/>
              <a:defRPr sz="2000" b="1"/>
            </a:lvl8pPr>
            <a:lvl9pPr marL="4592117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38" y="2293688"/>
            <a:ext cx="5681514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32067" y="1618976"/>
            <a:ext cx="5683746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15" indent="0">
              <a:buNone/>
              <a:defRPr sz="2500" b="1"/>
            </a:lvl2pPr>
            <a:lvl3pPr marL="1148029" indent="0">
              <a:buNone/>
              <a:defRPr sz="2300" b="1"/>
            </a:lvl3pPr>
            <a:lvl4pPr marL="1722044" indent="0">
              <a:buNone/>
              <a:defRPr sz="2000" b="1"/>
            </a:lvl4pPr>
            <a:lvl5pPr marL="2296058" indent="0">
              <a:buNone/>
              <a:defRPr sz="2000" b="1"/>
            </a:lvl5pPr>
            <a:lvl6pPr marL="2870073" indent="0">
              <a:buNone/>
              <a:defRPr sz="2000" b="1"/>
            </a:lvl6pPr>
            <a:lvl7pPr marL="3444088" indent="0">
              <a:buNone/>
              <a:defRPr sz="2000" b="1"/>
            </a:lvl7pPr>
            <a:lvl8pPr marL="4018102" indent="0">
              <a:buNone/>
              <a:defRPr sz="2000" b="1"/>
            </a:lvl8pPr>
            <a:lvl9pPr marL="4592117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32067" y="2293688"/>
            <a:ext cx="5683746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64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77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09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 vert="horz" lIns="114803" tIns="57401" rIns="114803" bIns="5740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 vert="horz" lIns="114803" tIns="57401" rIns="114803" bIns="5740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2937" y="6703595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2018/1/4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1366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xStyles>
    <p:titleStyle>
      <a:lvl1pPr algn="ctr" defTabSz="1148029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511" indent="-430511" algn="l" defTabSz="1148029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2774" indent="-358759" algn="l" defTabSz="1148029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5037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9051" indent="-287007" algn="l" defTabSz="1148029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3066" indent="-287007" algn="l" defTabSz="1148029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7080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1095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05110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9124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015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8029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2044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605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0073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408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8102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117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2.jpe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2.jpe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1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n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2.jpe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2.jpe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4408414"/>
            <a:ext cx="12858750" cy="2825204"/>
          </a:xfrm>
          <a:custGeom>
            <a:avLst/>
            <a:gdLst>
              <a:gd name="connsiteX0" fmla="*/ 468061 w 12858750"/>
              <a:gd name="connsiteY0" fmla="*/ 0 h 2318305"/>
              <a:gd name="connsiteX1" fmla="*/ 12390689 w 12858750"/>
              <a:gd name="connsiteY1" fmla="*/ 0 h 2318305"/>
              <a:gd name="connsiteX2" fmla="*/ 12858750 w 12858750"/>
              <a:gd name="connsiteY2" fmla="*/ 468061 h 2318305"/>
              <a:gd name="connsiteX3" fmla="*/ 12858750 w 12858750"/>
              <a:gd name="connsiteY3" fmla="*/ 2318305 h 2318305"/>
              <a:gd name="connsiteX4" fmla="*/ 0 w 12858750"/>
              <a:gd name="connsiteY4" fmla="*/ 2318305 h 2318305"/>
              <a:gd name="connsiteX5" fmla="*/ 0 w 12858750"/>
              <a:gd name="connsiteY5" fmla="*/ 468061 h 2318305"/>
              <a:gd name="connsiteX6" fmla="*/ 468061 w 12858750"/>
              <a:gd name="connsiteY6" fmla="*/ 0 h 231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58750" h="2318305">
                <a:moveTo>
                  <a:pt x="468061" y="0"/>
                </a:moveTo>
                <a:lnTo>
                  <a:pt x="12390689" y="0"/>
                </a:lnTo>
                <a:cubicBezTo>
                  <a:pt x="12649192" y="0"/>
                  <a:pt x="12858750" y="209558"/>
                  <a:pt x="12858750" y="468061"/>
                </a:cubicBezTo>
                <a:lnTo>
                  <a:pt x="12858750" y="2318305"/>
                </a:lnTo>
                <a:lnTo>
                  <a:pt x="0" y="2318305"/>
                </a:lnTo>
                <a:lnTo>
                  <a:pt x="0" y="468061"/>
                </a:lnTo>
                <a:cubicBezTo>
                  <a:pt x="0" y="209558"/>
                  <a:pt x="209558" y="0"/>
                  <a:pt x="468061" y="0"/>
                </a:cubicBezTo>
                <a:close/>
              </a:path>
            </a:pathLst>
          </a:cu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3783081" y="6012166"/>
            <a:ext cx="5292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EDUCATION TEACHING CLASS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4143404" y="6332982"/>
            <a:ext cx="4571942" cy="3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适合远程教育、教学、网络教学、精美</a:t>
            </a:r>
            <a:r>
              <a:rPr lang="en-US" altLang="zh-CN" sz="1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PPT</a:t>
            </a:r>
            <a:endParaRPr lang="zh-CN" altLang="en-US" sz="1600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3477047" y="5104201"/>
            <a:ext cx="59046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000" cap="all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在线</a:t>
            </a:r>
            <a:r>
              <a:rPr lang="zh-CN" altLang="en-US" sz="6000" cap="all" dirty="0" smtClean="0">
                <a:solidFill>
                  <a:schemeClr val="accent4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教育</a:t>
            </a:r>
            <a:r>
              <a:rPr lang="zh-CN" altLang="en-US" sz="6000" cap="all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教学类</a:t>
            </a:r>
            <a:endParaRPr lang="zh-CN" altLang="en-US" sz="6000" cap="all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76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65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150"/>
                            </p:stCondLst>
                            <p:childTnLst>
                              <p:par>
                                <p:cTn id="4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600"/>
                            </p:stCondLst>
                            <p:childTnLst>
                              <p:par>
                                <p:cTn id="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9" grpId="0" animBg="1"/>
      <p:bldP spid="18" grpId="0"/>
      <p:bldP spid="18" grpId="1"/>
      <p:bldP spid="19" grpId="0"/>
      <p:bldP spid="19" grpId="1"/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Line 5"/>
          <p:cNvSpPr>
            <a:spLocks noChangeShapeType="1"/>
          </p:cNvSpPr>
          <p:nvPr/>
        </p:nvSpPr>
        <p:spPr bwMode="auto">
          <a:xfrm flipV="1">
            <a:off x="1772799" y="4622104"/>
            <a:ext cx="5582522" cy="0"/>
          </a:xfrm>
          <a:prstGeom prst="lin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zh-CN" altLang="en-US" sz="9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798" name="AutoShape 6"/>
          <p:cNvSpPr>
            <a:spLocks/>
          </p:cNvSpPr>
          <p:nvPr/>
        </p:nvSpPr>
        <p:spPr bwMode="auto">
          <a:xfrm>
            <a:off x="2947201" y="1834574"/>
            <a:ext cx="447676" cy="323820"/>
          </a:xfrm>
          <a:custGeom>
            <a:avLst/>
            <a:gdLst>
              <a:gd name="T0" fmla="*/ 476250 w 21600"/>
              <a:gd name="T1" fmla="*/ 344488 h 21600"/>
              <a:gd name="T2" fmla="*/ 476250 w 21600"/>
              <a:gd name="T3" fmla="*/ 344488 h 21600"/>
              <a:gd name="T4" fmla="*/ 476250 w 21600"/>
              <a:gd name="T5" fmla="*/ 344488 h 21600"/>
              <a:gd name="T6" fmla="*/ 476250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s-ES" altLang="zh-CN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</a:p>
        </p:txBody>
      </p:sp>
      <p:sp>
        <p:nvSpPr>
          <p:cNvPr id="33799" name="AutoShape 7"/>
          <p:cNvSpPr>
            <a:spLocks/>
          </p:cNvSpPr>
          <p:nvPr/>
        </p:nvSpPr>
        <p:spPr bwMode="auto">
          <a:xfrm>
            <a:off x="2206298" y="2583686"/>
            <a:ext cx="446931" cy="323820"/>
          </a:xfrm>
          <a:custGeom>
            <a:avLst/>
            <a:gdLst>
              <a:gd name="T0" fmla="*/ 475457 w 21600"/>
              <a:gd name="T1" fmla="*/ 344488 h 21600"/>
              <a:gd name="T2" fmla="*/ 475457 w 21600"/>
              <a:gd name="T3" fmla="*/ 344488 h 21600"/>
              <a:gd name="T4" fmla="*/ 475457 w 21600"/>
              <a:gd name="T5" fmla="*/ 344488 h 21600"/>
              <a:gd name="T6" fmla="*/ 475457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s-ES" altLang="zh-CN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45%</a:t>
            </a:r>
          </a:p>
        </p:txBody>
      </p:sp>
      <p:sp>
        <p:nvSpPr>
          <p:cNvPr id="33800" name="AutoShape 8"/>
          <p:cNvSpPr>
            <a:spLocks/>
          </p:cNvSpPr>
          <p:nvPr/>
        </p:nvSpPr>
        <p:spPr bwMode="auto">
          <a:xfrm>
            <a:off x="3688853" y="3042555"/>
            <a:ext cx="447676" cy="323820"/>
          </a:xfrm>
          <a:custGeom>
            <a:avLst/>
            <a:gdLst>
              <a:gd name="T0" fmla="*/ 476250 w 21600"/>
              <a:gd name="T1" fmla="*/ 344488 h 21600"/>
              <a:gd name="T2" fmla="*/ 476250 w 21600"/>
              <a:gd name="T3" fmla="*/ 344488 h 21600"/>
              <a:gd name="T4" fmla="*/ 476250 w 21600"/>
              <a:gd name="T5" fmla="*/ 344488 h 21600"/>
              <a:gd name="T6" fmla="*/ 476250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s-ES" altLang="zh-CN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25%</a:t>
            </a:r>
          </a:p>
        </p:txBody>
      </p:sp>
      <p:sp>
        <p:nvSpPr>
          <p:cNvPr id="33801" name="AutoShape 9"/>
          <p:cNvSpPr>
            <a:spLocks/>
          </p:cNvSpPr>
          <p:nvPr/>
        </p:nvSpPr>
        <p:spPr bwMode="auto">
          <a:xfrm>
            <a:off x="4486462" y="2183016"/>
            <a:ext cx="447676" cy="324565"/>
          </a:xfrm>
          <a:custGeom>
            <a:avLst/>
            <a:gdLst>
              <a:gd name="T0" fmla="*/ 476250 w 21600"/>
              <a:gd name="T1" fmla="*/ 345281 h 21600"/>
              <a:gd name="T2" fmla="*/ 476250 w 21600"/>
              <a:gd name="T3" fmla="*/ 345281 h 21600"/>
              <a:gd name="T4" fmla="*/ 476250 w 21600"/>
              <a:gd name="T5" fmla="*/ 345281 h 21600"/>
              <a:gd name="T6" fmla="*/ 476250 w 21600"/>
              <a:gd name="T7" fmla="*/ 3452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s-ES" altLang="zh-CN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70%</a:t>
            </a:r>
          </a:p>
        </p:txBody>
      </p:sp>
      <p:sp>
        <p:nvSpPr>
          <p:cNvPr id="33802" name="AutoShape 10"/>
          <p:cNvSpPr>
            <a:spLocks/>
          </p:cNvSpPr>
          <p:nvPr/>
        </p:nvSpPr>
        <p:spPr bwMode="auto">
          <a:xfrm>
            <a:off x="5171406" y="2643376"/>
            <a:ext cx="447676" cy="323820"/>
          </a:xfrm>
          <a:custGeom>
            <a:avLst/>
            <a:gdLst>
              <a:gd name="T0" fmla="*/ 476250 w 21600"/>
              <a:gd name="T1" fmla="*/ 344488 h 21600"/>
              <a:gd name="T2" fmla="*/ 476250 w 21600"/>
              <a:gd name="T3" fmla="*/ 344488 h 21600"/>
              <a:gd name="T4" fmla="*/ 476250 w 21600"/>
              <a:gd name="T5" fmla="*/ 344488 h 21600"/>
              <a:gd name="T6" fmla="*/ 476250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s-ES" altLang="zh-CN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35%</a:t>
            </a:r>
          </a:p>
        </p:txBody>
      </p:sp>
      <p:sp>
        <p:nvSpPr>
          <p:cNvPr id="33803" name="AutoShape 11"/>
          <p:cNvSpPr>
            <a:spLocks/>
          </p:cNvSpPr>
          <p:nvPr/>
        </p:nvSpPr>
        <p:spPr bwMode="auto">
          <a:xfrm>
            <a:off x="2744699" y="4906323"/>
            <a:ext cx="839254" cy="179932"/>
          </a:xfrm>
          <a:custGeom>
            <a:avLst/>
            <a:gdLst>
              <a:gd name="T0" fmla="*/ 669925 w 21600"/>
              <a:gd name="T1" fmla="*/ 245269 h 21600"/>
              <a:gd name="T2" fmla="*/ 669925 w 21600"/>
              <a:gd name="T3" fmla="*/ 245269 h 21600"/>
              <a:gd name="T4" fmla="*/ 669925 w 21600"/>
              <a:gd name="T5" fmla="*/ 245269 h 21600"/>
              <a:gd name="T6" fmla="*/ 669925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s-E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04" name="AutoShape 12"/>
          <p:cNvSpPr>
            <a:spLocks/>
          </p:cNvSpPr>
          <p:nvPr/>
        </p:nvSpPr>
        <p:spPr bwMode="auto">
          <a:xfrm>
            <a:off x="2014986" y="4906323"/>
            <a:ext cx="839254" cy="179932"/>
          </a:xfrm>
          <a:custGeom>
            <a:avLst/>
            <a:gdLst>
              <a:gd name="T0" fmla="*/ 669925 w 21600"/>
              <a:gd name="T1" fmla="*/ 245269 h 21600"/>
              <a:gd name="T2" fmla="*/ 669925 w 21600"/>
              <a:gd name="T3" fmla="*/ 245269 h 21600"/>
              <a:gd name="T4" fmla="*/ 669925 w 21600"/>
              <a:gd name="T5" fmla="*/ 245269 h 21600"/>
              <a:gd name="T6" fmla="*/ 669925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s-E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05" name="AutoShape 13"/>
          <p:cNvSpPr>
            <a:spLocks/>
          </p:cNvSpPr>
          <p:nvPr/>
        </p:nvSpPr>
        <p:spPr bwMode="auto">
          <a:xfrm>
            <a:off x="3485603" y="4906323"/>
            <a:ext cx="839254" cy="179932"/>
          </a:xfrm>
          <a:custGeom>
            <a:avLst/>
            <a:gdLst>
              <a:gd name="T0" fmla="*/ 669925 w 21600"/>
              <a:gd name="T1" fmla="*/ 245269 h 21600"/>
              <a:gd name="T2" fmla="*/ 669925 w 21600"/>
              <a:gd name="T3" fmla="*/ 245269 h 21600"/>
              <a:gd name="T4" fmla="*/ 669925 w 21600"/>
              <a:gd name="T5" fmla="*/ 245269 h 21600"/>
              <a:gd name="T6" fmla="*/ 669925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s-E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06" name="AutoShape 14"/>
          <p:cNvSpPr>
            <a:spLocks/>
          </p:cNvSpPr>
          <p:nvPr/>
        </p:nvSpPr>
        <p:spPr bwMode="auto">
          <a:xfrm>
            <a:off x="4223522" y="4906323"/>
            <a:ext cx="839254" cy="179932"/>
          </a:xfrm>
          <a:custGeom>
            <a:avLst/>
            <a:gdLst>
              <a:gd name="T0" fmla="*/ 669925 w 21600"/>
              <a:gd name="T1" fmla="*/ 245269 h 21600"/>
              <a:gd name="T2" fmla="*/ 669925 w 21600"/>
              <a:gd name="T3" fmla="*/ 245269 h 21600"/>
              <a:gd name="T4" fmla="*/ 669925 w 21600"/>
              <a:gd name="T5" fmla="*/ 245269 h 21600"/>
              <a:gd name="T6" fmla="*/ 669925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s-E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07" name="AutoShape 15"/>
          <p:cNvSpPr>
            <a:spLocks/>
          </p:cNvSpPr>
          <p:nvPr/>
        </p:nvSpPr>
        <p:spPr bwMode="auto">
          <a:xfrm>
            <a:off x="4968903" y="4906323"/>
            <a:ext cx="839254" cy="179932"/>
          </a:xfrm>
          <a:custGeom>
            <a:avLst/>
            <a:gdLst>
              <a:gd name="T0" fmla="*/ 669925 w 21600"/>
              <a:gd name="T1" fmla="*/ 245269 h 21600"/>
              <a:gd name="T2" fmla="*/ 669925 w 21600"/>
              <a:gd name="T3" fmla="*/ 245269 h 21600"/>
              <a:gd name="T4" fmla="*/ 669925 w 21600"/>
              <a:gd name="T5" fmla="*/ 245269 h 21600"/>
              <a:gd name="T6" fmla="*/ 669925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s-E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08" name="AutoShape 16"/>
          <p:cNvSpPr>
            <a:spLocks/>
          </p:cNvSpPr>
          <p:nvPr/>
        </p:nvSpPr>
        <p:spPr bwMode="auto">
          <a:xfrm>
            <a:off x="5874258" y="2180032"/>
            <a:ext cx="447676" cy="323820"/>
          </a:xfrm>
          <a:custGeom>
            <a:avLst/>
            <a:gdLst>
              <a:gd name="T0" fmla="*/ 476250 w 21600"/>
              <a:gd name="T1" fmla="*/ 344488 h 21600"/>
              <a:gd name="T2" fmla="*/ 476250 w 21600"/>
              <a:gd name="T3" fmla="*/ 344488 h 21600"/>
              <a:gd name="T4" fmla="*/ 476250 w 21600"/>
              <a:gd name="T5" fmla="*/ 344488 h 21600"/>
              <a:gd name="T6" fmla="*/ 476250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s-ES" altLang="zh-CN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70%</a:t>
            </a:r>
          </a:p>
        </p:txBody>
      </p:sp>
      <p:sp>
        <p:nvSpPr>
          <p:cNvPr id="33809" name="AutoShape 17"/>
          <p:cNvSpPr>
            <a:spLocks/>
          </p:cNvSpPr>
          <p:nvPr/>
        </p:nvSpPr>
        <p:spPr bwMode="auto">
          <a:xfrm>
            <a:off x="5694263" y="4902592"/>
            <a:ext cx="838259" cy="179932"/>
          </a:xfrm>
          <a:custGeom>
            <a:avLst/>
            <a:gdLst>
              <a:gd name="T0" fmla="*/ 669131 w 21600"/>
              <a:gd name="T1" fmla="*/ 245269 h 21600"/>
              <a:gd name="T2" fmla="*/ 669131 w 21600"/>
              <a:gd name="T3" fmla="*/ 245269 h 21600"/>
              <a:gd name="T4" fmla="*/ 669131 w 21600"/>
              <a:gd name="T5" fmla="*/ 245269 h 21600"/>
              <a:gd name="T6" fmla="*/ 669131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s-E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0" name="AutoShape 18"/>
          <p:cNvSpPr>
            <a:spLocks/>
          </p:cNvSpPr>
          <p:nvPr/>
        </p:nvSpPr>
        <p:spPr bwMode="auto">
          <a:xfrm>
            <a:off x="2234652" y="3005249"/>
            <a:ext cx="387241" cy="175712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defTabSz="274566">
              <a:lnSpc>
                <a:spcPct val="120000"/>
              </a:lnSpc>
              <a:defRPr/>
            </a:pPr>
            <a:endParaRPr lang="es-ES" sz="80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1" name="AutoShape 19"/>
          <p:cNvSpPr>
            <a:spLocks/>
          </p:cNvSpPr>
          <p:nvPr/>
        </p:nvSpPr>
        <p:spPr bwMode="auto">
          <a:xfrm>
            <a:off x="2976301" y="2153917"/>
            <a:ext cx="387241" cy="260845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defTabSz="274566">
              <a:lnSpc>
                <a:spcPct val="120000"/>
              </a:lnSpc>
              <a:defRPr/>
            </a:pPr>
            <a:endParaRPr lang="es-ES" sz="80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2" name="AutoShape 20"/>
          <p:cNvSpPr>
            <a:spLocks/>
          </p:cNvSpPr>
          <p:nvPr/>
        </p:nvSpPr>
        <p:spPr bwMode="auto">
          <a:xfrm>
            <a:off x="3717951" y="3463371"/>
            <a:ext cx="387241" cy="129900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defTabSz="274566">
              <a:lnSpc>
                <a:spcPct val="120000"/>
              </a:lnSpc>
              <a:defRPr/>
            </a:pPr>
            <a:endParaRPr lang="es-ES" sz="80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3" name="AutoShape 21"/>
          <p:cNvSpPr>
            <a:spLocks/>
          </p:cNvSpPr>
          <p:nvPr/>
        </p:nvSpPr>
        <p:spPr bwMode="auto">
          <a:xfrm>
            <a:off x="4459600" y="2579210"/>
            <a:ext cx="387241" cy="21831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defTabSz="274566">
              <a:lnSpc>
                <a:spcPct val="120000"/>
              </a:lnSpc>
              <a:defRPr/>
            </a:pPr>
            <a:endParaRPr lang="es-ES" sz="80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4" name="AutoShape 22"/>
          <p:cNvSpPr>
            <a:spLocks/>
          </p:cNvSpPr>
          <p:nvPr/>
        </p:nvSpPr>
        <p:spPr bwMode="auto">
          <a:xfrm>
            <a:off x="5201999" y="3005249"/>
            <a:ext cx="386494" cy="175712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defTabSz="274566">
              <a:lnSpc>
                <a:spcPct val="120000"/>
              </a:lnSpc>
              <a:defRPr/>
            </a:pPr>
            <a:endParaRPr lang="es-ES" sz="80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5" name="AutoShape 23"/>
          <p:cNvSpPr>
            <a:spLocks/>
          </p:cNvSpPr>
          <p:nvPr/>
        </p:nvSpPr>
        <p:spPr bwMode="auto">
          <a:xfrm>
            <a:off x="5906342" y="2568019"/>
            <a:ext cx="386494" cy="21831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defTabSz="274566">
              <a:lnSpc>
                <a:spcPct val="120000"/>
              </a:lnSpc>
              <a:defRPr/>
            </a:pPr>
            <a:endParaRPr lang="es-ES" sz="80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6" name="AutoShape 24"/>
          <p:cNvSpPr>
            <a:spLocks/>
          </p:cNvSpPr>
          <p:nvPr/>
        </p:nvSpPr>
        <p:spPr bwMode="auto">
          <a:xfrm>
            <a:off x="6718874" y="3005249"/>
            <a:ext cx="386494" cy="175712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defTabSz="274566">
              <a:lnSpc>
                <a:spcPct val="120000"/>
              </a:lnSpc>
              <a:defRPr/>
            </a:pPr>
            <a:endParaRPr lang="es-ES" sz="80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7" name="AutoShape 25"/>
          <p:cNvSpPr>
            <a:spLocks/>
          </p:cNvSpPr>
          <p:nvPr/>
        </p:nvSpPr>
        <p:spPr bwMode="auto">
          <a:xfrm>
            <a:off x="6687536" y="2643376"/>
            <a:ext cx="447676" cy="323820"/>
          </a:xfrm>
          <a:custGeom>
            <a:avLst/>
            <a:gdLst>
              <a:gd name="T0" fmla="*/ 476250 w 21600"/>
              <a:gd name="T1" fmla="*/ 344488 h 21600"/>
              <a:gd name="T2" fmla="*/ 476250 w 21600"/>
              <a:gd name="T3" fmla="*/ 344488 h 21600"/>
              <a:gd name="T4" fmla="*/ 476250 w 21600"/>
              <a:gd name="T5" fmla="*/ 344488 h 21600"/>
              <a:gd name="T6" fmla="*/ 476250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s-ES" altLang="zh-CN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35%</a:t>
            </a:r>
          </a:p>
        </p:txBody>
      </p:sp>
      <p:sp>
        <p:nvSpPr>
          <p:cNvPr id="33818" name="AutoShape 26"/>
          <p:cNvSpPr>
            <a:spLocks/>
          </p:cNvSpPr>
          <p:nvPr/>
        </p:nvSpPr>
        <p:spPr bwMode="auto">
          <a:xfrm>
            <a:off x="6506049" y="4902592"/>
            <a:ext cx="838259" cy="179932"/>
          </a:xfrm>
          <a:custGeom>
            <a:avLst/>
            <a:gdLst>
              <a:gd name="T0" fmla="*/ 669131 w 21600"/>
              <a:gd name="T1" fmla="*/ 245269 h 21600"/>
              <a:gd name="T2" fmla="*/ 669131 w 21600"/>
              <a:gd name="T3" fmla="*/ 245269 h 21600"/>
              <a:gd name="T4" fmla="*/ 669131 w 21600"/>
              <a:gd name="T5" fmla="*/ 245269 h 21600"/>
              <a:gd name="T6" fmla="*/ 669131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内容</a:t>
            </a:r>
            <a:endParaRPr lang="es-ES" altLang="zh-C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9" name="AutoShape 27"/>
          <p:cNvSpPr>
            <a:spLocks/>
          </p:cNvSpPr>
          <p:nvPr/>
        </p:nvSpPr>
        <p:spPr bwMode="auto">
          <a:xfrm>
            <a:off x="7981319" y="2515043"/>
            <a:ext cx="3121795" cy="886397"/>
          </a:xfrm>
          <a:custGeom>
            <a:avLst/>
            <a:gdLst>
              <a:gd name="T0" fmla="*/ 3321050 w 21600"/>
              <a:gd name="T1" fmla="*/ 2540000 h 21600"/>
              <a:gd name="T2" fmla="*/ 3321050 w 21600"/>
              <a:gd name="T3" fmla="*/ 2540000 h 21600"/>
              <a:gd name="T4" fmla="*/ 3321050 w 21600"/>
              <a:gd name="T5" fmla="*/ 2540000 h 21600"/>
              <a:gd name="T6" fmla="*/ 3321050 w 21600"/>
              <a:gd name="T7" fmla="*/ 25400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20" name="AutoShape 28"/>
          <p:cNvSpPr>
            <a:spLocks/>
          </p:cNvSpPr>
          <p:nvPr/>
        </p:nvSpPr>
        <p:spPr bwMode="auto">
          <a:xfrm>
            <a:off x="7981319" y="2261358"/>
            <a:ext cx="1464586" cy="236219"/>
          </a:xfrm>
          <a:custGeom>
            <a:avLst/>
            <a:gdLst>
              <a:gd name="T0" fmla="*/ 2813050 w 21600"/>
              <a:gd name="T1" fmla="*/ 177800 h 21600"/>
              <a:gd name="T2" fmla="*/ 2813050 w 21600"/>
              <a:gd name="T3" fmla="*/ 177800 h 21600"/>
              <a:gd name="T4" fmla="*/ 2813050 w 21600"/>
              <a:gd name="T5" fmla="*/ 177800 h 21600"/>
              <a:gd name="T6" fmla="*/ 2813050 w 21600"/>
              <a:gd name="T7" fmla="*/ 1778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1pPr>
            <a:lvl2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2pPr>
            <a:lvl3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3pPr>
            <a:lvl4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4pPr>
            <a:lvl5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s-E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21" name="AutoShape 29"/>
          <p:cNvSpPr>
            <a:spLocks/>
          </p:cNvSpPr>
          <p:nvPr/>
        </p:nvSpPr>
        <p:spPr bwMode="auto">
          <a:xfrm>
            <a:off x="1749668" y="5653996"/>
            <a:ext cx="9359415" cy="584964"/>
          </a:xfrm>
          <a:custGeom>
            <a:avLst/>
            <a:gdLst>
              <a:gd name="T0" fmla="*/ 9956800 w 21600"/>
              <a:gd name="T1" fmla="*/ 476250 h 21600"/>
              <a:gd name="T2" fmla="*/ 9956800 w 21600"/>
              <a:gd name="T3" fmla="*/ 476250 h 21600"/>
              <a:gd name="T4" fmla="*/ 9956800 w 21600"/>
              <a:gd name="T5" fmla="*/ 476250 h 21600"/>
              <a:gd name="T6" fmla="*/ 9956800 w 21600"/>
              <a:gd name="T7" fmla="*/ 4762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22" name="AutoShape 30"/>
          <p:cNvSpPr>
            <a:spLocks/>
          </p:cNvSpPr>
          <p:nvPr/>
        </p:nvSpPr>
        <p:spPr bwMode="auto">
          <a:xfrm>
            <a:off x="5029732" y="5223960"/>
            <a:ext cx="1847318" cy="236219"/>
          </a:xfrm>
          <a:custGeom>
            <a:avLst/>
            <a:gdLst>
              <a:gd name="T0" fmla="*/ 2813050 w 21600"/>
              <a:gd name="T1" fmla="*/ 177800 h 21600"/>
              <a:gd name="T2" fmla="*/ 2813050 w 21600"/>
              <a:gd name="T3" fmla="*/ 177800 h 21600"/>
              <a:gd name="T4" fmla="*/ 2813050 w 21600"/>
              <a:gd name="T5" fmla="*/ 177800 h 21600"/>
              <a:gd name="T6" fmla="*/ 2813050 w 21600"/>
              <a:gd name="T7" fmla="*/ 1778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1pPr>
            <a:lvl2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2pPr>
            <a:lvl3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3pPr>
            <a:lvl4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4pPr>
            <a:lvl5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s-E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23"/>
          <p:cNvSpPr txBox="1"/>
          <p:nvPr/>
        </p:nvSpPr>
        <p:spPr>
          <a:xfrm>
            <a:off x="308695" y="43966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651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8" grpId="0" autoUpdateAnimBg="0"/>
      <p:bldP spid="33799" grpId="0" autoUpdateAnimBg="0"/>
      <p:bldP spid="33800" grpId="0" autoUpdateAnimBg="0"/>
      <p:bldP spid="33801" grpId="0" autoUpdateAnimBg="0"/>
      <p:bldP spid="33802" grpId="0" autoUpdateAnimBg="0"/>
      <p:bldP spid="33803" grpId="0" autoUpdateAnimBg="0"/>
      <p:bldP spid="33804" grpId="0" autoUpdateAnimBg="0"/>
      <p:bldP spid="33805" grpId="0" autoUpdateAnimBg="0"/>
      <p:bldP spid="33806" grpId="0" autoUpdateAnimBg="0"/>
      <p:bldP spid="33807" grpId="0" autoUpdateAnimBg="0"/>
      <p:bldP spid="33808" grpId="0" autoUpdateAnimBg="0"/>
      <p:bldP spid="33809" grpId="0" autoUpdateAnimBg="0"/>
      <p:bldP spid="33810" grpId="0" animBg="1" autoUpdateAnimBg="0"/>
      <p:bldP spid="33811" grpId="0" animBg="1" autoUpdateAnimBg="0"/>
      <p:bldP spid="33812" grpId="0" animBg="1" autoUpdateAnimBg="0"/>
      <p:bldP spid="33813" grpId="0" animBg="1" autoUpdateAnimBg="0"/>
      <p:bldP spid="33814" grpId="0" animBg="1" autoUpdateAnimBg="0"/>
      <p:bldP spid="33815" grpId="0" animBg="1" autoUpdateAnimBg="0"/>
      <p:bldP spid="33816" grpId="0" animBg="1" autoUpdateAnimBg="0"/>
      <p:bldP spid="33817" grpId="0" autoUpdateAnimBg="0"/>
      <p:bldP spid="33818" grpId="0" autoUpdateAnimBg="0"/>
      <p:bldP spid="33819" grpId="0" autoUpdateAnimBg="0"/>
      <p:bldP spid="33820" grpId="0" autoUpdateAnimBg="0"/>
      <p:bldP spid="33821" grpId="0" autoUpdateAnimBg="0"/>
      <p:bldP spid="3382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669210" y="2214563"/>
            <a:ext cx="4192252" cy="5777090"/>
            <a:chOff x="1079500" y="969962"/>
            <a:chExt cx="8877301" cy="12233276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079500" y="4344988"/>
              <a:ext cx="5178425" cy="7847013"/>
            </a:xfrm>
            <a:custGeom>
              <a:avLst/>
              <a:gdLst>
                <a:gd name="T0" fmla="*/ 245 w 245"/>
                <a:gd name="T1" fmla="*/ 0 h 372"/>
                <a:gd name="T2" fmla="*/ 5 w 245"/>
                <a:gd name="T3" fmla="*/ 353 h 372"/>
                <a:gd name="T4" fmla="*/ 14 w 245"/>
                <a:gd name="T5" fmla="*/ 371 h 372"/>
                <a:gd name="T6" fmla="*/ 15 w 245"/>
                <a:gd name="T7" fmla="*/ 372 h 372"/>
                <a:gd name="T8" fmla="*/ 245 w 245"/>
                <a:gd name="T9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372">
                  <a:moveTo>
                    <a:pt x="245" y="0"/>
                  </a:moveTo>
                  <a:cubicBezTo>
                    <a:pt x="97" y="179"/>
                    <a:pt x="1" y="321"/>
                    <a:pt x="5" y="353"/>
                  </a:cubicBezTo>
                  <a:cubicBezTo>
                    <a:pt x="7" y="358"/>
                    <a:pt x="11" y="366"/>
                    <a:pt x="14" y="371"/>
                  </a:cubicBezTo>
                  <a:cubicBezTo>
                    <a:pt x="15" y="372"/>
                    <a:pt x="15" y="372"/>
                    <a:pt x="15" y="372"/>
                  </a:cubicBezTo>
                  <a:cubicBezTo>
                    <a:pt x="0" y="335"/>
                    <a:pt x="129" y="148"/>
                    <a:pt x="245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565275" y="5335588"/>
              <a:ext cx="5178425" cy="7867650"/>
            </a:xfrm>
            <a:custGeom>
              <a:avLst/>
              <a:gdLst>
                <a:gd name="T0" fmla="*/ 245 w 245"/>
                <a:gd name="T1" fmla="*/ 0 h 373"/>
                <a:gd name="T2" fmla="*/ 5 w 245"/>
                <a:gd name="T3" fmla="*/ 353 h 373"/>
                <a:gd name="T4" fmla="*/ 14 w 245"/>
                <a:gd name="T5" fmla="*/ 372 h 373"/>
                <a:gd name="T6" fmla="*/ 15 w 245"/>
                <a:gd name="T7" fmla="*/ 373 h 373"/>
                <a:gd name="T8" fmla="*/ 245 w 245"/>
                <a:gd name="T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373">
                  <a:moveTo>
                    <a:pt x="245" y="0"/>
                  </a:moveTo>
                  <a:cubicBezTo>
                    <a:pt x="97" y="180"/>
                    <a:pt x="1" y="322"/>
                    <a:pt x="5" y="353"/>
                  </a:cubicBezTo>
                  <a:cubicBezTo>
                    <a:pt x="7" y="359"/>
                    <a:pt x="11" y="367"/>
                    <a:pt x="14" y="372"/>
                  </a:cubicBezTo>
                  <a:cubicBezTo>
                    <a:pt x="15" y="373"/>
                    <a:pt x="15" y="373"/>
                    <a:pt x="15" y="373"/>
                  </a:cubicBezTo>
                  <a:cubicBezTo>
                    <a:pt x="0" y="335"/>
                    <a:pt x="130" y="149"/>
                    <a:pt x="245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954463" y="1011237"/>
              <a:ext cx="5283199" cy="6391276"/>
            </a:xfrm>
            <a:custGeom>
              <a:avLst/>
              <a:gdLst>
                <a:gd name="T0" fmla="*/ 84 w 250"/>
                <a:gd name="T1" fmla="*/ 232 h 303"/>
                <a:gd name="T2" fmla="*/ 79 w 250"/>
                <a:gd name="T3" fmla="*/ 226 h 303"/>
                <a:gd name="T4" fmla="*/ 66 w 250"/>
                <a:gd name="T5" fmla="*/ 218 h 303"/>
                <a:gd name="T6" fmla="*/ 66 w 250"/>
                <a:gd name="T7" fmla="*/ 218 h 303"/>
                <a:gd name="T8" fmla="*/ 132 w 250"/>
                <a:gd name="T9" fmla="*/ 225 h 303"/>
                <a:gd name="T10" fmla="*/ 177 w 250"/>
                <a:gd name="T11" fmla="*/ 217 h 303"/>
                <a:gd name="T12" fmla="*/ 65 w 250"/>
                <a:gd name="T13" fmla="*/ 192 h 303"/>
                <a:gd name="T14" fmla="*/ 65 w 250"/>
                <a:gd name="T15" fmla="*/ 192 h 303"/>
                <a:gd name="T16" fmla="*/ 65 w 250"/>
                <a:gd name="T17" fmla="*/ 190 h 303"/>
                <a:gd name="T18" fmla="*/ 65 w 250"/>
                <a:gd name="T19" fmla="*/ 191 h 303"/>
                <a:gd name="T20" fmla="*/ 67 w 250"/>
                <a:gd name="T21" fmla="*/ 186 h 303"/>
                <a:gd name="T22" fmla="*/ 66 w 250"/>
                <a:gd name="T23" fmla="*/ 187 h 303"/>
                <a:gd name="T24" fmla="*/ 68 w 250"/>
                <a:gd name="T25" fmla="*/ 185 h 303"/>
                <a:gd name="T26" fmla="*/ 68 w 250"/>
                <a:gd name="T27" fmla="*/ 185 h 303"/>
                <a:gd name="T28" fmla="*/ 68 w 250"/>
                <a:gd name="T29" fmla="*/ 184 h 303"/>
                <a:gd name="T30" fmla="*/ 68 w 250"/>
                <a:gd name="T31" fmla="*/ 184 h 303"/>
                <a:gd name="T32" fmla="*/ 69 w 250"/>
                <a:gd name="T33" fmla="*/ 182 h 303"/>
                <a:gd name="T34" fmla="*/ 70 w 250"/>
                <a:gd name="T35" fmla="*/ 180 h 303"/>
                <a:gd name="T36" fmla="*/ 69 w 250"/>
                <a:gd name="T37" fmla="*/ 182 h 303"/>
                <a:gd name="T38" fmla="*/ 70 w 250"/>
                <a:gd name="T39" fmla="*/ 179 h 303"/>
                <a:gd name="T40" fmla="*/ 72 w 250"/>
                <a:gd name="T41" fmla="*/ 177 h 303"/>
                <a:gd name="T42" fmla="*/ 73 w 250"/>
                <a:gd name="T43" fmla="*/ 174 h 303"/>
                <a:gd name="T44" fmla="*/ 73 w 250"/>
                <a:gd name="T45" fmla="*/ 173 h 303"/>
                <a:gd name="T46" fmla="*/ 73 w 250"/>
                <a:gd name="T47" fmla="*/ 173 h 303"/>
                <a:gd name="T48" fmla="*/ 47 w 250"/>
                <a:gd name="T49" fmla="*/ 146 h 303"/>
                <a:gd name="T50" fmla="*/ 47 w 250"/>
                <a:gd name="T51" fmla="*/ 146 h 303"/>
                <a:gd name="T52" fmla="*/ 62 w 250"/>
                <a:gd name="T53" fmla="*/ 133 h 303"/>
                <a:gd name="T54" fmla="*/ 80 w 250"/>
                <a:gd name="T55" fmla="*/ 126 h 303"/>
                <a:gd name="T56" fmla="*/ 80 w 250"/>
                <a:gd name="T57" fmla="*/ 126 h 303"/>
                <a:gd name="T58" fmla="*/ 97 w 250"/>
                <a:gd name="T59" fmla="*/ 128 h 303"/>
                <a:gd name="T60" fmla="*/ 103 w 250"/>
                <a:gd name="T61" fmla="*/ 119 h 303"/>
                <a:gd name="T62" fmla="*/ 103 w 250"/>
                <a:gd name="T63" fmla="*/ 119 h 303"/>
                <a:gd name="T64" fmla="*/ 108 w 250"/>
                <a:gd name="T65" fmla="*/ 110 h 303"/>
                <a:gd name="T66" fmla="*/ 103 w 250"/>
                <a:gd name="T67" fmla="*/ 118 h 303"/>
                <a:gd name="T68" fmla="*/ 128 w 250"/>
                <a:gd name="T69" fmla="*/ 79 h 303"/>
                <a:gd name="T70" fmla="*/ 123 w 250"/>
                <a:gd name="T71" fmla="*/ 87 h 303"/>
                <a:gd name="T72" fmla="*/ 113 w 250"/>
                <a:gd name="T73" fmla="*/ 102 h 303"/>
                <a:gd name="T74" fmla="*/ 133 w 250"/>
                <a:gd name="T75" fmla="*/ 72 h 303"/>
                <a:gd name="T76" fmla="*/ 140 w 250"/>
                <a:gd name="T77" fmla="*/ 62 h 303"/>
                <a:gd name="T78" fmla="*/ 140 w 250"/>
                <a:gd name="T79" fmla="*/ 62 h 303"/>
                <a:gd name="T80" fmla="*/ 161 w 250"/>
                <a:gd name="T81" fmla="*/ 37 h 303"/>
                <a:gd name="T82" fmla="*/ 178 w 250"/>
                <a:gd name="T83" fmla="*/ 22 h 303"/>
                <a:gd name="T84" fmla="*/ 178 w 250"/>
                <a:gd name="T85" fmla="*/ 22 h 303"/>
                <a:gd name="T86" fmla="*/ 181 w 250"/>
                <a:gd name="T87" fmla="*/ 19 h 303"/>
                <a:gd name="T88" fmla="*/ 183 w 250"/>
                <a:gd name="T89" fmla="*/ 18 h 303"/>
                <a:gd name="T90" fmla="*/ 189 w 250"/>
                <a:gd name="T91" fmla="*/ 15 h 303"/>
                <a:gd name="T92" fmla="*/ 207 w 250"/>
                <a:gd name="T93" fmla="*/ 8 h 303"/>
                <a:gd name="T94" fmla="*/ 229 w 250"/>
                <a:gd name="T95" fmla="*/ 3 h 303"/>
                <a:gd name="T96" fmla="*/ 219 w 250"/>
                <a:gd name="T97" fmla="*/ 5 h 303"/>
                <a:gd name="T98" fmla="*/ 228 w 250"/>
                <a:gd name="T99" fmla="*/ 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0" h="303">
                  <a:moveTo>
                    <a:pt x="79" y="226"/>
                  </a:moveTo>
                  <a:cubicBezTo>
                    <a:pt x="77" y="227"/>
                    <a:pt x="77" y="227"/>
                    <a:pt x="77" y="227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92" y="239"/>
                    <a:pt x="92" y="239"/>
                    <a:pt x="92" y="239"/>
                  </a:cubicBezTo>
                  <a:cubicBezTo>
                    <a:pt x="94" y="239"/>
                    <a:pt x="94" y="239"/>
                    <a:pt x="94" y="239"/>
                  </a:cubicBezTo>
                  <a:cubicBezTo>
                    <a:pt x="79" y="226"/>
                    <a:pt x="79" y="226"/>
                    <a:pt x="79" y="226"/>
                  </a:cubicBezTo>
                  <a:moveTo>
                    <a:pt x="66" y="214"/>
                  </a:moveTo>
                  <a:cubicBezTo>
                    <a:pt x="66" y="214"/>
                    <a:pt x="66" y="214"/>
                    <a:pt x="66" y="214"/>
                  </a:cubicBezTo>
                  <a:cubicBezTo>
                    <a:pt x="66" y="218"/>
                    <a:pt x="66" y="218"/>
                    <a:pt x="66" y="218"/>
                  </a:cubicBezTo>
                  <a:cubicBezTo>
                    <a:pt x="67" y="218"/>
                    <a:pt x="67" y="218"/>
                    <a:pt x="67" y="218"/>
                  </a:cubicBezTo>
                  <a:cubicBezTo>
                    <a:pt x="67" y="218"/>
                    <a:pt x="67" y="218"/>
                    <a:pt x="67" y="218"/>
                  </a:cubicBezTo>
                  <a:cubicBezTo>
                    <a:pt x="66" y="218"/>
                    <a:pt x="66" y="218"/>
                    <a:pt x="66" y="218"/>
                  </a:cubicBezTo>
                  <a:cubicBezTo>
                    <a:pt x="66" y="214"/>
                    <a:pt x="66" y="214"/>
                    <a:pt x="66" y="214"/>
                  </a:cubicBezTo>
                  <a:moveTo>
                    <a:pt x="171" y="194"/>
                  </a:moveTo>
                  <a:cubicBezTo>
                    <a:pt x="156" y="207"/>
                    <a:pt x="142" y="217"/>
                    <a:pt x="132" y="225"/>
                  </a:cubicBezTo>
                  <a:cubicBezTo>
                    <a:pt x="133" y="238"/>
                    <a:pt x="98" y="287"/>
                    <a:pt x="98" y="287"/>
                  </a:cubicBezTo>
                  <a:cubicBezTo>
                    <a:pt x="98" y="303"/>
                    <a:pt x="98" y="303"/>
                    <a:pt x="98" y="303"/>
                  </a:cubicBezTo>
                  <a:cubicBezTo>
                    <a:pt x="129" y="271"/>
                    <a:pt x="171" y="249"/>
                    <a:pt x="177" y="217"/>
                  </a:cubicBezTo>
                  <a:cubicBezTo>
                    <a:pt x="179" y="205"/>
                    <a:pt x="176" y="198"/>
                    <a:pt x="171" y="194"/>
                  </a:cubicBezTo>
                  <a:moveTo>
                    <a:pt x="65" y="192"/>
                  </a:moveTo>
                  <a:cubicBezTo>
                    <a:pt x="65" y="192"/>
                    <a:pt x="65" y="192"/>
                    <a:pt x="65" y="192"/>
                  </a:cubicBezTo>
                  <a:cubicBezTo>
                    <a:pt x="66" y="211"/>
                    <a:pt x="66" y="211"/>
                    <a:pt x="66" y="211"/>
                  </a:cubicBezTo>
                  <a:cubicBezTo>
                    <a:pt x="66" y="211"/>
                    <a:pt x="66" y="211"/>
                    <a:pt x="66" y="211"/>
                  </a:cubicBezTo>
                  <a:cubicBezTo>
                    <a:pt x="65" y="192"/>
                    <a:pt x="65" y="192"/>
                    <a:pt x="65" y="192"/>
                  </a:cubicBezTo>
                  <a:moveTo>
                    <a:pt x="66" y="188"/>
                  </a:moveTo>
                  <a:cubicBezTo>
                    <a:pt x="66" y="188"/>
                    <a:pt x="66" y="188"/>
                    <a:pt x="66" y="188"/>
                  </a:cubicBezTo>
                  <a:cubicBezTo>
                    <a:pt x="66" y="189"/>
                    <a:pt x="65" y="190"/>
                    <a:pt x="65" y="190"/>
                  </a:cubicBezTo>
                  <a:cubicBezTo>
                    <a:pt x="65" y="190"/>
                    <a:pt x="65" y="190"/>
                    <a:pt x="65" y="190"/>
                  </a:cubicBezTo>
                  <a:cubicBezTo>
                    <a:pt x="65" y="191"/>
                    <a:pt x="65" y="191"/>
                    <a:pt x="65" y="191"/>
                  </a:cubicBezTo>
                  <a:cubicBezTo>
                    <a:pt x="65" y="191"/>
                    <a:pt x="65" y="191"/>
                    <a:pt x="65" y="191"/>
                  </a:cubicBezTo>
                  <a:cubicBezTo>
                    <a:pt x="65" y="191"/>
                    <a:pt x="65" y="191"/>
                    <a:pt x="65" y="191"/>
                  </a:cubicBezTo>
                  <a:cubicBezTo>
                    <a:pt x="65" y="190"/>
                    <a:pt x="65" y="189"/>
                    <a:pt x="66" y="188"/>
                  </a:cubicBezTo>
                  <a:moveTo>
                    <a:pt x="67" y="186"/>
                  </a:moveTo>
                  <a:cubicBezTo>
                    <a:pt x="67" y="186"/>
                    <a:pt x="67" y="186"/>
                    <a:pt x="67" y="186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67" y="187"/>
                    <a:pt x="66" y="187"/>
                    <a:pt x="66" y="187"/>
                  </a:cubicBezTo>
                  <a:cubicBezTo>
                    <a:pt x="67" y="187"/>
                    <a:pt x="67" y="186"/>
                    <a:pt x="67" y="186"/>
                  </a:cubicBezTo>
                  <a:moveTo>
                    <a:pt x="68" y="185"/>
                  </a:moveTo>
                  <a:cubicBezTo>
                    <a:pt x="68" y="185"/>
                    <a:pt x="68" y="185"/>
                    <a:pt x="68" y="185"/>
                  </a:cubicBezTo>
                  <a:cubicBezTo>
                    <a:pt x="68" y="185"/>
                    <a:pt x="68" y="185"/>
                    <a:pt x="68" y="185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5"/>
                    <a:pt x="67" y="185"/>
                    <a:pt x="68" y="185"/>
                  </a:cubicBezTo>
                  <a:cubicBezTo>
                    <a:pt x="68" y="185"/>
                    <a:pt x="68" y="185"/>
                    <a:pt x="68" y="185"/>
                  </a:cubicBezTo>
                  <a:moveTo>
                    <a:pt x="68" y="184"/>
                  </a:moveTo>
                  <a:cubicBezTo>
                    <a:pt x="68" y="184"/>
                    <a:pt x="68" y="184"/>
                    <a:pt x="68" y="184"/>
                  </a:cubicBezTo>
                  <a:cubicBezTo>
                    <a:pt x="68" y="184"/>
                    <a:pt x="68" y="184"/>
                    <a:pt x="68" y="184"/>
                  </a:cubicBezTo>
                  <a:cubicBezTo>
                    <a:pt x="68" y="185"/>
                    <a:pt x="68" y="185"/>
                    <a:pt x="68" y="185"/>
                  </a:cubicBezTo>
                  <a:cubicBezTo>
                    <a:pt x="68" y="184"/>
                    <a:pt x="68" y="184"/>
                    <a:pt x="68" y="184"/>
                  </a:cubicBezTo>
                  <a:cubicBezTo>
                    <a:pt x="68" y="184"/>
                    <a:pt x="68" y="184"/>
                    <a:pt x="68" y="184"/>
                  </a:cubicBezTo>
                  <a:moveTo>
                    <a:pt x="69" y="182"/>
                  </a:moveTo>
                  <a:cubicBezTo>
                    <a:pt x="69" y="182"/>
                    <a:pt x="69" y="182"/>
                    <a:pt x="69" y="182"/>
                  </a:cubicBezTo>
                  <a:cubicBezTo>
                    <a:pt x="69" y="182"/>
                    <a:pt x="69" y="182"/>
                    <a:pt x="69" y="182"/>
                  </a:cubicBezTo>
                  <a:cubicBezTo>
                    <a:pt x="69" y="182"/>
                    <a:pt x="69" y="182"/>
                    <a:pt x="69" y="182"/>
                  </a:cubicBezTo>
                  <a:moveTo>
                    <a:pt x="70" y="180"/>
                  </a:moveTo>
                  <a:cubicBezTo>
                    <a:pt x="70" y="180"/>
                    <a:pt x="70" y="180"/>
                    <a:pt x="70" y="180"/>
                  </a:cubicBezTo>
                  <a:cubicBezTo>
                    <a:pt x="70" y="180"/>
                    <a:pt x="70" y="181"/>
                    <a:pt x="69" y="181"/>
                  </a:cubicBezTo>
                  <a:cubicBezTo>
                    <a:pt x="69" y="182"/>
                    <a:pt x="69" y="182"/>
                    <a:pt x="69" y="182"/>
                  </a:cubicBezTo>
                  <a:cubicBezTo>
                    <a:pt x="70" y="181"/>
                    <a:pt x="70" y="180"/>
                    <a:pt x="70" y="180"/>
                  </a:cubicBezTo>
                  <a:moveTo>
                    <a:pt x="71" y="179"/>
                  </a:moveTo>
                  <a:cubicBezTo>
                    <a:pt x="70" y="179"/>
                    <a:pt x="70" y="179"/>
                    <a:pt x="70" y="179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1" y="179"/>
                    <a:pt x="71" y="179"/>
                    <a:pt x="71" y="179"/>
                  </a:cubicBezTo>
                  <a:moveTo>
                    <a:pt x="72" y="177"/>
                  </a:moveTo>
                  <a:cubicBezTo>
                    <a:pt x="71" y="177"/>
                    <a:pt x="71" y="178"/>
                    <a:pt x="71" y="178"/>
                  </a:cubicBezTo>
                  <a:cubicBezTo>
                    <a:pt x="71" y="178"/>
                    <a:pt x="71" y="177"/>
                    <a:pt x="72" y="177"/>
                  </a:cubicBezTo>
                  <a:moveTo>
                    <a:pt x="73" y="174"/>
                  </a:moveTo>
                  <a:cubicBezTo>
                    <a:pt x="73" y="174"/>
                    <a:pt x="73" y="175"/>
                    <a:pt x="72" y="175"/>
                  </a:cubicBezTo>
                  <a:cubicBezTo>
                    <a:pt x="73" y="175"/>
                    <a:pt x="73" y="174"/>
                    <a:pt x="73" y="174"/>
                  </a:cubicBezTo>
                  <a:moveTo>
                    <a:pt x="73" y="173"/>
                  </a:move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moveTo>
                    <a:pt x="47" y="146"/>
                  </a:moveTo>
                  <a:cubicBezTo>
                    <a:pt x="31" y="166"/>
                    <a:pt x="18" y="195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18" y="195"/>
                    <a:pt x="31" y="166"/>
                    <a:pt x="47" y="146"/>
                  </a:cubicBezTo>
                  <a:moveTo>
                    <a:pt x="73" y="128"/>
                  </a:moveTo>
                  <a:cubicBezTo>
                    <a:pt x="72" y="128"/>
                    <a:pt x="72" y="128"/>
                    <a:pt x="72" y="128"/>
                  </a:cubicBezTo>
                  <a:cubicBezTo>
                    <a:pt x="68" y="129"/>
                    <a:pt x="65" y="131"/>
                    <a:pt x="62" y="133"/>
                  </a:cubicBezTo>
                  <a:cubicBezTo>
                    <a:pt x="65" y="131"/>
                    <a:pt x="68" y="129"/>
                    <a:pt x="72" y="128"/>
                  </a:cubicBezTo>
                  <a:cubicBezTo>
                    <a:pt x="72" y="128"/>
                    <a:pt x="72" y="128"/>
                    <a:pt x="73" y="128"/>
                  </a:cubicBezTo>
                  <a:moveTo>
                    <a:pt x="80" y="126"/>
                  </a:moveTo>
                  <a:cubicBezTo>
                    <a:pt x="80" y="126"/>
                    <a:pt x="80" y="126"/>
                    <a:pt x="80" y="126"/>
                  </a:cubicBezTo>
                  <a:cubicBezTo>
                    <a:pt x="80" y="126"/>
                    <a:pt x="79" y="126"/>
                    <a:pt x="79" y="126"/>
                  </a:cubicBezTo>
                  <a:cubicBezTo>
                    <a:pt x="79" y="126"/>
                    <a:pt x="80" y="126"/>
                    <a:pt x="80" y="126"/>
                  </a:cubicBezTo>
                  <a:moveTo>
                    <a:pt x="100" y="123"/>
                  </a:moveTo>
                  <a:cubicBezTo>
                    <a:pt x="100" y="124"/>
                    <a:pt x="100" y="124"/>
                    <a:pt x="100" y="124"/>
                  </a:cubicBezTo>
                  <a:cubicBezTo>
                    <a:pt x="99" y="126"/>
                    <a:pt x="98" y="127"/>
                    <a:pt x="97" y="128"/>
                  </a:cubicBezTo>
                  <a:cubicBezTo>
                    <a:pt x="98" y="127"/>
                    <a:pt x="99" y="126"/>
                    <a:pt x="100" y="124"/>
                  </a:cubicBezTo>
                  <a:cubicBezTo>
                    <a:pt x="100" y="124"/>
                    <a:pt x="100" y="124"/>
                    <a:pt x="100" y="123"/>
                  </a:cubicBezTo>
                  <a:moveTo>
                    <a:pt x="103" y="119"/>
                  </a:moveTo>
                  <a:cubicBezTo>
                    <a:pt x="102" y="120"/>
                    <a:pt x="101" y="122"/>
                    <a:pt x="101" y="123"/>
                  </a:cubicBezTo>
                  <a:cubicBezTo>
                    <a:pt x="101" y="123"/>
                    <a:pt x="101" y="123"/>
                    <a:pt x="101" y="123"/>
                  </a:cubicBezTo>
                  <a:cubicBezTo>
                    <a:pt x="101" y="122"/>
                    <a:pt x="102" y="121"/>
                    <a:pt x="103" y="119"/>
                  </a:cubicBezTo>
                  <a:moveTo>
                    <a:pt x="111" y="106"/>
                  </a:moveTo>
                  <a:cubicBezTo>
                    <a:pt x="110" y="107"/>
                    <a:pt x="109" y="108"/>
                    <a:pt x="108" y="110"/>
                  </a:cubicBezTo>
                  <a:cubicBezTo>
                    <a:pt x="108" y="110"/>
                    <a:pt x="108" y="110"/>
                    <a:pt x="108" y="110"/>
                  </a:cubicBezTo>
                  <a:cubicBezTo>
                    <a:pt x="107" y="113"/>
                    <a:pt x="105" y="115"/>
                    <a:pt x="104" y="118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106" y="114"/>
                    <a:pt x="108" y="110"/>
                    <a:pt x="111" y="106"/>
                  </a:cubicBezTo>
                  <a:moveTo>
                    <a:pt x="128" y="79"/>
                  </a:moveTo>
                  <a:cubicBezTo>
                    <a:pt x="128" y="79"/>
                    <a:pt x="128" y="79"/>
                    <a:pt x="128" y="79"/>
                  </a:cubicBezTo>
                  <a:cubicBezTo>
                    <a:pt x="127" y="81"/>
                    <a:pt x="125" y="83"/>
                    <a:pt x="123" y="86"/>
                  </a:cubicBezTo>
                  <a:cubicBezTo>
                    <a:pt x="123" y="87"/>
                    <a:pt x="123" y="87"/>
                    <a:pt x="123" y="87"/>
                  </a:cubicBezTo>
                  <a:cubicBezTo>
                    <a:pt x="121" y="89"/>
                    <a:pt x="120" y="91"/>
                    <a:pt x="118" y="94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16" y="97"/>
                    <a:pt x="115" y="99"/>
                    <a:pt x="113" y="102"/>
                  </a:cubicBezTo>
                  <a:cubicBezTo>
                    <a:pt x="113" y="102"/>
                    <a:pt x="113" y="102"/>
                    <a:pt x="113" y="102"/>
                  </a:cubicBezTo>
                  <a:cubicBezTo>
                    <a:pt x="118" y="94"/>
                    <a:pt x="123" y="86"/>
                    <a:pt x="128" y="79"/>
                  </a:cubicBezTo>
                  <a:moveTo>
                    <a:pt x="133" y="72"/>
                  </a:moveTo>
                  <a:cubicBezTo>
                    <a:pt x="132" y="73"/>
                    <a:pt x="132" y="74"/>
                    <a:pt x="131" y="75"/>
                  </a:cubicBezTo>
                  <a:cubicBezTo>
                    <a:pt x="132" y="74"/>
                    <a:pt x="132" y="73"/>
                    <a:pt x="133" y="72"/>
                  </a:cubicBezTo>
                  <a:moveTo>
                    <a:pt x="140" y="62"/>
                  </a:moveTo>
                  <a:cubicBezTo>
                    <a:pt x="140" y="62"/>
                    <a:pt x="140" y="63"/>
                    <a:pt x="139" y="63"/>
                  </a:cubicBezTo>
                  <a:cubicBezTo>
                    <a:pt x="139" y="63"/>
                    <a:pt x="139" y="63"/>
                    <a:pt x="139" y="63"/>
                  </a:cubicBezTo>
                  <a:cubicBezTo>
                    <a:pt x="139" y="63"/>
                    <a:pt x="140" y="63"/>
                    <a:pt x="140" y="62"/>
                  </a:cubicBezTo>
                  <a:moveTo>
                    <a:pt x="161" y="37"/>
                  </a:moveTo>
                  <a:cubicBezTo>
                    <a:pt x="161" y="37"/>
                    <a:pt x="161" y="37"/>
                    <a:pt x="161" y="37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1" y="37"/>
                    <a:pt x="161" y="37"/>
                    <a:pt x="161" y="37"/>
                  </a:cubicBezTo>
                  <a:moveTo>
                    <a:pt x="178" y="22"/>
                  </a:moveTo>
                  <a:cubicBezTo>
                    <a:pt x="178" y="22"/>
                    <a:pt x="178" y="22"/>
                    <a:pt x="178" y="22"/>
                  </a:cubicBezTo>
                  <a:cubicBezTo>
                    <a:pt x="176" y="23"/>
                    <a:pt x="174" y="25"/>
                    <a:pt x="172" y="26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74" y="25"/>
                    <a:pt x="176" y="23"/>
                    <a:pt x="178" y="22"/>
                  </a:cubicBezTo>
                  <a:moveTo>
                    <a:pt x="181" y="19"/>
                  </a:moveTo>
                  <a:cubicBezTo>
                    <a:pt x="180" y="20"/>
                    <a:pt x="179" y="21"/>
                    <a:pt x="178" y="22"/>
                  </a:cubicBezTo>
                  <a:cubicBezTo>
                    <a:pt x="179" y="21"/>
                    <a:pt x="180" y="20"/>
                    <a:pt x="181" y="19"/>
                  </a:cubicBezTo>
                  <a:moveTo>
                    <a:pt x="189" y="15"/>
                  </a:moveTo>
                  <a:cubicBezTo>
                    <a:pt x="189" y="15"/>
                    <a:pt x="189" y="15"/>
                    <a:pt x="189" y="15"/>
                  </a:cubicBezTo>
                  <a:cubicBezTo>
                    <a:pt x="187" y="16"/>
                    <a:pt x="185" y="17"/>
                    <a:pt x="183" y="18"/>
                  </a:cubicBezTo>
                  <a:cubicBezTo>
                    <a:pt x="183" y="18"/>
                    <a:pt x="183" y="18"/>
                    <a:pt x="183" y="18"/>
                  </a:cubicBezTo>
                  <a:cubicBezTo>
                    <a:pt x="185" y="17"/>
                    <a:pt x="187" y="16"/>
                    <a:pt x="189" y="15"/>
                  </a:cubicBezTo>
                  <a:cubicBezTo>
                    <a:pt x="189" y="15"/>
                    <a:pt x="189" y="15"/>
                    <a:pt x="189" y="15"/>
                  </a:cubicBezTo>
                  <a:moveTo>
                    <a:pt x="208" y="8"/>
                  </a:moveTo>
                  <a:cubicBezTo>
                    <a:pt x="208" y="8"/>
                    <a:pt x="208" y="8"/>
                    <a:pt x="208" y="8"/>
                  </a:cubicBezTo>
                  <a:cubicBezTo>
                    <a:pt x="208" y="8"/>
                    <a:pt x="208" y="8"/>
                    <a:pt x="207" y="8"/>
                  </a:cubicBezTo>
                  <a:cubicBezTo>
                    <a:pt x="208" y="8"/>
                    <a:pt x="208" y="8"/>
                    <a:pt x="208" y="8"/>
                  </a:cubicBezTo>
                  <a:moveTo>
                    <a:pt x="229" y="3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227" y="3"/>
                    <a:pt x="226" y="4"/>
                    <a:pt x="224" y="4"/>
                  </a:cubicBezTo>
                  <a:cubicBezTo>
                    <a:pt x="223" y="4"/>
                    <a:pt x="223" y="4"/>
                    <a:pt x="223" y="4"/>
                  </a:cubicBezTo>
                  <a:cubicBezTo>
                    <a:pt x="222" y="4"/>
                    <a:pt x="221" y="4"/>
                    <a:pt x="219" y="5"/>
                  </a:cubicBezTo>
                  <a:cubicBezTo>
                    <a:pt x="222" y="4"/>
                    <a:pt x="226" y="3"/>
                    <a:pt x="229" y="3"/>
                  </a:cubicBezTo>
                  <a:moveTo>
                    <a:pt x="250" y="0"/>
                  </a:moveTo>
                  <a:cubicBezTo>
                    <a:pt x="244" y="0"/>
                    <a:pt x="236" y="1"/>
                    <a:pt x="228" y="2"/>
                  </a:cubicBezTo>
                  <a:cubicBezTo>
                    <a:pt x="236" y="1"/>
                    <a:pt x="243" y="0"/>
                    <a:pt x="250" y="0"/>
                  </a:cubicBezTo>
                  <a:cubicBezTo>
                    <a:pt x="250" y="0"/>
                    <a:pt x="250" y="0"/>
                    <a:pt x="250" y="0"/>
                  </a:cubicBezTo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348288" y="5462588"/>
              <a:ext cx="0" cy="63500"/>
            </a:xfrm>
            <a:custGeom>
              <a:avLst/>
              <a:gdLst>
                <a:gd name="T0" fmla="*/ 0 h 3"/>
                <a:gd name="T1" fmla="*/ 0 h 3"/>
                <a:gd name="T2" fmla="*/ 3 h 3"/>
                <a:gd name="T3" fmla="*/ 3 h 3"/>
                <a:gd name="T4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D5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481513" y="5630863"/>
              <a:ext cx="866775" cy="1455738"/>
            </a:xfrm>
            <a:custGeom>
              <a:avLst/>
              <a:gdLst>
                <a:gd name="T0" fmla="*/ 39 w 41"/>
                <a:gd name="T1" fmla="*/ 0 h 69"/>
                <a:gd name="T2" fmla="*/ 31 w 41"/>
                <a:gd name="T3" fmla="*/ 8 h 69"/>
                <a:gd name="T4" fmla="*/ 13 w 41"/>
                <a:gd name="T5" fmla="*/ 33 h 69"/>
                <a:gd name="T6" fmla="*/ 3 w 41"/>
                <a:gd name="T7" fmla="*/ 69 h 69"/>
                <a:gd name="T8" fmla="*/ 5 w 41"/>
                <a:gd name="T9" fmla="*/ 69 h 69"/>
                <a:gd name="T10" fmla="*/ 41 w 41"/>
                <a:gd name="T11" fmla="*/ 1 h 69"/>
                <a:gd name="T12" fmla="*/ 39 w 41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9">
                  <a:moveTo>
                    <a:pt x="39" y="0"/>
                  </a:moveTo>
                  <a:cubicBezTo>
                    <a:pt x="36" y="2"/>
                    <a:pt x="34" y="5"/>
                    <a:pt x="31" y="8"/>
                  </a:cubicBezTo>
                  <a:cubicBezTo>
                    <a:pt x="25" y="16"/>
                    <a:pt x="19" y="24"/>
                    <a:pt x="13" y="33"/>
                  </a:cubicBezTo>
                  <a:cubicBezTo>
                    <a:pt x="0" y="55"/>
                    <a:pt x="3" y="69"/>
                    <a:pt x="3" y="69"/>
                  </a:cubicBezTo>
                  <a:cubicBezTo>
                    <a:pt x="3" y="69"/>
                    <a:pt x="3" y="69"/>
                    <a:pt x="5" y="69"/>
                  </a:cubicBezTo>
                  <a:cubicBezTo>
                    <a:pt x="5" y="66"/>
                    <a:pt x="3" y="37"/>
                    <a:pt x="41" y="1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756150" y="5800725"/>
              <a:ext cx="381000" cy="527050"/>
            </a:xfrm>
            <a:custGeom>
              <a:avLst/>
              <a:gdLst>
                <a:gd name="T0" fmla="*/ 18 w 18"/>
                <a:gd name="T1" fmla="*/ 0 h 25"/>
                <a:gd name="T2" fmla="*/ 0 w 18"/>
                <a:gd name="T3" fmla="*/ 25 h 25"/>
                <a:gd name="T4" fmla="*/ 18 w 18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5">
                  <a:moveTo>
                    <a:pt x="18" y="0"/>
                  </a:moveTo>
                  <a:cubicBezTo>
                    <a:pt x="10" y="9"/>
                    <a:pt x="4" y="17"/>
                    <a:pt x="0" y="25"/>
                  </a:cubicBezTo>
                  <a:cubicBezTo>
                    <a:pt x="6" y="16"/>
                    <a:pt x="12" y="8"/>
                    <a:pt x="18" y="0"/>
                  </a:cubicBezTo>
                </a:path>
              </a:pathLst>
            </a:custGeom>
            <a:solidFill>
              <a:srgbClr val="6D5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5370514" y="5060950"/>
              <a:ext cx="1098550" cy="992188"/>
            </a:xfrm>
            <a:custGeom>
              <a:avLst/>
              <a:gdLst>
                <a:gd name="T0" fmla="*/ 692 w 692"/>
                <a:gd name="T1" fmla="*/ 585 h 625"/>
                <a:gd name="T2" fmla="*/ 0 w 692"/>
                <a:gd name="T3" fmla="*/ 0 h 625"/>
                <a:gd name="T4" fmla="*/ 26 w 692"/>
                <a:gd name="T5" fmla="*/ 333 h 625"/>
                <a:gd name="T6" fmla="*/ 359 w 692"/>
                <a:gd name="T7" fmla="*/ 625 h 625"/>
                <a:gd name="T8" fmla="*/ 692 w 692"/>
                <a:gd name="T9" fmla="*/ 58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2" h="625">
                  <a:moveTo>
                    <a:pt x="692" y="585"/>
                  </a:moveTo>
                  <a:lnTo>
                    <a:pt x="0" y="0"/>
                  </a:lnTo>
                  <a:lnTo>
                    <a:pt x="26" y="333"/>
                  </a:lnTo>
                  <a:lnTo>
                    <a:pt x="359" y="625"/>
                  </a:lnTo>
                  <a:lnTo>
                    <a:pt x="692" y="5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370513" y="5060950"/>
              <a:ext cx="1098550" cy="992188"/>
            </a:xfrm>
            <a:custGeom>
              <a:avLst/>
              <a:gdLst>
                <a:gd name="T0" fmla="*/ 692 w 692"/>
                <a:gd name="T1" fmla="*/ 585 h 625"/>
                <a:gd name="T2" fmla="*/ 0 w 692"/>
                <a:gd name="T3" fmla="*/ 0 h 625"/>
                <a:gd name="T4" fmla="*/ 26 w 692"/>
                <a:gd name="T5" fmla="*/ 333 h 625"/>
                <a:gd name="T6" fmla="*/ 359 w 692"/>
                <a:gd name="T7" fmla="*/ 625 h 625"/>
                <a:gd name="T8" fmla="*/ 692 w 692"/>
                <a:gd name="T9" fmla="*/ 58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2" h="625">
                  <a:moveTo>
                    <a:pt x="692" y="585"/>
                  </a:moveTo>
                  <a:lnTo>
                    <a:pt x="0" y="0"/>
                  </a:lnTo>
                  <a:lnTo>
                    <a:pt x="26" y="333"/>
                  </a:lnTo>
                  <a:lnTo>
                    <a:pt x="359" y="625"/>
                  </a:lnTo>
                  <a:lnTo>
                    <a:pt x="692" y="5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370513" y="969962"/>
              <a:ext cx="4586288" cy="4999038"/>
            </a:xfrm>
            <a:custGeom>
              <a:avLst/>
              <a:gdLst>
                <a:gd name="T0" fmla="*/ 51 w 217"/>
                <a:gd name="T1" fmla="*/ 237 h 237"/>
                <a:gd name="T2" fmla="*/ 0 w 217"/>
                <a:gd name="T3" fmla="*/ 194 h 237"/>
                <a:gd name="T4" fmla="*/ 124 w 217"/>
                <a:gd name="T5" fmla="*/ 17 h 237"/>
                <a:gd name="T6" fmla="*/ 207 w 217"/>
                <a:gd name="T7" fmla="*/ 1 h 237"/>
                <a:gd name="T8" fmla="*/ 206 w 217"/>
                <a:gd name="T9" fmla="*/ 86 h 237"/>
                <a:gd name="T10" fmla="*/ 51 w 217"/>
                <a:gd name="T11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" h="237">
                  <a:moveTo>
                    <a:pt x="51" y="237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69" y="45"/>
                    <a:pt x="124" y="17"/>
                  </a:cubicBezTo>
                  <a:cubicBezTo>
                    <a:pt x="156" y="0"/>
                    <a:pt x="207" y="1"/>
                    <a:pt x="207" y="1"/>
                  </a:cubicBezTo>
                  <a:cubicBezTo>
                    <a:pt x="207" y="1"/>
                    <a:pt x="217" y="53"/>
                    <a:pt x="206" y="86"/>
                  </a:cubicBezTo>
                  <a:cubicBezTo>
                    <a:pt x="187" y="138"/>
                    <a:pt x="51" y="237"/>
                    <a:pt x="51" y="23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483475" y="1960563"/>
              <a:ext cx="1543050" cy="1519238"/>
            </a:xfrm>
            <a:custGeom>
              <a:avLst/>
              <a:gdLst>
                <a:gd name="T0" fmla="*/ 61 w 73"/>
                <a:gd name="T1" fmla="*/ 57 h 72"/>
                <a:gd name="T2" fmla="*/ 16 w 73"/>
                <a:gd name="T3" fmla="*/ 61 h 72"/>
                <a:gd name="T4" fmla="*/ 12 w 73"/>
                <a:gd name="T5" fmla="*/ 16 h 72"/>
                <a:gd name="T6" fmla="*/ 57 w 73"/>
                <a:gd name="T7" fmla="*/ 12 h 72"/>
                <a:gd name="T8" fmla="*/ 61 w 73"/>
                <a:gd name="T9" fmla="*/ 5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2">
                  <a:moveTo>
                    <a:pt x="61" y="57"/>
                  </a:moveTo>
                  <a:cubicBezTo>
                    <a:pt x="50" y="71"/>
                    <a:pt x="29" y="72"/>
                    <a:pt x="16" y="61"/>
                  </a:cubicBezTo>
                  <a:cubicBezTo>
                    <a:pt x="2" y="49"/>
                    <a:pt x="0" y="29"/>
                    <a:pt x="12" y="16"/>
                  </a:cubicBezTo>
                  <a:cubicBezTo>
                    <a:pt x="23" y="2"/>
                    <a:pt x="44" y="0"/>
                    <a:pt x="57" y="12"/>
                  </a:cubicBezTo>
                  <a:cubicBezTo>
                    <a:pt x="71" y="23"/>
                    <a:pt x="73" y="44"/>
                    <a:pt x="61" y="57"/>
                  </a:cubicBezTo>
                </a:path>
              </a:pathLst>
            </a:custGeom>
            <a:solidFill>
              <a:srgbClr val="11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7631113" y="2108200"/>
              <a:ext cx="1247775" cy="1244600"/>
            </a:xfrm>
            <a:custGeom>
              <a:avLst/>
              <a:gdLst>
                <a:gd name="T0" fmla="*/ 49 w 59"/>
                <a:gd name="T1" fmla="*/ 46 h 59"/>
                <a:gd name="T2" fmla="*/ 13 w 59"/>
                <a:gd name="T3" fmla="*/ 49 h 59"/>
                <a:gd name="T4" fmla="*/ 10 w 59"/>
                <a:gd name="T5" fmla="*/ 13 h 59"/>
                <a:gd name="T6" fmla="*/ 46 w 59"/>
                <a:gd name="T7" fmla="*/ 10 h 59"/>
                <a:gd name="T8" fmla="*/ 49 w 59"/>
                <a:gd name="T9" fmla="*/ 4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49" y="46"/>
                  </a:moveTo>
                  <a:cubicBezTo>
                    <a:pt x="40" y="57"/>
                    <a:pt x="24" y="59"/>
                    <a:pt x="13" y="49"/>
                  </a:cubicBezTo>
                  <a:cubicBezTo>
                    <a:pt x="2" y="40"/>
                    <a:pt x="0" y="24"/>
                    <a:pt x="10" y="13"/>
                  </a:cubicBezTo>
                  <a:cubicBezTo>
                    <a:pt x="19" y="2"/>
                    <a:pt x="35" y="0"/>
                    <a:pt x="46" y="10"/>
                  </a:cubicBezTo>
                  <a:cubicBezTo>
                    <a:pt x="57" y="19"/>
                    <a:pt x="59" y="35"/>
                    <a:pt x="49" y="46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8836025" y="969962"/>
              <a:ext cx="973138" cy="927100"/>
            </a:xfrm>
            <a:custGeom>
              <a:avLst/>
              <a:gdLst>
                <a:gd name="T0" fmla="*/ 46 w 46"/>
                <a:gd name="T1" fmla="*/ 44 h 44"/>
                <a:gd name="T2" fmla="*/ 42 w 46"/>
                <a:gd name="T3" fmla="*/ 1 h 44"/>
                <a:gd name="T4" fmla="*/ 0 w 46"/>
                <a:gd name="T5" fmla="*/ 4 h 44"/>
                <a:gd name="T6" fmla="*/ 46 w 46"/>
                <a:gd name="T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4">
                  <a:moveTo>
                    <a:pt x="46" y="44"/>
                  </a:moveTo>
                  <a:cubicBezTo>
                    <a:pt x="46" y="21"/>
                    <a:pt x="42" y="1"/>
                    <a:pt x="42" y="1"/>
                  </a:cubicBezTo>
                  <a:cubicBezTo>
                    <a:pt x="42" y="1"/>
                    <a:pt x="22" y="0"/>
                    <a:pt x="0" y="4"/>
                  </a:cubicBezTo>
                  <a:cubicBezTo>
                    <a:pt x="46" y="44"/>
                    <a:pt x="46" y="44"/>
                    <a:pt x="46" y="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411788" y="3500438"/>
              <a:ext cx="2430463" cy="2405063"/>
            </a:xfrm>
            <a:custGeom>
              <a:avLst/>
              <a:gdLst>
                <a:gd name="T0" fmla="*/ 0 w 115"/>
                <a:gd name="T1" fmla="*/ 69 h 114"/>
                <a:gd name="T2" fmla="*/ 54 w 115"/>
                <a:gd name="T3" fmla="*/ 114 h 114"/>
                <a:gd name="T4" fmla="*/ 115 w 115"/>
                <a:gd name="T5" fmla="*/ 65 h 114"/>
                <a:gd name="T6" fmla="*/ 37 w 115"/>
                <a:gd name="T7" fmla="*/ 0 h 114"/>
                <a:gd name="T8" fmla="*/ 0 w 115"/>
                <a:gd name="T9" fmla="*/ 6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4">
                  <a:moveTo>
                    <a:pt x="0" y="69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63" y="107"/>
                    <a:pt x="88" y="88"/>
                    <a:pt x="115" y="6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9" y="30"/>
                    <a:pt x="6" y="58"/>
                    <a:pt x="0" y="6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016375" y="3479800"/>
              <a:ext cx="2198688" cy="2171700"/>
            </a:xfrm>
            <a:custGeom>
              <a:avLst/>
              <a:gdLst>
                <a:gd name="T0" fmla="*/ 72 w 104"/>
                <a:gd name="T1" fmla="*/ 71 h 103"/>
                <a:gd name="T2" fmla="*/ 16 w 104"/>
                <a:gd name="T3" fmla="*/ 100 h 103"/>
                <a:gd name="T4" fmla="*/ 0 w 104"/>
                <a:gd name="T5" fmla="*/ 103 h 103"/>
                <a:gd name="T6" fmla="*/ 71 w 104"/>
                <a:gd name="T7" fmla="*/ 11 h 103"/>
                <a:gd name="T8" fmla="*/ 104 w 104"/>
                <a:gd name="T9" fmla="*/ 33 h 103"/>
                <a:gd name="T10" fmla="*/ 72 w 104"/>
                <a:gd name="T11" fmla="*/ 7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03">
                  <a:moveTo>
                    <a:pt x="72" y="71"/>
                  </a:moveTo>
                  <a:cubicBezTo>
                    <a:pt x="92" y="25"/>
                    <a:pt x="16" y="100"/>
                    <a:pt x="16" y="10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6" y="67"/>
                    <a:pt x="41" y="22"/>
                    <a:pt x="71" y="11"/>
                  </a:cubicBezTo>
                  <a:cubicBezTo>
                    <a:pt x="103" y="0"/>
                    <a:pt x="104" y="33"/>
                    <a:pt x="104" y="33"/>
                  </a:cubicBezTo>
                  <a:cubicBezTo>
                    <a:pt x="72" y="71"/>
                    <a:pt x="72" y="71"/>
                    <a:pt x="72" y="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6067425" y="4913313"/>
              <a:ext cx="1797050" cy="2489200"/>
            </a:xfrm>
            <a:custGeom>
              <a:avLst/>
              <a:gdLst>
                <a:gd name="T0" fmla="*/ 20 w 85"/>
                <a:gd name="T1" fmla="*/ 42 h 118"/>
                <a:gd name="T2" fmla="*/ 1 w 85"/>
                <a:gd name="T3" fmla="*/ 101 h 118"/>
                <a:gd name="T4" fmla="*/ 0 w 85"/>
                <a:gd name="T5" fmla="*/ 118 h 118"/>
                <a:gd name="T6" fmla="*/ 80 w 85"/>
                <a:gd name="T7" fmla="*/ 32 h 118"/>
                <a:gd name="T8" fmla="*/ 52 w 85"/>
                <a:gd name="T9" fmla="*/ 4 h 118"/>
                <a:gd name="T10" fmla="*/ 20 w 85"/>
                <a:gd name="T11" fmla="*/ 4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118">
                  <a:moveTo>
                    <a:pt x="20" y="42"/>
                  </a:moveTo>
                  <a:cubicBezTo>
                    <a:pt x="63" y="14"/>
                    <a:pt x="1" y="101"/>
                    <a:pt x="1" y="10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32" y="86"/>
                    <a:pt x="74" y="64"/>
                    <a:pt x="80" y="32"/>
                  </a:cubicBezTo>
                  <a:cubicBezTo>
                    <a:pt x="85" y="0"/>
                    <a:pt x="52" y="4"/>
                    <a:pt x="52" y="4"/>
                  </a:cubicBezTo>
                  <a:lnTo>
                    <a:pt x="20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503738" y="5610225"/>
              <a:ext cx="1416050" cy="1476375"/>
            </a:xfrm>
            <a:custGeom>
              <a:avLst/>
              <a:gdLst>
                <a:gd name="T0" fmla="*/ 41 w 67"/>
                <a:gd name="T1" fmla="*/ 0 h 70"/>
                <a:gd name="T2" fmla="*/ 67 w 67"/>
                <a:gd name="T3" fmla="*/ 22 h 70"/>
                <a:gd name="T4" fmla="*/ 4 w 67"/>
                <a:gd name="T5" fmla="*/ 70 h 70"/>
                <a:gd name="T6" fmla="*/ 41 w 67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70">
                  <a:moveTo>
                    <a:pt x="41" y="0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33" y="67"/>
                    <a:pt x="4" y="70"/>
                    <a:pt x="4" y="70"/>
                  </a:cubicBezTo>
                  <a:cubicBezTo>
                    <a:pt x="4" y="70"/>
                    <a:pt x="0" y="40"/>
                    <a:pt x="41" y="0"/>
                  </a:cubicBezTo>
                </a:path>
              </a:pathLst>
            </a:custGeom>
            <a:solidFill>
              <a:srgbClr val="FFD3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926013" y="5651500"/>
              <a:ext cx="950913" cy="1055688"/>
            </a:xfrm>
            <a:custGeom>
              <a:avLst/>
              <a:gdLst>
                <a:gd name="T0" fmla="*/ 23 w 45"/>
                <a:gd name="T1" fmla="*/ 0 h 50"/>
                <a:gd name="T2" fmla="*/ 45 w 45"/>
                <a:gd name="T3" fmla="*/ 19 h 50"/>
                <a:gd name="T4" fmla="*/ 0 w 45"/>
                <a:gd name="T5" fmla="*/ 50 h 50"/>
                <a:gd name="T6" fmla="*/ 23 w 45"/>
                <a:gd name="T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50">
                  <a:moveTo>
                    <a:pt x="23" y="0"/>
                  </a:moveTo>
                  <a:cubicBezTo>
                    <a:pt x="45" y="19"/>
                    <a:pt x="45" y="19"/>
                    <a:pt x="45" y="19"/>
                  </a:cubicBezTo>
                  <a:cubicBezTo>
                    <a:pt x="29" y="38"/>
                    <a:pt x="0" y="50"/>
                    <a:pt x="0" y="50"/>
                  </a:cubicBezTo>
                  <a:cubicBezTo>
                    <a:pt x="0" y="50"/>
                    <a:pt x="7" y="16"/>
                    <a:pt x="23" y="0"/>
                  </a:cubicBezTo>
                </a:path>
              </a:pathLst>
            </a:custGeom>
            <a:solidFill>
              <a:srgbClr val="FFAC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116513" y="5694363"/>
              <a:ext cx="719138" cy="781050"/>
            </a:xfrm>
            <a:custGeom>
              <a:avLst/>
              <a:gdLst>
                <a:gd name="T0" fmla="*/ 16 w 34"/>
                <a:gd name="T1" fmla="*/ 0 h 37"/>
                <a:gd name="T2" fmla="*/ 34 w 34"/>
                <a:gd name="T3" fmla="*/ 15 h 37"/>
                <a:gd name="T4" fmla="*/ 0 w 34"/>
                <a:gd name="T5" fmla="*/ 37 h 37"/>
                <a:gd name="T6" fmla="*/ 16 w 34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7">
                  <a:moveTo>
                    <a:pt x="16" y="0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18" y="34"/>
                    <a:pt x="0" y="37"/>
                    <a:pt x="0" y="37"/>
                  </a:cubicBezTo>
                  <a:cubicBezTo>
                    <a:pt x="0" y="37"/>
                    <a:pt x="1" y="16"/>
                    <a:pt x="16" y="0"/>
                  </a:cubicBezTo>
                </a:path>
              </a:pathLst>
            </a:custGeom>
            <a:solidFill>
              <a:srgbClr val="E061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5307013" y="1117600"/>
              <a:ext cx="3275013" cy="3943350"/>
            </a:xfrm>
            <a:custGeom>
              <a:avLst/>
              <a:gdLst>
                <a:gd name="T0" fmla="*/ 0 w 155"/>
                <a:gd name="T1" fmla="*/ 187 h 187"/>
                <a:gd name="T2" fmla="*/ 0 w 155"/>
                <a:gd name="T3" fmla="*/ 187 h 187"/>
                <a:gd name="T4" fmla="*/ 1 w 155"/>
                <a:gd name="T5" fmla="*/ 186 h 187"/>
                <a:gd name="T6" fmla="*/ 2 w 155"/>
                <a:gd name="T7" fmla="*/ 183 h 187"/>
                <a:gd name="T8" fmla="*/ 2 w 155"/>
                <a:gd name="T9" fmla="*/ 182 h 187"/>
                <a:gd name="T10" fmla="*/ 3 w 155"/>
                <a:gd name="T11" fmla="*/ 181 h 187"/>
                <a:gd name="T12" fmla="*/ 3 w 155"/>
                <a:gd name="T13" fmla="*/ 180 h 187"/>
                <a:gd name="T14" fmla="*/ 4 w 155"/>
                <a:gd name="T15" fmla="*/ 180 h 187"/>
                <a:gd name="T16" fmla="*/ 4 w 155"/>
                <a:gd name="T17" fmla="*/ 180 h 187"/>
                <a:gd name="T18" fmla="*/ 5 w 155"/>
                <a:gd name="T19" fmla="*/ 177 h 187"/>
                <a:gd name="T20" fmla="*/ 5 w 155"/>
                <a:gd name="T21" fmla="*/ 177 h 187"/>
                <a:gd name="T22" fmla="*/ 5 w 155"/>
                <a:gd name="T23" fmla="*/ 177 h 187"/>
                <a:gd name="T24" fmla="*/ 5 w 155"/>
                <a:gd name="T25" fmla="*/ 177 h 187"/>
                <a:gd name="T26" fmla="*/ 5 w 155"/>
                <a:gd name="T27" fmla="*/ 177 h 187"/>
                <a:gd name="T28" fmla="*/ 7 w 155"/>
                <a:gd name="T29" fmla="*/ 174 h 187"/>
                <a:gd name="T30" fmla="*/ 7 w 155"/>
                <a:gd name="T31" fmla="*/ 173 h 187"/>
                <a:gd name="T32" fmla="*/ 8 w 155"/>
                <a:gd name="T33" fmla="*/ 170 h 187"/>
                <a:gd name="T34" fmla="*/ 8 w 155"/>
                <a:gd name="T35" fmla="*/ 172 h 187"/>
                <a:gd name="T36" fmla="*/ 8 w 155"/>
                <a:gd name="T37" fmla="*/ 171 h 187"/>
                <a:gd name="T38" fmla="*/ 8 w 155"/>
                <a:gd name="T39" fmla="*/ 170 h 187"/>
                <a:gd name="T40" fmla="*/ 9 w 155"/>
                <a:gd name="T41" fmla="*/ 169 h 187"/>
                <a:gd name="T42" fmla="*/ 9 w 155"/>
                <a:gd name="T43" fmla="*/ 169 h 187"/>
                <a:gd name="T44" fmla="*/ 33 w 155"/>
                <a:gd name="T45" fmla="*/ 123 h 187"/>
                <a:gd name="T46" fmla="*/ 33 w 155"/>
                <a:gd name="T47" fmla="*/ 124 h 187"/>
                <a:gd name="T48" fmla="*/ 33 w 155"/>
                <a:gd name="T49" fmla="*/ 123 h 187"/>
                <a:gd name="T50" fmla="*/ 37 w 155"/>
                <a:gd name="T51" fmla="*/ 118 h 187"/>
                <a:gd name="T52" fmla="*/ 36 w 155"/>
                <a:gd name="T53" fmla="*/ 118 h 187"/>
                <a:gd name="T54" fmla="*/ 37 w 155"/>
                <a:gd name="T55" fmla="*/ 118 h 187"/>
                <a:gd name="T56" fmla="*/ 39 w 155"/>
                <a:gd name="T57" fmla="*/ 113 h 187"/>
                <a:gd name="T58" fmla="*/ 39 w 155"/>
                <a:gd name="T59" fmla="*/ 114 h 187"/>
                <a:gd name="T60" fmla="*/ 39 w 155"/>
                <a:gd name="T61" fmla="*/ 113 h 187"/>
                <a:gd name="T62" fmla="*/ 47 w 155"/>
                <a:gd name="T63" fmla="*/ 101 h 187"/>
                <a:gd name="T64" fmla="*/ 49 w 155"/>
                <a:gd name="T65" fmla="*/ 97 h 187"/>
                <a:gd name="T66" fmla="*/ 64 w 155"/>
                <a:gd name="T67" fmla="*/ 74 h 187"/>
                <a:gd name="T68" fmla="*/ 67 w 155"/>
                <a:gd name="T69" fmla="*/ 70 h 187"/>
                <a:gd name="T70" fmla="*/ 69 w 155"/>
                <a:gd name="T71" fmla="*/ 67 h 187"/>
                <a:gd name="T72" fmla="*/ 70 w 155"/>
                <a:gd name="T73" fmla="*/ 65 h 187"/>
                <a:gd name="T74" fmla="*/ 75 w 155"/>
                <a:gd name="T75" fmla="*/ 58 h 187"/>
                <a:gd name="T76" fmla="*/ 76 w 155"/>
                <a:gd name="T77" fmla="*/ 57 h 187"/>
                <a:gd name="T78" fmla="*/ 81 w 155"/>
                <a:gd name="T79" fmla="*/ 51 h 187"/>
                <a:gd name="T80" fmla="*/ 86 w 155"/>
                <a:gd name="T81" fmla="*/ 44 h 187"/>
                <a:gd name="T82" fmla="*/ 92 w 155"/>
                <a:gd name="T83" fmla="*/ 38 h 187"/>
                <a:gd name="T84" fmla="*/ 108 w 155"/>
                <a:gd name="T85" fmla="*/ 21 h 187"/>
                <a:gd name="T86" fmla="*/ 97 w 155"/>
                <a:gd name="T87" fmla="*/ 32 h 187"/>
                <a:gd name="T88" fmla="*/ 103 w 155"/>
                <a:gd name="T89" fmla="*/ 26 h 187"/>
                <a:gd name="T90" fmla="*/ 108 w 155"/>
                <a:gd name="T91" fmla="*/ 21 h 187"/>
                <a:gd name="T92" fmla="*/ 114 w 155"/>
                <a:gd name="T93" fmla="*/ 17 h 187"/>
                <a:gd name="T94" fmla="*/ 114 w 155"/>
                <a:gd name="T95" fmla="*/ 17 h 187"/>
                <a:gd name="T96" fmla="*/ 117 w 155"/>
                <a:gd name="T97" fmla="*/ 14 h 187"/>
                <a:gd name="T98" fmla="*/ 119 w 155"/>
                <a:gd name="T99" fmla="*/ 13 h 187"/>
                <a:gd name="T100" fmla="*/ 125 w 155"/>
                <a:gd name="T101" fmla="*/ 10 h 187"/>
                <a:gd name="T102" fmla="*/ 130 w 155"/>
                <a:gd name="T103" fmla="*/ 8 h 187"/>
                <a:gd name="T104" fmla="*/ 134 w 155"/>
                <a:gd name="T105" fmla="*/ 6 h 187"/>
                <a:gd name="T106" fmla="*/ 139 w 155"/>
                <a:gd name="T107" fmla="*/ 4 h 187"/>
                <a:gd name="T108" fmla="*/ 155 w 155"/>
                <a:gd name="T109" fmla="*/ 0 h 187"/>
                <a:gd name="T110" fmla="*/ 144 w 155"/>
                <a:gd name="T111" fmla="*/ 3 h 187"/>
                <a:gd name="T112" fmla="*/ 150 w 155"/>
                <a:gd name="T113" fmla="*/ 1 h 187"/>
                <a:gd name="T114" fmla="*/ 154 w 155"/>
                <a:gd name="T11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5" h="187">
                  <a:moveTo>
                    <a:pt x="1" y="186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1" y="187"/>
                    <a:pt x="1" y="187"/>
                    <a:pt x="1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1" y="186"/>
                    <a:pt x="1" y="186"/>
                    <a:pt x="1" y="186"/>
                  </a:cubicBezTo>
                  <a:moveTo>
                    <a:pt x="2" y="182"/>
                  </a:moveTo>
                  <a:cubicBezTo>
                    <a:pt x="2" y="183"/>
                    <a:pt x="2" y="183"/>
                    <a:pt x="2" y="183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2" y="183"/>
                    <a:pt x="2" y="183"/>
                    <a:pt x="2" y="182"/>
                  </a:cubicBezTo>
                  <a:moveTo>
                    <a:pt x="3" y="180"/>
                  </a:moveTo>
                  <a:cubicBezTo>
                    <a:pt x="3" y="180"/>
                    <a:pt x="3" y="181"/>
                    <a:pt x="3" y="181"/>
                  </a:cubicBezTo>
                  <a:cubicBezTo>
                    <a:pt x="3" y="180"/>
                    <a:pt x="3" y="180"/>
                    <a:pt x="3" y="180"/>
                  </a:cubicBezTo>
                  <a:cubicBezTo>
                    <a:pt x="3" y="180"/>
                    <a:pt x="3" y="180"/>
                    <a:pt x="3" y="180"/>
                  </a:cubicBezTo>
                  <a:moveTo>
                    <a:pt x="4" y="180"/>
                  </a:moveTo>
                  <a:cubicBezTo>
                    <a:pt x="4" y="180"/>
                    <a:pt x="4" y="180"/>
                    <a:pt x="4" y="180"/>
                  </a:cubicBezTo>
                  <a:cubicBezTo>
                    <a:pt x="4" y="180"/>
                    <a:pt x="4" y="180"/>
                    <a:pt x="4" y="180"/>
                  </a:cubicBezTo>
                  <a:cubicBezTo>
                    <a:pt x="4" y="180"/>
                    <a:pt x="4" y="180"/>
                    <a:pt x="4" y="180"/>
                  </a:cubicBezTo>
                  <a:moveTo>
                    <a:pt x="5" y="177"/>
                  </a:moveTo>
                  <a:cubicBezTo>
                    <a:pt x="5" y="177"/>
                    <a:pt x="5" y="177"/>
                    <a:pt x="5" y="177"/>
                  </a:cubicBezTo>
                  <a:cubicBezTo>
                    <a:pt x="5" y="178"/>
                    <a:pt x="4" y="178"/>
                    <a:pt x="4" y="179"/>
                  </a:cubicBezTo>
                  <a:cubicBezTo>
                    <a:pt x="4" y="178"/>
                    <a:pt x="5" y="178"/>
                    <a:pt x="5" y="177"/>
                  </a:cubicBezTo>
                  <a:cubicBezTo>
                    <a:pt x="5" y="177"/>
                    <a:pt x="5" y="177"/>
                    <a:pt x="5" y="177"/>
                  </a:cubicBezTo>
                  <a:moveTo>
                    <a:pt x="5" y="177"/>
                  </a:moveTo>
                  <a:cubicBezTo>
                    <a:pt x="5" y="177"/>
                    <a:pt x="5" y="177"/>
                    <a:pt x="5" y="177"/>
                  </a:cubicBezTo>
                  <a:cubicBezTo>
                    <a:pt x="5" y="177"/>
                    <a:pt x="5" y="177"/>
                    <a:pt x="5" y="177"/>
                  </a:cubicBezTo>
                  <a:cubicBezTo>
                    <a:pt x="5" y="177"/>
                    <a:pt x="5" y="177"/>
                    <a:pt x="5" y="177"/>
                  </a:cubicBezTo>
                  <a:cubicBezTo>
                    <a:pt x="5" y="177"/>
                    <a:pt x="5" y="177"/>
                    <a:pt x="5" y="177"/>
                  </a:cubicBezTo>
                  <a:moveTo>
                    <a:pt x="7" y="173"/>
                  </a:moveTo>
                  <a:cubicBezTo>
                    <a:pt x="7" y="173"/>
                    <a:pt x="7" y="174"/>
                    <a:pt x="7" y="174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7" y="174"/>
                    <a:pt x="7" y="173"/>
                    <a:pt x="7" y="173"/>
                  </a:cubicBezTo>
                  <a:moveTo>
                    <a:pt x="8" y="170"/>
                  </a:moveTo>
                  <a:cubicBezTo>
                    <a:pt x="8" y="170"/>
                    <a:pt x="8" y="170"/>
                    <a:pt x="8" y="170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1"/>
                    <a:pt x="8" y="172"/>
                    <a:pt x="8" y="172"/>
                  </a:cubicBezTo>
                  <a:cubicBezTo>
                    <a:pt x="8" y="172"/>
                    <a:pt x="8" y="172"/>
                    <a:pt x="8" y="171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8" y="170"/>
                    <a:pt x="8" y="170"/>
                    <a:pt x="8" y="170"/>
                  </a:cubicBezTo>
                  <a:moveTo>
                    <a:pt x="9" y="168"/>
                  </a:moveTo>
                  <a:cubicBezTo>
                    <a:pt x="9" y="169"/>
                    <a:pt x="9" y="169"/>
                    <a:pt x="9" y="169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9" y="168"/>
                    <a:pt x="9" y="168"/>
                    <a:pt x="9" y="168"/>
                  </a:cubicBezTo>
                  <a:moveTo>
                    <a:pt x="33" y="123"/>
                  </a:moveTo>
                  <a:cubicBezTo>
                    <a:pt x="33" y="123"/>
                    <a:pt x="33" y="123"/>
                    <a:pt x="33" y="123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3"/>
                    <a:pt x="33" y="123"/>
                    <a:pt x="33" y="123"/>
                  </a:cubicBezTo>
                  <a:cubicBezTo>
                    <a:pt x="33" y="123"/>
                    <a:pt x="33" y="123"/>
                    <a:pt x="33" y="123"/>
                  </a:cubicBezTo>
                  <a:moveTo>
                    <a:pt x="37" y="118"/>
                  </a:moveTo>
                  <a:cubicBezTo>
                    <a:pt x="37" y="118"/>
                    <a:pt x="37" y="118"/>
                    <a:pt x="37" y="118"/>
                  </a:cubicBezTo>
                  <a:cubicBezTo>
                    <a:pt x="37" y="118"/>
                    <a:pt x="36" y="118"/>
                    <a:pt x="36" y="118"/>
                  </a:cubicBezTo>
                  <a:cubicBezTo>
                    <a:pt x="36" y="118"/>
                    <a:pt x="36" y="118"/>
                    <a:pt x="37" y="118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8"/>
                    <a:pt x="37" y="118"/>
                    <a:pt x="37" y="118"/>
                  </a:cubicBezTo>
                  <a:moveTo>
                    <a:pt x="39" y="113"/>
                  </a:moveTo>
                  <a:cubicBezTo>
                    <a:pt x="39" y="113"/>
                    <a:pt x="39" y="113"/>
                    <a:pt x="39" y="113"/>
                  </a:cubicBezTo>
                  <a:cubicBezTo>
                    <a:pt x="39" y="113"/>
                    <a:pt x="39" y="114"/>
                    <a:pt x="39" y="114"/>
                  </a:cubicBezTo>
                  <a:cubicBezTo>
                    <a:pt x="39" y="114"/>
                    <a:pt x="39" y="114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moveTo>
                    <a:pt x="49" y="97"/>
                  </a:moveTo>
                  <a:cubicBezTo>
                    <a:pt x="48" y="98"/>
                    <a:pt x="47" y="100"/>
                    <a:pt x="47" y="101"/>
                  </a:cubicBezTo>
                  <a:cubicBezTo>
                    <a:pt x="47" y="100"/>
                    <a:pt x="48" y="99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moveTo>
                    <a:pt x="67" y="70"/>
                  </a:moveTo>
                  <a:cubicBezTo>
                    <a:pt x="66" y="71"/>
                    <a:pt x="65" y="72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2"/>
                    <a:pt x="66" y="71"/>
                    <a:pt x="67" y="70"/>
                  </a:cubicBezTo>
                  <a:moveTo>
                    <a:pt x="75" y="58"/>
                  </a:moveTo>
                  <a:cubicBezTo>
                    <a:pt x="73" y="61"/>
                    <a:pt x="71" y="64"/>
                    <a:pt x="69" y="67"/>
                  </a:cubicBezTo>
                  <a:cubicBezTo>
                    <a:pt x="69" y="67"/>
                    <a:pt x="69" y="67"/>
                    <a:pt x="69" y="66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2" y="63"/>
                    <a:pt x="73" y="61"/>
                    <a:pt x="75" y="59"/>
                  </a:cubicBezTo>
                  <a:cubicBezTo>
                    <a:pt x="75" y="58"/>
                    <a:pt x="75" y="58"/>
                    <a:pt x="75" y="58"/>
                  </a:cubicBezTo>
                  <a:moveTo>
                    <a:pt x="97" y="32"/>
                  </a:moveTo>
                  <a:cubicBezTo>
                    <a:pt x="90" y="40"/>
                    <a:pt x="83" y="48"/>
                    <a:pt x="76" y="57"/>
                  </a:cubicBezTo>
                  <a:cubicBezTo>
                    <a:pt x="77" y="55"/>
                    <a:pt x="79" y="54"/>
                    <a:pt x="80" y="52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2" y="49"/>
                    <a:pt x="84" y="47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8" y="42"/>
                    <a:pt x="90" y="40"/>
                    <a:pt x="91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3" y="36"/>
                    <a:pt x="95" y="34"/>
                    <a:pt x="97" y="32"/>
                  </a:cubicBezTo>
                  <a:moveTo>
                    <a:pt x="108" y="21"/>
                  </a:moveTo>
                  <a:cubicBezTo>
                    <a:pt x="104" y="25"/>
                    <a:pt x="101" y="28"/>
                    <a:pt x="97" y="32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9" y="30"/>
                    <a:pt x="101" y="28"/>
                    <a:pt x="102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5" y="25"/>
                    <a:pt x="106" y="23"/>
                    <a:pt x="108" y="22"/>
                  </a:cubicBezTo>
                  <a:cubicBezTo>
                    <a:pt x="108" y="21"/>
                    <a:pt x="108" y="21"/>
                    <a:pt x="108" y="21"/>
                  </a:cubicBezTo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moveTo>
                    <a:pt x="119" y="13"/>
                  </a:moveTo>
                  <a:cubicBezTo>
                    <a:pt x="119" y="14"/>
                    <a:pt x="118" y="14"/>
                    <a:pt x="117" y="14"/>
                  </a:cubicBezTo>
                  <a:cubicBezTo>
                    <a:pt x="118" y="14"/>
                    <a:pt x="119" y="14"/>
                    <a:pt x="119" y="13"/>
                  </a:cubicBezTo>
                  <a:cubicBezTo>
                    <a:pt x="119" y="13"/>
                    <a:pt x="119" y="13"/>
                    <a:pt x="119" y="13"/>
                  </a:cubicBezTo>
                  <a:moveTo>
                    <a:pt x="143" y="3"/>
                  </a:moveTo>
                  <a:cubicBezTo>
                    <a:pt x="137" y="5"/>
                    <a:pt x="131" y="7"/>
                    <a:pt x="125" y="10"/>
                  </a:cubicBezTo>
                  <a:cubicBezTo>
                    <a:pt x="126" y="9"/>
                    <a:pt x="128" y="9"/>
                    <a:pt x="129" y="8"/>
                  </a:cubicBezTo>
                  <a:cubicBezTo>
                    <a:pt x="129" y="8"/>
                    <a:pt x="129" y="8"/>
                    <a:pt x="130" y="8"/>
                  </a:cubicBezTo>
                  <a:cubicBezTo>
                    <a:pt x="131" y="7"/>
                    <a:pt x="132" y="6"/>
                    <a:pt x="134" y="6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5" y="5"/>
                    <a:pt x="137" y="5"/>
                    <a:pt x="138" y="4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41" y="3"/>
                    <a:pt x="142" y="3"/>
                    <a:pt x="143" y="3"/>
                  </a:cubicBezTo>
                  <a:moveTo>
                    <a:pt x="155" y="0"/>
                  </a:moveTo>
                  <a:cubicBezTo>
                    <a:pt x="152" y="1"/>
                    <a:pt x="148" y="1"/>
                    <a:pt x="144" y="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45" y="2"/>
                    <a:pt x="147" y="2"/>
                    <a:pt x="149" y="1"/>
                  </a:cubicBezTo>
                  <a:cubicBezTo>
                    <a:pt x="149" y="1"/>
                    <a:pt x="149" y="1"/>
                    <a:pt x="150" y="1"/>
                  </a:cubicBezTo>
                  <a:cubicBezTo>
                    <a:pt x="151" y="1"/>
                    <a:pt x="153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5" y="0"/>
                    <a:pt x="155" y="0"/>
                    <a:pt x="155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5307013" y="1011238"/>
              <a:ext cx="3930650" cy="4789488"/>
            </a:xfrm>
            <a:custGeom>
              <a:avLst/>
              <a:gdLst>
                <a:gd name="T0" fmla="*/ 2 w 186"/>
                <a:gd name="T1" fmla="*/ 218 h 227"/>
                <a:gd name="T2" fmla="*/ 7 w 186"/>
                <a:gd name="T3" fmla="*/ 222 h 227"/>
                <a:gd name="T4" fmla="*/ 15 w 186"/>
                <a:gd name="T5" fmla="*/ 226 h 227"/>
                <a:gd name="T6" fmla="*/ 12 w 186"/>
                <a:gd name="T7" fmla="*/ 200 h 227"/>
                <a:gd name="T8" fmla="*/ 12 w 186"/>
                <a:gd name="T9" fmla="*/ 200 h 227"/>
                <a:gd name="T10" fmla="*/ 9 w 186"/>
                <a:gd name="T11" fmla="*/ 173 h 227"/>
                <a:gd name="T12" fmla="*/ 9 w 186"/>
                <a:gd name="T13" fmla="*/ 174 h 227"/>
                <a:gd name="T14" fmla="*/ 8 w 186"/>
                <a:gd name="T15" fmla="*/ 175 h 227"/>
                <a:gd name="T16" fmla="*/ 8 w 186"/>
                <a:gd name="T17" fmla="*/ 177 h 227"/>
                <a:gd name="T18" fmla="*/ 7 w 186"/>
                <a:gd name="T19" fmla="*/ 179 h 227"/>
                <a:gd name="T20" fmla="*/ 5 w 186"/>
                <a:gd name="T21" fmla="*/ 182 h 227"/>
                <a:gd name="T22" fmla="*/ 5 w 186"/>
                <a:gd name="T23" fmla="*/ 182 h 227"/>
                <a:gd name="T24" fmla="*/ 4 w 186"/>
                <a:gd name="T25" fmla="*/ 185 h 227"/>
                <a:gd name="T26" fmla="*/ 4 w 186"/>
                <a:gd name="T27" fmla="*/ 185 h 227"/>
                <a:gd name="T28" fmla="*/ 3 w 186"/>
                <a:gd name="T29" fmla="*/ 186 h 227"/>
                <a:gd name="T30" fmla="*/ 2 w 186"/>
                <a:gd name="T31" fmla="*/ 188 h 227"/>
                <a:gd name="T32" fmla="*/ 0 w 186"/>
                <a:gd name="T33" fmla="*/ 192 h 227"/>
                <a:gd name="T34" fmla="*/ 4 w 186"/>
                <a:gd name="T35" fmla="*/ 208 h 227"/>
                <a:gd name="T36" fmla="*/ 11 w 186"/>
                <a:gd name="T37" fmla="*/ 199 h 227"/>
                <a:gd name="T38" fmla="*/ 11 w 186"/>
                <a:gd name="T39" fmla="*/ 173 h 227"/>
                <a:gd name="T40" fmla="*/ 164 w 186"/>
                <a:gd name="T41" fmla="*/ 2 h 227"/>
                <a:gd name="T42" fmla="*/ 155 w 186"/>
                <a:gd name="T43" fmla="*/ 5 h 227"/>
                <a:gd name="T44" fmla="*/ 150 w 186"/>
                <a:gd name="T45" fmla="*/ 6 h 227"/>
                <a:gd name="T46" fmla="*/ 144 w 186"/>
                <a:gd name="T47" fmla="*/ 8 h 227"/>
                <a:gd name="T48" fmla="*/ 138 w 186"/>
                <a:gd name="T49" fmla="*/ 9 h 227"/>
                <a:gd name="T50" fmla="*/ 130 w 186"/>
                <a:gd name="T51" fmla="*/ 13 h 227"/>
                <a:gd name="T52" fmla="*/ 125 w 186"/>
                <a:gd name="T53" fmla="*/ 15 h 227"/>
                <a:gd name="T54" fmla="*/ 117 w 186"/>
                <a:gd name="T55" fmla="*/ 19 h 227"/>
                <a:gd name="T56" fmla="*/ 114 w 186"/>
                <a:gd name="T57" fmla="*/ 22 h 227"/>
                <a:gd name="T58" fmla="*/ 103 w 186"/>
                <a:gd name="T59" fmla="*/ 31 h 227"/>
                <a:gd name="T60" fmla="*/ 97 w 186"/>
                <a:gd name="T61" fmla="*/ 37 h 227"/>
                <a:gd name="T62" fmla="*/ 91 w 186"/>
                <a:gd name="T63" fmla="*/ 43 h 227"/>
                <a:gd name="T64" fmla="*/ 81 w 186"/>
                <a:gd name="T65" fmla="*/ 56 h 227"/>
                <a:gd name="T66" fmla="*/ 75 w 186"/>
                <a:gd name="T67" fmla="*/ 63 h 227"/>
                <a:gd name="T68" fmla="*/ 69 w 186"/>
                <a:gd name="T69" fmla="*/ 71 h 227"/>
                <a:gd name="T70" fmla="*/ 65 w 186"/>
                <a:gd name="T71" fmla="*/ 78 h 227"/>
                <a:gd name="T72" fmla="*/ 49 w 186"/>
                <a:gd name="T73" fmla="*/ 102 h 227"/>
                <a:gd name="T74" fmla="*/ 39 w 186"/>
                <a:gd name="T75" fmla="*/ 118 h 227"/>
                <a:gd name="T76" fmla="*/ 37 w 186"/>
                <a:gd name="T77" fmla="*/ 123 h 227"/>
                <a:gd name="T78" fmla="*/ 36 w 186"/>
                <a:gd name="T79" fmla="*/ 123 h 227"/>
                <a:gd name="T80" fmla="*/ 33 w 186"/>
                <a:gd name="T81" fmla="*/ 128 h 227"/>
                <a:gd name="T82" fmla="*/ 127 w 186"/>
                <a:gd name="T83" fmla="*/ 15 h 227"/>
                <a:gd name="T84" fmla="*/ 186 w 186"/>
                <a:gd name="T8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6" h="227">
                  <a:moveTo>
                    <a:pt x="4" y="211"/>
                  </a:moveTo>
                  <a:cubicBezTo>
                    <a:pt x="3" y="212"/>
                    <a:pt x="3" y="213"/>
                    <a:pt x="2" y="214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15" y="226"/>
                    <a:pt x="15" y="226"/>
                    <a:pt x="15" y="226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4" y="211"/>
                    <a:pt x="4" y="211"/>
                    <a:pt x="4" y="211"/>
                  </a:cubicBezTo>
                  <a:moveTo>
                    <a:pt x="12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26" y="211"/>
                    <a:pt x="26" y="211"/>
                    <a:pt x="26" y="211"/>
                  </a:cubicBezTo>
                  <a:cubicBezTo>
                    <a:pt x="12" y="200"/>
                    <a:pt x="12" y="200"/>
                    <a:pt x="12" y="200"/>
                  </a:cubicBezTo>
                  <a:moveTo>
                    <a:pt x="11" y="173"/>
                  </a:moveTo>
                  <a:cubicBezTo>
                    <a:pt x="11" y="173"/>
                    <a:pt x="10" y="173"/>
                    <a:pt x="9" y="173"/>
                  </a:cubicBezTo>
                  <a:cubicBezTo>
                    <a:pt x="9" y="173"/>
                    <a:pt x="9" y="173"/>
                    <a:pt x="9" y="173"/>
                  </a:cubicBezTo>
                  <a:cubicBezTo>
                    <a:pt x="9" y="173"/>
                    <a:pt x="9" y="173"/>
                    <a:pt x="9" y="173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9" y="174"/>
                    <a:pt x="9" y="175"/>
                    <a:pt x="8" y="175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7" y="177"/>
                    <a:pt x="7" y="178"/>
                    <a:pt x="7" y="178"/>
                  </a:cubicBezTo>
                  <a:cubicBezTo>
                    <a:pt x="7" y="178"/>
                    <a:pt x="7" y="179"/>
                    <a:pt x="7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6" y="180"/>
                    <a:pt x="6" y="181"/>
                    <a:pt x="5" y="182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5" y="183"/>
                    <a:pt x="4" y="183"/>
                    <a:pt x="4" y="184"/>
                  </a:cubicBezTo>
                  <a:cubicBezTo>
                    <a:pt x="4" y="184"/>
                    <a:pt x="4" y="184"/>
                    <a:pt x="4" y="184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3" y="186"/>
                    <a:pt x="3" y="187"/>
                    <a:pt x="2" y="187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1" y="189"/>
                    <a:pt x="1" y="190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192"/>
                    <a:pt x="1" y="192"/>
                    <a:pt x="1" y="192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10"/>
                    <a:pt x="3" y="209"/>
                    <a:pt x="4" y="208"/>
                  </a:cubicBezTo>
                  <a:cubicBezTo>
                    <a:pt x="3" y="192"/>
                    <a:pt x="3" y="192"/>
                    <a:pt x="3" y="192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3" y="192"/>
                    <a:pt x="3" y="192"/>
                    <a:pt x="3" y="192"/>
                  </a:cubicBezTo>
                  <a:cubicBezTo>
                    <a:pt x="3" y="192"/>
                    <a:pt x="6" y="185"/>
                    <a:pt x="12" y="173"/>
                  </a:cubicBezTo>
                  <a:cubicBezTo>
                    <a:pt x="12" y="173"/>
                    <a:pt x="12" y="173"/>
                    <a:pt x="11" y="173"/>
                  </a:cubicBezTo>
                  <a:moveTo>
                    <a:pt x="186" y="0"/>
                  </a:moveTo>
                  <a:cubicBezTo>
                    <a:pt x="179" y="0"/>
                    <a:pt x="172" y="1"/>
                    <a:pt x="164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5" y="3"/>
                    <a:pt x="165" y="3"/>
                    <a:pt x="165" y="3"/>
                  </a:cubicBezTo>
                  <a:cubicBezTo>
                    <a:pt x="165" y="3"/>
                    <a:pt x="165" y="3"/>
                    <a:pt x="165" y="3"/>
                  </a:cubicBezTo>
                  <a:cubicBezTo>
                    <a:pt x="162" y="3"/>
                    <a:pt x="158" y="4"/>
                    <a:pt x="155" y="5"/>
                  </a:cubicBezTo>
                  <a:cubicBezTo>
                    <a:pt x="155" y="5"/>
                    <a:pt x="155" y="5"/>
                    <a:pt x="154" y="5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153" y="5"/>
                    <a:pt x="151" y="6"/>
                    <a:pt x="150" y="6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7" y="7"/>
                    <a:pt x="145" y="7"/>
                    <a:pt x="144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4" y="8"/>
                    <a:pt x="144" y="8"/>
                    <a:pt x="143" y="8"/>
                  </a:cubicBezTo>
                  <a:cubicBezTo>
                    <a:pt x="142" y="8"/>
                    <a:pt x="141" y="8"/>
                    <a:pt x="139" y="9"/>
                  </a:cubicBezTo>
                  <a:cubicBezTo>
                    <a:pt x="139" y="9"/>
                    <a:pt x="139" y="9"/>
                    <a:pt x="138" y="9"/>
                  </a:cubicBezTo>
                  <a:cubicBezTo>
                    <a:pt x="137" y="10"/>
                    <a:pt x="135" y="10"/>
                    <a:pt x="134" y="11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2" y="11"/>
                    <a:pt x="131" y="12"/>
                    <a:pt x="130" y="13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14"/>
                    <a:pt x="126" y="14"/>
                    <a:pt x="125" y="15"/>
                  </a:cubicBezTo>
                  <a:cubicBezTo>
                    <a:pt x="125" y="15"/>
                    <a:pt x="125" y="15"/>
                    <a:pt x="125" y="15"/>
                  </a:cubicBezTo>
                  <a:cubicBezTo>
                    <a:pt x="123" y="16"/>
                    <a:pt x="121" y="17"/>
                    <a:pt x="119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9"/>
                    <a:pt x="118" y="19"/>
                    <a:pt x="117" y="19"/>
                  </a:cubicBezTo>
                  <a:cubicBezTo>
                    <a:pt x="116" y="20"/>
                    <a:pt x="115" y="21"/>
                    <a:pt x="114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2" y="23"/>
                    <a:pt x="110" y="25"/>
                    <a:pt x="108" y="26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6" y="28"/>
                    <a:pt x="105" y="30"/>
                    <a:pt x="103" y="31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1" y="33"/>
                    <a:pt x="99" y="35"/>
                    <a:pt x="97" y="37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5" y="39"/>
                    <a:pt x="93" y="41"/>
                    <a:pt x="92" y="43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0" y="45"/>
                    <a:pt x="88" y="47"/>
                    <a:pt x="86" y="49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4" y="52"/>
                    <a:pt x="82" y="54"/>
                    <a:pt x="81" y="56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79" y="59"/>
                    <a:pt x="77" y="60"/>
                    <a:pt x="76" y="62"/>
                  </a:cubicBezTo>
                  <a:cubicBezTo>
                    <a:pt x="76" y="63"/>
                    <a:pt x="75" y="63"/>
                    <a:pt x="75" y="6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3" y="66"/>
                    <a:pt x="72" y="68"/>
                    <a:pt x="70" y="70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8" y="73"/>
                    <a:pt x="68" y="74"/>
                    <a:pt x="67" y="75"/>
                  </a:cubicBezTo>
                  <a:cubicBezTo>
                    <a:pt x="66" y="76"/>
                    <a:pt x="65" y="77"/>
                    <a:pt x="65" y="78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59" y="86"/>
                    <a:pt x="54" y="94"/>
                    <a:pt x="49" y="102"/>
                  </a:cubicBezTo>
                  <a:cubicBezTo>
                    <a:pt x="49" y="102"/>
                    <a:pt x="49" y="102"/>
                    <a:pt x="49" y="102"/>
                  </a:cubicBezTo>
                  <a:cubicBezTo>
                    <a:pt x="48" y="104"/>
                    <a:pt x="47" y="105"/>
                    <a:pt x="47" y="106"/>
                  </a:cubicBezTo>
                  <a:cubicBezTo>
                    <a:pt x="44" y="110"/>
                    <a:pt x="42" y="114"/>
                    <a:pt x="39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9"/>
                    <a:pt x="39" y="119"/>
                    <a:pt x="39" y="119"/>
                  </a:cubicBezTo>
                  <a:cubicBezTo>
                    <a:pt x="38" y="121"/>
                    <a:pt x="37" y="122"/>
                    <a:pt x="37" y="123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36" y="123"/>
                    <a:pt x="36" y="123"/>
                    <a:pt x="36" y="123"/>
                  </a:cubicBezTo>
                  <a:cubicBezTo>
                    <a:pt x="36" y="124"/>
                    <a:pt x="36" y="124"/>
                    <a:pt x="36" y="124"/>
                  </a:cubicBezTo>
                  <a:cubicBezTo>
                    <a:pt x="35" y="126"/>
                    <a:pt x="34" y="127"/>
                    <a:pt x="33" y="128"/>
                  </a:cubicBezTo>
                  <a:cubicBezTo>
                    <a:pt x="33" y="128"/>
                    <a:pt x="33" y="128"/>
                    <a:pt x="33" y="128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4" y="130"/>
                    <a:pt x="34" y="130"/>
                    <a:pt x="35" y="131"/>
                  </a:cubicBezTo>
                  <a:cubicBezTo>
                    <a:pt x="60" y="86"/>
                    <a:pt x="96" y="31"/>
                    <a:pt x="127" y="15"/>
                  </a:cubicBezTo>
                  <a:cubicBezTo>
                    <a:pt x="139" y="9"/>
                    <a:pt x="154" y="5"/>
                    <a:pt x="167" y="3"/>
                  </a:cubicBezTo>
                  <a:cubicBezTo>
                    <a:pt x="167" y="2"/>
                    <a:pt x="167" y="2"/>
                    <a:pt x="167" y="2"/>
                  </a:cubicBezTo>
                  <a:cubicBezTo>
                    <a:pt x="173" y="1"/>
                    <a:pt x="180" y="0"/>
                    <a:pt x="186" y="0"/>
                  </a:cubicBezTo>
                </a:path>
              </a:pathLst>
            </a:custGeom>
            <a:solidFill>
              <a:srgbClr val="898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348288" y="5208588"/>
              <a:ext cx="211138" cy="317500"/>
            </a:xfrm>
            <a:custGeom>
              <a:avLst/>
              <a:gdLst>
                <a:gd name="T0" fmla="*/ 2 w 10"/>
                <a:gd name="T1" fmla="*/ 9 h 15"/>
                <a:gd name="T2" fmla="*/ 0 w 10"/>
                <a:gd name="T3" fmla="*/ 12 h 15"/>
                <a:gd name="T4" fmla="*/ 0 w 10"/>
                <a:gd name="T5" fmla="*/ 15 h 15"/>
                <a:gd name="T6" fmla="*/ 2 w 10"/>
                <a:gd name="T7" fmla="*/ 12 h 15"/>
                <a:gd name="T8" fmla="*/ 2 w 10"/>
                <a:gd name="T9" fmla="*/ 9 h 15"/>
                <a:gd name="T10" fmla="*/ 9 w 10"/>
                <a:gd name="T11" fmla="*/ 0 h 15"/>
                <a:gd name="T12" fmla="*/ 9 w 10"/>
                <a:gd name="T13" fmla="*/ 0 h 15"/>
                <a:gd name="T14" fmla="*/ 10 w 10"/>
                <a:gd name="T15" fmla="*/ 1 h 15"/>
                <a:gd name="T16" fmla="*/ 10 w 10"/>
                <a:gd name="T17" fmla="*/ 1 h 15"/>
                <a:gd name="T18" fmla="*/ 9 w 10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5">
                  <a:moveTo>
                    <a:pt x="2" y="9"/>
                  </a:moveTo>
                  <a:cubicBezTo>
                    <a:pt x="1" y="10"/>
                    <a:pt x="0" y="11"/>
                    <a:pt x="0" y="1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4"/>
                    <a:pt x="1" y="13"/>
                    <a:pt x="2" y="12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594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5370513" y="5060950"/>
              <a:ext cx="485775" cy="717550"/>
            </a:xfrm>
            <a:custGeom>
              <a:avLst/>
              <a:gdLst>
                <a:gd name="T0" fmla="*/ 0 w 306"/>
                <a:gd name="T1" fmla="*/ 0 h 452"/>
                <a:gd name="T2" fmla="*/ 13 w 306"/>
                <a:gd name="T3" fmla="*/ 213 h 452"/>
                <a:gd name="T4" fmla="*/ 13 w 306"/>
                <a:gd name="T5" fmla="*/ 253 h 452"/>
                <a:gd name="T6" fmla="*/ 26 w 306"/>
                <a:gd name="T7" fmla="*/ 333 h 452"/>
                <a:gd name="T8" fmla="*/ 159 w 306"/>
                <a:gd name="T9" fmla="*/ 452 h 452"/>
                <a:gd name="T10" fmla="*/ 306 w 306"/>
                <a:gd name="T11" fmla="*/ 266 h 452"/>
                <a:gd name="T12" fmla="*/ 306 w 306"/>
                <a:gd name="T13" fmla="*/ 253 h 452"/>
                <a:gd name="T14" fmla="*/ 119 w 306"/>
                <a:gd name="T15" fmla="*/ 107 h 452"/>
                <a:gd name="T16" fmla="*/ 106 w 306"/>
                <a:gd name="T17" fmla="*/ 93 h 452"/>
                <a:gd name="T18" fmla="*/ 0 w 306"/>
                <a:gd name="T1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452">
                  <a:moveTo>
                    <a:pt x="0" y="0"/>
                  </a:moveTo>
                  <a:lnTo>
                    <a:pt x="13" y="213"/>
                  </a:lnTo>
                  <a:lnTo>
                    <a:pt x="13" y="253"/>
                  </a:lnTo>
                  <a:lnTo>
                    <a:pt x="26" y="333"/>
                  </a:lnTo>
                  <a:lnTo>
                    <a:pt x="159" y="452"/>
                  </a:lnTo>
                  <a:lnTo>
                    <a:pt x="306" y="266"/>
                  </a:lnTo>
                  <a:lnTo>
                    <a:pt x="306" y="253"/>
                  </a:lnTo>
                  <a:lnTo>
                    <a:pt x="119" y="107"/>
                  </a:lnTo>
                  <a:lnTo>
                    <a:pt x="106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5370513" y="5060950"/>
              <a:ext cx="485775" cy="717550"/>
            </a:xfrm>
            <a:custGeom>
              <a:avLst/>
              <a:gdLst>
                <a:gd name="T0" fmla="*/ 0 w 306"/>
                <a:gd name="T1" fmla="*/ 0 h 452"/>
                <a:gd name="T2" fmla="*/ 13 w 306"/>
                <a:gd name="T3" fmla="*/ 213 h 452"/>
                <a:gd name="T4" fmla="*/ 13 w 306"/>
                <a:gd name="T5" fmla="*/ 253 h 452"/>
                <a:gd name="T6" fmla="*/ 26 w 306"/>
                <a:gd name="T7" fmla="*/ 333 h 452"/>
                <a:gd name="T8" fmla="*/ 159 w 306"/>
                <a:gd name="T9" fmla="*/ 452 h 452"/>
                <a:gd name="T10" fmla="*/ 306 w 306"/>
                <a:gd name="T11" fmla="*/ 266 h 452"/>
                <a:gd name="T12" fmla="*/ 306 w 306"/>
                <a:gd name="T13" fmla="*/ 253 h 452"/>
                <a:gd name="T14" fmla="*/ 119 w 306"/>
                <a:gd name="T15" fmla="*/ 107 h 452"/>
                <a:gd name="T16" fmla="*/ 106 w 306"/>
                <a:gd name="T17" fmla="*/ 93 h 452"/>
                <a:gd name="T18" fmla="*/ 0 w 306"/>
                <a:gd name="T1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452">
                  <a:moveTo>
                    <a:pt x="0" y="0"/>
                  </a:moveTo>
                  <a:lnTo>
                    <a:pt x="13" y="213"/>
                  </a:lnTo>
                  <a:lnTo>
                    <a:pt x="13" y="253"/>
                  </a:lnTo>
                  <a:lnTo>
                    <a:pt x="26" y="333"/>
                  </a:lnTo>
                  <a:lnTo>
                    <a:pt x="159" y="452"/>
                  </a:lnTo>
                  <a:lnTo>
                    <a:pt x="306" y="266"/>
                  </a:lnTo>
                  <a:lnTo>
                    <a:pt x="306" y="253"/>
                  </a:lnTo>
                  <a:lnTo>
                    <a:pt x="119" y="107"/>
                  </a:lnTo>
                  <a:lnTo>
                    <a:pt x="106" y="9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5370513" y="1074738"/>
              <a:ext cx="3910013" cy="4408489"/>
            </a:xfrm>
            <a:custGeom>
              <a:avLst/>
              <a:gdLst>
                <a:gd name="T0" fmla="*/ 9 w 185"/>
                <a:gd name="T1" fmla="*/ 170 h 209"/>
                <a:gd name="T2" fmla="*/ 0 w 185"/>
                <a:gd name="T3" fmla="*/ 189 h 209"/>
                <a:gd name="T4" fmla="*/ 8 w 185"/>
                <a:gd name="T5" fmla="*/ 196 h 209"/>
                <a:gd name="T6" fmla="*/ 9 w 185"/>
                <a:gd name="T7" fmla="*/ 197 h 209"/>
                <a:gd name="T8" fmla="*/ 23 w 185"/>
                <a:gd name="T9" fmla="*/ 208 h 209"/>
                <a:gd name="T10" fmla="*/ 23 w 185"/>
                <a:gd name="T11" fmla="*/ 209 h 209"/>
                <a:gd name="T12" fmla="*/ 27 w 185"/>
                <a:gd name="T13" fmla="*/ 205 h 209"/>
                <a:gd name="T14" fmla="*/ 2 w 185"/>
                <a:gd name="T15" fmla="*/ 184 h 209"/>
                <a:gd name="T16" fmla="*/ 9 w 185"/>
                <a:gd name="T17" fmla="*/ 170 h 209"/>
                <a:gd name="T18" fmla="*/ 9 w 185"/>
                <a:gd name="T19" fmla="*/ 170 h 209"/>
                <a:gd name="T20" fmla="*/ 164 w 185"/>
                <a:gd name="T21" fmla="*/ 0 h 209"/>
                <a:gd name="T22" fmla="*/ 124 w 185"/>
                <a:gd name="T23" fmla="*/ 12 h 209"/>
                <a:gd name="T24" fmla="*/ 32 w 185"/>
                <a:gd name="T25" fmla="*/ 128 h 209"/>
                <a:gd name="T26" fmla="*/ 32 w 185"/>
                <a:gd name="T27" fmla="*/ 128 h 209"/>
                <a:gd name="T28" fmla="*/ 39 w 185"/>
                <a:gd name="T29" fmla="*/ 115 h 209"/>
                <a:gd name="T30" fmla="*/ 76 w 185"/>
                <a:gd name="T31" fmla="*/ 146 h 209"/>
                <a:gd name="T32" fmla="*/ 114 w 185"/>
                <a:gd name="T33" fmla="*/ 102 h 209"/>
                <a:gd name="T34" fmla="*/ 112 w 185"/>
                <a:gd name="T35" fmla="*/ 58 h 209"/>
                <a:gd name="T36" fmla="*/ 137 w 185"/>
                <a:gd name="T37" fmla="*/ 46 h 209"/>
                <a:gd name="T38" fmla="*/ 156 w 185"/>
                <a:gd name="T39" fmla="*/ 53 h 209"/>
                <a:gd name="T40" fmla="*/ 185 w 185"/>
                <a:gd name="T41" fmla="*/ 18 h 209"/>
                <a:gd name="T42" fmla="*/ 164 w 185"/>
                <a:gd name="T4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5" h="209">
                  <a:moveTo>
                    <a:pt x="9" y="170"/>
                  </a:moveTo>
                  <a:cubicBezTo>
                    <a:pt x="3" y="182"/>
                    <a:pt x="0" y="189"/>
                    <a:pt x="0" y="189"/>
                  </a:cubicBezTo>
                  <a:cubicBezTo>
                    <a:pt x="8" y="196"/>
                    <a:pt x="8" y="196"/>
                    <a:pt x="8" y="196"/>
                  </a:cubicBezTo>
                  <a:cubicBezTo>
                    <a:pt x="9" y="197"/>
                    <a:pt x="9" y="197"/>
                    <a:pt x="9" y="197"/>
                  </a:cubicBezTo>
                  <a:cubicBezTo>
                    <a:pt x="23" y="208"/>
                    <a:pt x="23" y="208"/>
                    <a:pt x="23" y="208"/>
                  </a:cubicBezTo>
                  <a:cubicBezTo>
                    <a:pt x="23" y="209"/>
                    <a:pt x="23" y="209"/>
                    <a:pt x="23" y="209"/>
                  </a:cubicBezTo>
                  <a:cubicBezTo>
                    <a:pt x="27" y="205"/>
                    <a:pt x="27" y="205"/>
                    <a:pt x="27" y="205"/>
                  </a:cubicBezTo>
                  <a:cubicBezTo>
                    <a:pt x="2" y="184"/>
                    <a:pt x="2" y="184"/>
                    <a:pt x="2" y="184"/>
                  </a:cubicBezTo>
                  <a:cubicBezTo>
                    <a:pt x="4" y="181"/>
                    <a:pt x="6" y="176"/>
                    <a:pt x="9" y="170"/>
                  </a:cubicBezTo>
                  <a:cubicBezTo>
                    <a:pt x="9" y="170"/>
                    <a:pt x="9" y="170"/>
                    <a:pt x="9" y="170"/>
                  </a:cubicBezTo>
                  <a:moveTo>
                    <a:pt x="164" y="0"/>
                  </a:moveTo>
                  <a:cubicBezTo>
                    <a:pt x="151" y="2"/>
                    <a:pt x="136" y="6"/>
                    <a:pt x="124" y="12"/>
                  </a:cubicBezTo>
                  <a:cubicBezTo>
                    <a:pt x="93" y="28"/>
                    <a:pt x="57" y="83"/>
                    <a:pt x="32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4" y="123"/>
                    <a:pt x="37" y="119"/>
                    <a:pt x="39" y="115"/>
                  </a:cubicBezTo>
                  <a:cubicBezTo>
                    <a:pt x="76" y="146"/>
                    <a:pt x="76" y="146"/>
                    <a:pt x="76" y="146"/>
                  </a:cubicBezTo>
                  <a:cubicBezTo>
                    <a:pt x="114" y="102"/>
                    <a:pt x="114" y="102"/>
                    <a:pt x="114" y="102"/>
                  </a:cubicBezTo>
                  <a:cubicBezTo>
                    <a:pt x="102" y="90"/>
                    <a:pt x="101" y="71"/>
                    <a:pt x="112" y="58"/>
                  </a:cubicBezTo>
                  <a:cubicBezTo>
                    <a:pt x="118" y="50"/>
                    <a:pt x="127" y="46"/>
                    <a:pt x="137" y="46"/>
                  </a:cubicBezTo>
                  <a:cubicBezTo>
                    <a:pt x="143" y="46"/>
                    <a:pt x="150" y="48"/>
                    <a:pt x="156" y="53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64" y="0"/>
                    <a:pt x="164" y="0"/>
                    <a:pt x="16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7504113" y="2044700"/>
              <a:ext cx="1163638" cy="1181100"/>
            </a:xfrm>
            <a:custGeom>
              <a:avLst/>
              <a:gdLst>
                <a:gd name="T0" fmla="*/ 36 w 55"/>
                <a:gd name="T1" fmla="*/ 0 h 56"/>
                <a:gd name="T2" fmla="*/ 11 w 55"/>
                <a:gd name="T3" fmla="*/ 12 h 56"/>
                <a:gd name="T4" fmla="*/ 13 w 55"/>
                <a:gd name="T5" fmla="*/ 56 h 56"/>
                <a:gd name="T6" fmla="*/ 17 w 55"/>
                <a:gd name="T7" fmla="*/ 51 h 56"/>
                <a:gd name="T8" fmla="*/ 16 w 55"/>
                <a:gd name="T9" fmla="*/ 16 h 56"/>
                <a:gd name="T10" fmla="*/ 36 w 55"/>
                <a:gd name="T11" fmla="*/ 7 h 56"/>
                <a:gd name="T12" fmla="*/ 51 w 55"/>
                <a:gd name="T13" fmla="*/ 11 h 56"/>
                <a:gd name="T14" fmla="*/ 55 w 55"/>
                <a:gd name="T15" fmla="*/ 7 h 56"/>
                <a:gd name="T16" fmla="*/ 36 w 55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6">
                  <a:moveTo>
                    <a:pt x="36" y="0"/>
                  </a:moveTo>
                  <a:cubicBezTo>
                    <a:pt x="26" y="0"/>
                    <a:pt x="17" y="4"/>
                    <a:pt x="11" y="12"/>
                  </a:cubicBezTo>
                  <a:cubicBezTo>
                    <a:pt x="0" y="25"/>
                    <a:pt x="1" y="44"/>
                    <a:pt x="13" y="56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8" y="41"/>
                    <a:pt x="7" y="26"/>
                    <a:pt x="16" y="16"/>
                  </a:cubicBezTo>
                  <a:cubicBezTo>
                    <a:pt x="21" y="10"/>
                    <a:pt x="28" y="7"/>
                    <a:pt x="36" y="7"/>
                  </a:cubicBezTo>
                  <a:cubicBezTo>
                    <a:pt x="41" y="7"/>
                    <a:pt x="46" y="8"/>
                    <a:pt x="51" y="11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49" y="2"/>
                    <a:pt x="42" y="0"/>
                    <a:pt x="36" y="0"/>
                  </a:cubicBezTo>
                </a:path>
              </a:pathLst>
            </a:custGeom>
            <a:solidFill>
              <a:srgbClr val="0E3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653338" y="2192338"/>
              <a:ext cx="928688" cy="928688"/>
            </a:xfrm>
            <a:custGeom>
              <a:avLst/>
              <a:gdLst>
                <a:gd name="T0" fmla="*/ 29 w 44"/>
                <a:gd name="T1" fmla="*/ 0 h 44"/>
                <a:gd name="T2" fmla="*/ 9 w 44"/>
                <a:gd name="T3" fmla="*/ 9 h 44"/>
                <a:gd name="T4" fmla="*/ 10 w 44"/>
                <a:gd name="T5" fmla="*/ 44 h 44"/>
                <a:gd name="T6" fmla="*/ 44 w 44"/>
                <a:gd name="T7" fmla="*/ 4 h 44"/>
                <a:gd name="T8" fmla="*/ 29 w 4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29" y="0"/>
                  </a:moveTo>
                  <a:cubicBezTo>
                    <a:pt x="21" y="0"/>
                    <a:pt x="14" y="3"/>
                    <a:pt x="9" y="9"/>
                  </a:cubicBezTo>
                  <a:cubicBezTo>
                    <a:pt x="0" y="19"/>
                    <a:pt x="1" y="34"/>
                    <a:pt x="10" y="4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39" y="1"/>
                    <a:pt x="34" y="0"/>
                    <a:pt x="29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8836025" y="990600"/>
              <a:ext cx="846138" cy="463550"/>
            </a:xfrm>
            <a:custGeom>
              <a:avLst/>
              <a:gdLst>
                <a:gd name="T0" fmla="*/ 38 w 40"/>
                <a:gd name="T1" fmla="*/ 0 h 22"/>
                <a:gd name="T2" fmla="*/ 19 w 40"/>
                <a:gd name="T3" fmla="*/ 1 h 22"/>
                <a:gd name="T4" fmla="*/ 0 w 40"/>
                <a:gd name="T5" fmla="*/ 3 h 22"/>
                <a:gd name="T6" fmla="*/ 0 w 40"/>
                <a:gd name="T7" fmla="*/ 4 h 22"/>
                <a:gd name="T8" fmla="*/ 21 w 40"/>
                <a:gd name="T9" fmla="*/ 22 h 22"/>
                <a:gd name="T10" fmla="*/ 40 w 40"/>
                <a:gd name="T11" fmla="*/ 0 h 22"/>
                <a:gd name="T12" fmla="*/ 40 w 40"/>
                <a:gd name="T13" fmla="*/ 0 h 22"/>
                <a:gd name="T14" fmla="*/ 38 w 40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2">
                  <a:moveTo>
                    <a:pt x="38" y="0"/>
                  </a:moveTo>
                  <a:cubicBezTo>
                    <a:pt x="35" y="0"/>
                    <a:pt x="28" y="0"/>
                    <a:pt x="19" y="1"/>
                  </a:cubicBezTo>
                  <a:cubicBezTo>
                    <a:pt x="13" y="1"/>
                    <a:pt x="6" y="2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5411788" y="3500438"/>
              <a:ext cx="1565275" cy="1898650"/>
            </a:xfrm>
            <a:custGeom>
              <a:avLst/>
              <a:gdLst>
                <a:gd name="T0" fmla="*/ 37 w 74"/>
                <a:gd name="T1" fmla="*/ 0 h 90"/>
                <a:gd name="T2" fmla="*/ 30 w 74"/>
                <a:gd name="T3" fmla="*/ 13 h 90"/>
                <a:gd name="T4" fmla="*/ 38 w 74"/>
                <a:gd name="T5" fmla="*/ 32 h 90"/>
                <a:gd name="T6" fmla="*/ 6 w 74"/>
                <a:gd name="T7" fmla="*/ 70 h 90"/>
                <a:gd name="T8" fmla="*/ 7 w 74"/>
                <a:gd name="T9" fmla="*/ 55 h 90"/>
                <a:gd name="T10" fmla="*/ 0 w 74"/>
                <a:gd name="T11" fmla="*/ 69 h 90"/>
                <a:gd name="T12" fmla="*/ 25 w 74"/>
                <a:gd name="T13" fmla="*/ 90 h 90"/>
                <a:gd name="T14" fmla="*/ 74 w 74"/>
                <a:gd name="T15" fmla="*/ 31 h 90"/>
                <a:gd name="T16" fmla="*/ 37 w 74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0">
                  <a:moveTo>
                    <a:pt x="37" y="0"/>
                  </a:moveTo>
                  <a:cubicBezTo>
                    <a:pt x="35" y="4"/>
                    <a:pt x="32" y="8"/>
                    <a:pt x="30" y="13"/>
                  </a:cubicBezTo>
                  <a:cubicBezTo>
                    <a:pt x="37" y="20"/>
                    <a:pt x="38" y="32"/>
                    <a:pt x="38" y="32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10" y="60"/>
                    <a:pt x="10" y="56"/>
                    <a:pt x="7" y="55"/>
                  </a:cubicBezTo>
                  <a:cubicBezTo>
                    <a:pt x="4" y="61"/>
                    <a:pt x="2" y="66"/>
                    <a:pt x="0" y="69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3954463" y="3668713"/>
              <a:ext cx="1731963" cy="1982788"/>
            </a:xfrm>
            <a:custGeom>
              <a:avLst/>
              <a:gdLst>
                <a:gd name="T0" fmla="*/ 3 w 82"/>
                <a:gd name="T1" fmla="*/ 94 h 94"/>
                <a:gd name="T2" fmla="*/ 0 w 82"/>
                <a:gd name="T3" fmla="*/ 94 h 94"/>
                <a:gd name="T4" fmla="*/ 0 w 82"/>
                <a:gd name="T5" fmla="*/ 94 h 94"/>
                <a:gd name="T6" fmla="*/ 3 w 82"/>
                <a:gd name="T7" fmla="*/ 94 h 94"/>
                <a:gd name="T8" fmla="*/ 3 w 82"/>
                <a:gd name="T9" fmla="*/ 94 h 94"/>
                <a:gd name="T10" fmla="*/ 62 w 82"/>
                <a:gd name="T11" fmla="*/ 7 h 94"/>
                <a:gd name="T12" fmla="*/ 47 w 82"/>
                <a:gd name="T13" fmla="*/ 20 h 94"/>
                <a:gd name="T14" fmla="*/ 62 w 82"/>
                <a:gd name="T15" fmla="*/ 7 h 94"/>
                <a:gd name="T16" fmla="*/ 79 w 82"/>
                <a:gd name="T17" fmla="*/ 0 h 94"/>
                <a:gd name="T18" fmla="*/ 73 w 82"/>
                <a:gd name="T19" fmla="*/ 2 h 94"/>
                <a:gd name="T20" fmla="*/ 76 w 82"/>
                <a:gd name="T21" fmla="*/ 1 h 94"/>
                <a:gd name="T22" fmla="*/ 76 w 82"/>
                <a:gd name="T23" fmla="*/ 1 h 94"/>
                <a:gd name="T24" fmla="*/ 79 w 82"/>
                <a:gd name="T25" fmla="*/ 0 h 94"/>
                <a:gd name="T26" fmla="*/ 82 w 82"/>
                <a:gd name="T27" fmla="*/ 0 h 94"/>
                <a:gd name="T28" fmla="*/ 80 w 82"/>
                <a:gd name="T29" fmla="*/ 0 h 94"/>
                <a:gd name="T30" fmla="*/ 80 w 82"/>
                <a:gd name="T31" fmla="*/ 0 h 94"/>
                <a:gd name="T32" fmla="*/ 82 w 82"/>
                <a:gd name="T33" fmla="*/ 0 h 94"/>
                <a:gd name="T34" fmla="*/ 82 w 82"/>
                <a:gd name="T3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" h="94">
                  <a:moveTo>
                    <a:pt x="3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3" y="94"/>
                    <a:pt x="3" y="94"/>
                    <a:pt x="3" y="94"/>
                  </a:cubicBezTo>
                  <a:moveTo>
                    <a:pt x="62" y="7"/>
                  </a:moveTo>
                  <a:cubicBezTo>
                    <a:pt x="57" y="10"/>
                    <a:pt x="52" y="15"/>
                    <a:pt x="47" y="20"/>
                  </a:cubicBezTo>
                  <a:cubicBezTo>
                    <a:pt x="52" y="15"/>
                    <a:pt x="57" y="10"/>
                    <a:pt x="62" y="7"/>
                  </a:cubicBezTo>
                  <a:moveTo>
                    <a:pt x="79" y="0"/>
                  </a:moveTo>
                  <a:cubicBezTo>
                    <a:pt x="77" y="1"/>
                    <a:pt x="75" y="1"/>
                    <a:pt x="73" y="2"/>
                  </a:cubicBezTo>
                  <a:cubicBezTo>
                    <a:pt x="74" y="1"/>
                    <a:pt x="75" y="1"/>
                    <a:pt x="76" y="1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1"/>
                    <a:pt x="78" y="0"/>
                    <a:pt x="79" y="0"/>
                  </a:cubicBezTo>
                  <a:moveTo>
                    <a:pt x="82" y="0"/>
                  </a:moveTo>
                  <a:cubicBezTo>
                    <a:pt x="82" y="0"/>
                    <a:pt x="81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1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3954463" y="3668713"/>
              <a:ext cx="1731963" cy="1982788"/>
            </a:xfrm>
            <a:custGeom>
              <a:avLst/>
              <a:gdLst>
                <a:gd name="T0" fmla="*/ 82 w 82"/>
                <a:gd name="T1" fmla="*/ 0 h 94"/>
                <a:gd name="T2" fmla="*/ 80 w 82"/>
                <a:gd name="T3" fmla="*/ 0 h 94"/>
                <a:gd name="T4" fmla="*/ 80 w 82"/>
                <a:gd name="T5" fmla="*/ 0 h 94"/>
                <a:gd name="T6" fmla="*/ 79 w 82"/>
                <a:gd name="T7" fmla="*/ 0 h 94"/>
                <a:gd name="T8" fmla="*/ 76 w 82"/>
                <a:gd name="T9" fmla="*/ 1 h 94"/>
                <a:gd name="T10" fmla="*/ 76 w 82"/>
                <a:gd name="T11" fmla="*/ 1 h 94"/>
                <a:gd name="T12" fmla="*/ 73 w 82"/>
                <a:gd name="T13" fmla="*/ 2 h 94"/>
                <a:gd name="T14" fmla="*/ 72 w 82"/>
                <a:gd name="T15" fmla="*/ 2 h 94"/>
                <a:gd name="T16" fmla="*/ 62 w 82"/>
                <a:gd name="T17" fmla="*/ 7 h 94"/>
                <a:gd name="T18" fmla="*/ 47 w 82"/>
                <a:gd name="T19" fmla="*/ 20 h 94"/>
                <a:gd name="T20" fmla="*/ 0 w 82"/>
                <a:gd name="T21" fmla="*/ 94 h 94"/>
                <a:gd name="T22" fmla="*/ 3 w 82"/>
                <a:gd name="T23" fmla="*/ 94 h 94"/>
                <a:gd name="T24" fmla="*/ 74 w 82"/>
                <a:gd name="T25" fmla="*/ 2 h 94"/>
                <a:gd name="T26" fmla="*/ 82 w 82"/>
                <a:gd name="T2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94">
                  <a:moveTo>
                    <a:pt x="82" y="0"/>
                  </a:moveTo>
                  <a:cubicBezTo>
                    <a:pt x="82" y="0"/>
                    <a:pt x="81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9" y="0"/>
                    <a:pt x="79" y="0"/>
                  </a:cubicBezTo>
                  <a:cubicBezTo>
                    <a:pt x="78" y="0"/>
                    <a:pt x="77" y="1"/>
                    <a:pt x="76" y="1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5" y="1"/>
                    <a:pt x="74" y="1"/>
                    <a:pt x="73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68" y="3"/>
                    <a:pt x="65" y="5"/>
                    <a:pt x="62" y="7"/>
                  </a:cubicBezTo>
                  <a:cubicBezTo>
                    <a:pt x="57" y="10"/>
                    <a:pt x="52" y="15"/>
                    <a:pt x="47" y="20"/>
                  </a:cubicBezTo>
                  <a:cubicBezTo>
                    <a:pt x="31" y="40"/>
                    <a:pt x="18" y="69"/>
                    <a:pt x="0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29" y="57"/>
                    <a:pt x="44" y="12"/>
                    <a:pt x="74" y="2"/>
                  </a:cubicBezTo>
                  <a:cubicBezTo>
                    <a:pt x="77" y="1"/>
                    <a:pt x="80" y="0"/>
                    <a:pt x="82" y="0"/>
                  </a:cubicBezTo>
                </a:path>
              </a:pathLst>
            </a:custGeom>
            <a:solidFill>
              <a:srgbClr val="898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4016375" y="3668713"/>
              <a:ext cx="2198688" cy="1982788"/>
            </a:xfrm>
            <a:custGeom>
              <a:avLst/>
              <a:gdLst>
                <a:gd name="T0" fmla="*/ 80 w 104"/>
                <a:gd name="T1" fmla="*/ 0 h 94"/>
                <a:gd name="T2" fmla="*/ 79 w 104"/>
                <a:gd name="T3" fmla="*/ 0 h 94"/>
                <a:gd name="T4" fmla="*/ 79 w 104"/>
                <a:gd name="T5" fmla="*/ 0 h 94"/>
                <a:gd name="T6" fmla="*/ 71 w 104"/>
                <a:gd name="T7" fmla="*/ 2 h 94"/>
                <a:gd name="T8" fmla="*/ 0 w 104"/>
                <a:gd name="T9" fmla="*/ 94 h 94"/>
                <a:gd name="T10" fmla="*/ 0 w 104"/>
                <a:gd name="T11" fmla="*/ 94 h 94"/>
                <a:gd name="T12" fmla="*/ 13 w 104"/>
                <a:gd name="T13" fmla="*/ 91 h 94"/>
                <a:gd name="T14" fmla="*/ 70 w 104"/>
                <a:gd name="T15" fmla="*/ 47 h 94"/>
                <a:gd name="T16" fmla="*/ 70 w 104"/>
                <a:gd name="T17" fmla="*/ 47 h 94"/>
                <a:gd name="T18" fmla="*/ 72 w 104"/>
                <a:gd name="T19" fmla="*/ 47 h 94"/>
                <a:gd name="T20" fmla="*/ 73 w 104"/>
                <a:gd name="T21" fmla="*/ 47 h 94"/>
                <a:gd name="T22" fmla="*/ 73 w 104"/>
                <a:gd name="T23" fmla="*/ 47 h 94"/>
                <a:gd name="T24" fmla="*/ 72 w 104"/>
                <a:gd name="T25" fmla="*/ 62 h 94"/>
                <a:gd name="T26" fmla="*/ 104 w 104"/>
                <a:gd name="T27" fmla="*/ 24 h 94"/>
                <a:gd name="T28" fmla="*/ 96 w 104"/>
                <a:gd name="T29" fmla="*/ 5 h 94"/>
                <a:gd name="T30" fmla="*/ 96 w 104"/>
                <a:gd name="T31" fmla="*/ 5 h 94"/>
                <a:gd name="T32" fmla="*/ 94 w 104"/>
                <a:gd name="T33" fmla="*/ 3 h 94"/>
                <a:gd name="T34" fmla="*/ 94 w 104"/>
                <a:gd name="T35" fmla="*/ 3 h 94"/>
                <a:gd name="T36" fmla="*/ 94 w 104"/>
                <a:gd name="T37" fmla="*/ 3 h 94"/>
                <a:gd name="T38" fmla="*/ 93 w 104"/>
                <a:gd name="T39" fmla="*/ 5 h 94"/>
                <a:gd name="T40" fmla="*/ 80 w 104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94">
                  <a:moveTo>
                    <a:pt x="80" y="0"/>
                  </a:moveTo>
                  <a:cubicBezTo>
                    <a:pt x="80" y="0"/>
                    <a:pt x="80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7" y="0"/>
                    <a:pt x="74" y="1"/>
                    <a:pt x="71" y="2"/>
                  </a:cubicBezTo>
                  <a:cubicBezTo>
                    <a:pt x="41" y="12"/>
                    <a:pt x="26" y="57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13" y="91"/>
                    <a:pt x="58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1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6" y="48"/>
                    <a:pt x="76" y="52"/>
                    <a:pt x="72" y="62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3" y="12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5" y="4"/>
                    <a:pt x="95" y="4"/>
                    <a:pt x="94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4"/>
                    <a:pt x="93" y="4"/>
                    <a:pt x="93" y="5"/>
                  </a:cubicBezTo>
                  <a:cubicBezTo>
                    <a:pt x="90" y="2"/>
                    <a:pt x="86" y="0"/>
                    <a:pt x="80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5370513" y="5610225"/>
              <a:ext cx="84138" cy="84138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0 h 4"/>
                <a:gd name="T4" fmla="*/ 2 w 4"/>
                <a:gd name="T5" fmla="*/ 2 h 4"/>
                <a:gd name="T6" fmla="*/ 2 w 4"/>
                <a:gd name="T7" fmla="*/ 2 h 4"/>
                <a:gd name="T8" fmla="*/ 4 w 4"/>
                <a:gd name="T9" fmla="*/ 4 h 4"/>
                <a:gd name="T10" fmla="*/ 4 w 4"/>
                <a:gd name="T11" fmla="*/ 4 h 4"/>
                <a:gd name="T12" fmla="*/ 0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1A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5411788" y="5651500"/>
              <a:ext cx="42863" cy="42863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18E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5454650" y="5694363"/>
              <a:ext cx="127000" cy="106363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0 h 5"/>
                <a:gd name="T4" fmla="*/ 0 w 6"/>
                <a:gd name="T5" fmla="*/ 0 h 5"/>
                <a:gd name="T6" fmla="*/ 0 w 6"/>
                <a:gd name="T7" fmla="*/ 0 h 5"/>
                <a:gd name="T8" fmla="*/ 6 w 6"/>
                <a:gd name="T9" fmla="*/ 5 h 5"/>
                <a:gd name="T10" fmla="*/ 6 w 6"/>
                <a:gd name="T11" fmla="*/ 5 h 5"/>
                <a:gd name="T12" fmla="*/ 0 w 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8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1895826" y="5390026"/>
            <a:ext cx="1867409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90872" y="5125478"/>
            <a:ext cx="1324080" cy="249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76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7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63540" y="5232661"/>
            <a:ext cx="724557" cy="424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53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2009</a:t>
            </a:r>
            <a:endParaRPr lang="en-US" sz="147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571445" y="4263862"/>
            <a:ext cx="1867409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66491" y="3999314"/>
            <a:ext cx="1324080" cy="249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76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7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39159" y="4106497"/>
            <a:ext cx="724557" cy="424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53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2010</a:t>
            </a:r>
            <a:endParaRPr lang="en-US" sz="147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257239" y="3125421"/>
            <a:ext cx="1867409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52285" y="2860873"/>
            <a:ext cx="1324080" cy="249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76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7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24953" y="2968056"/>
            <a:ext cx="724557" cy="424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53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2012</a:t>
            </a:r>
            <a:endParaRPr lang="en-US" sz="147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185868" y="5390026"/>
            <a:ext cx="1867409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180914" y="5125478"/>
            <a:ext cx="1324080" cy="249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76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7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353582" y="5232661"/>
            <a:ext cx="724557" cy="424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53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2014</a:t>
            </a:r>
            <a:endParaRPr lang="en-US" sz="147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861487" y="4263862"/>
            <a:ext cx="1867409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856533" y="3999314"/>
            <a:ext cx="1324080" cy="249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76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7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029201" y="4106497"/>
            <a:ext cx="724557" cy="424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53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2016</a:t>
            </a:r>
            <a:endParaRPr lang="en-US" sz="147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547281" y="3125421"/>
            <a:ext cx="1867409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542327" y="2860873"/>
            <a:ext cx="1324080" cy="249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76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7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714995" y="2968056"/>
            <a:ext cx="777457" cy="424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53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201N</a:t>
            </a:r>
            <a:endParaRPr lang="en-US" sz="147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TextBox 23"/>
          <p:cNvSpPr txBox="1"/>
          <p:nvPr/>
        </p:nvSpPr>
        <p:spPr>
          <a:xfrm>
            <a:off x="308695" y="43966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56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7" grpId="0"/>
      <p:bldP spid="68" grpId="0"/>
      <p:bldP spid="69" grpId="0"/>
      <p:bldP spid="70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8695" y="1672109"/>
            <a:ext cx="7632848" cy="4420801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00078" y="1948972"/>
            <a:ext cx="5329867" cy="14620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19565" y="5594188"/>
            <a:ext cx="2510380" cy="498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922334" y="2181185"/>
            <a:ext cx="1091217" cy="58746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替换</a:t>
            </a:r>
            <a:endParaRPr lang="en-US" altLang="zh-CN" sz="1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258031" y="3781385"/>
            <a:ext cx="3871914" cy="117746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258031" y="2181185"/>
            <a:ext cx="3871914" cy="117746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715229" y="5679758"/>
            <a:ext cx="1610690" cy="31283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替换文字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xtBox 23"/>
          <p:cNvSpPr txBox="1"/>
          <p:nvPr/>
        </p:nvSpPr>
        <p:spPr>
          <a:xfrm>
            <a:off x="308695" y="43966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444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3" grpId="0" animBg="1"/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-1059457" y="-19892"/>
            <a:ext cx="5976664" cy="7265913"/>
          </a:xfrm>
          <a:prstGeom prst="parallelogram">
            <a:avLst>
              <a:gd name="adj" fmla="val 13361"/>
            </a:avLst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Entry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6953200" y="3892086"/>
            <a:ext cx="4514848" cy="4725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</a:t>
            </a:r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</a:t>
            </a:r>
            <a:endParaRPr lang="zh-CN" altLang="en-US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Entry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H="1">
            <a:off x="6953200" y="2894567"/>
            <a:ext cx="861839" cy="80490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4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4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平行四边形 17"/>
          <p:cNvSpPr/>
          <p:nvPr/>
        </p:nvSpPr>
        <p:spPr>
          <a:xfrm>
            <a:off x="2396927" y="-19892"/>
            <a:ext cx="4293045" cy="6516538"/>
          </a:xfrm>
          <a:prstGeom prst="parallelogram">
            <a:avLst>
              <a:gd name="adj" fmla="val 589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3845843" y="2646331"/>
            <a:ext cx="2520280" cy="4619583"/>
          </a:xfrm>
          <a:prstGeom prst="parallelogram">
            <a:avLst>
              <a:gd name="adj" fmla="val 710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Entry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H="1">
            <a:off x="6953200" y="4490593"/>
            <a:ext cx="4514848" cy="49475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605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/>
      <p:bldP spid="20" grpId="0"/>
      <p:bldP spid="18" grpId="0" animBg="1"/>
      <p:bldP spid="24" grpId="0" animBg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/>
          </p:nvPr>
        </p:nvGraphicFramePr>
        <p:xfrm>
          <a:off x="5573787" y="2104157"/>
          <a:ext cx="6398407" cy="3748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1829371" y="2480444"/>
            <a:ext cx="3173854" cy="28187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defRPr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813592" y="3362328"/>
            <a:ext cx="3173854" cy="28187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defRPr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813592" y="4244212"/>
            <a:ext cx="3173854" cy="28277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defRPr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29371" y="5126097"/>
            <a:ext cx="3173854" cy="28277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defRPr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23"/>
          <p:cNvSpPr txBox="1"/>
          <p:nvPr/>
        </p:nvSpPr>
        <p:spPr>
          <a:xfrm>
            <a:off x="308695" y="43966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134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4"/>
          <p:cNvGrpSpPr>
            <a:grpSpLocks noChangeAspect="1"/>
          </p:cNvGrpSpPr>
          <p:nvPr/>
        </p:nvGrpSpPr>
        <p:grpSpPr bwMode="auto">
          <a:xfrm>
            <a:off x="2125192" y="4302574"/>
            <a:ext cx="1953262" cy="1105492"/>
            <a:chOff x="2814" y="1405"/>
            <a:chExt cx="2052" cy="1510"/>
          </a:xfrm>
        </p:grpSpPr>
        <p:sp>
          <p:nvSpPr>
            <p:cNvPr id="59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1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1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1" name="Group 4"/>
          <p:cNvGrpSpPr>
            <a:grpSpLocks noChangeAspect="1"/>
          </p:cNvGrpSpPr>
          <p:nvPr/>
        </p:nvGrpSpPr>
        <p:grpSpPr bwMode="auto">
          <a:xfrm>
            <a:off x="3440933" y="3970349"/>
            <a:ext cx="1953262" cy="1437717"/>
            <a:chOff x="2814" y="1405"/>
            <a:chExt cx="2052" cy="1510"/>
          </a:xfrm>
        </p:grpSpPr>
        <p:sp>
          <p:nvSpPr>
            <p:cNvPr id="62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2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2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4" name="Group 4"/>
          <p:cNvGrpSpPr>
            <a:grpSpLocks noChangeAspect="1"/>
          </p:cNvGrpSpPr>
          <p:nvPr/>
        </p:nvGrpSpPr>
        <p:grpSpPr bwMode="auto">
          <a:xfrm>
            <a:off x="4756672" y="3327936"/>
            <a:ext cx="1953262" cy="2080131"/>
            <a:chOff x="2814" y="1405"/>
            <a:chExt cx="2052" cy="1510"/>
          </a:xfrm>
        </p:grpSpPr>
        <p:sp>
          <p:nvSpPr>
            <p:cNvPr id="65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3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3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7" name="Group 4"/>
          <p:cNvGrpSpPr>
            <a:grpSpLocks noChangeAspect="1"/>
          </p:cNvGrpSpPr>
          <p:nvPr/>
        </p:nvGrpSpPr>
        <p:grpSpPr bwMode="auto">
          <a:xfrm>
            <a:off x="6072412" y="4415016"/>
            <a:ext cx="1953262" cy="993050"/>
            <a:chOff x="2814" y="1405"/>
            <a:chExt cx="2052" cy="1510"/>
          </a:xfrm>
        </p:grpSpPr>
        <p:sp>
          <p:nvSpPr>
            <p:cNvPr id="69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4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4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1" name="Group 4"/>
          <p:cNvGrpSpPr>
            <a:grpSpLocks noChangeAspect="1"/>
          </p:cNvGrpSpPr>
          <p:nvPr/>
        </p:nvGrpSpPr>
        <p:grpSpPr bwMode="auto">
          <a:xfrm>
            <a:off x="7388153" y="3001776"/>
            <a:ext cx="1953262" cy="2406291"/>
            <a:chOff x="2814" y="1405"/>
            <a:chExt cx="2052" cy="1510"/>
          </a:xfrm>
        </p:grpSpPr>
        <p:sp>
          <p:nvSpPr>
            <p:cNvPr id="72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5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5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9" name="Group 4"/>
          <p:cNvGrpSpPr>
            <a:grpSpLocks noChangeAspect="1"/>
          </p:cNvGrpSpPr>
          <p:nvPr/>
        </p:nvGrpSpPr>
        <p:grpSpPr bwMode="auto">
          <a:xfrm>
            <a:off x="8703893" y="3760739"/>
            <a:ext cx="1953262" cy="1647328"/>
            <a:chOff x="2814" y="1405"/>
            <a:chExt cx="2052" cy="1510"/>
          </a:xfrm>
        </p:grpSpPr>
        <p:sp>
          <p:nvSpPr>
            <p:cNvPr id="80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6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6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2" name="Group 4"/>
          <p:cNvGrpSpPr>
            <a:grpSpLocks noChangeAspect="1"/>
          </p:cNvGrpSpPr>
          <p:nvPr/>
        </p:nvGrpSpPr>
        <p:grpSpPr bwMode="auto">
          <a:xfrm rot="10800000">
            <a:off x="4149103" y="1928031"/>
            <a:ext cx="555171" cy="669981"/>
            <a:chOff x="347" y="3344"/>
            <a:chExt cx="586" cy="707"/>
          </a:xfrm>
          <a:solidFill>
            <a:schemeClr val="accent2"/>
          </a:solidFill>
        </p:grpSpPr>
        <p:sp>
          <p:nvSpPr>
            <p:cNvPr id="83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5" name="Group 4"/>
          <p:cNvGrpSpPr>
            <a:grpSpLocks noChangeAspect="1"/>
          </p:cNvGrpSpPr>
          <p:nvPr/>
        </p:nvGrpSpPr>
        <p:grpSpPr bwMode="auto">
          <a:xfrm rot="10800000">
            <a:off x="5451237" y="1938146"/>
            <a:ext cx="555171" cy="669981"/>
            <a:chOff x="347" y="3344"/>
            <a:chExt cx="586" cy="707"/>
          </a:xfrm>
          <a:solidFill>
            <a:schemeClr val="accent3"/>
          </a:solidFill>
        </p:grpSpPr>
        <p:sp>
          <p:nvSpPr>
            <p:cNvPr id="86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8" name="Group 4"/>
          <p:cNvGrpSpPr>
            <a:grpSpLocks noChangeAspect="1"/>
          </p:cNvGrpSpPr>
          <p:nvPr/>
        </p:nvGrpSpPr>
        <p:grpSpPr bwMode="auto">
          <a:xfrm rot="10800000">
            <a:off x="6761346" y="1928212"/>
            <a:ext cx="555171" cy="669981"/>
            <a:chOff x="347" y="3344"/>
            <a:chExt cx="586" cy="707"/>
          </a:xfrm>
          <a:solidFill>
            <a:schemeClr val="accent4"/>
          </a:solidFill>
        </p:grpSpPr>
        <p:sp>
          <p:nvSpPr>
            <p:cNvPr id="89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1" name="Group 4"/>
          <p:cNvGrpSpPr>
            <a:grpSpLocks noChangeAspect="1"/>
          </p:cNvGrpSpPr>
          <p:nvPr/>
        </p:nvGrpSpPr>
        <p:grpSpPr bwMode="auto">
          <a:xfrm rot="10800000">
            <a:off x="8094382" y="1928031"/>
            <a:ext cx="555171" cy="669981"/>
            <a:chOff x="347" y="3344"/>
            <a:chExt cx="586" cy="707"/>
          </a:xfrm>
          <a:solidFill>
            <a:schemeClr val="accent5"/>
          </a:solidFill>
        </p:grpSpPr>
        <p:sp>
          <p:nvSpPr>
            <p:cNvPr id="92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4" name="Group 4"/>
          <p:cNvGrpSpPr>
            <a:grpSpLocks noChangeAspect="1"/>
          </p:cNvGrpSpPr>
          <p:nvPr/>
        </p:nvGrpSpPr>
        <p:grpSpPr bwMode="auto">
          <a:xfrm rot="10800000">
            <a:off x="9412155" y="1931365"/>
            <a:ext cx="555171" cy="669981"/>
            <a:chOff x="347" y="3344"/>
            <a:chExt cx="586" cy="707"/>
          </a:xfrm>
          <a:solidFill>
            <a:schemeClr val="accent6"/>
          </a:solidFill>
        </p:grpSpPr>
        <p:sp>
          <p:nvSpPr>
            <p:cNvPr id="95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7" name="Group 4"/>
          <p:cNvGrpSpPr>
            <a:grpSpLocks noChangeAspect="1"/>
          </p:cNvGrpSpPr>
          <p:nvPr/>
        </p:nvGrpSpPr>
        <p:grpSpPr bwMode="auto">
          <a:xfrm rot="10800000">
            <a:off x="2819317" y="1928031"/>
            <a:ext cx="555171" cy="669981"/>
            <a:chOff x="347" y="3344"/>
            <a:chExt cx="586" cy="707"/>
          </a:xfrm>
          <a:solidFill>
            <a:schemeClr val="accent1"/>
          </a:solidFill>
        </p:grpSpPr>
        <p:sp>
          <p:nvSpPr>
            <p:cNvPr id="98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122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126" name="Straight Connector 125"/>
          <p:cNvCxnSpPr>
            <a:endCxn id="60" idx="1"/>
          </p:cNvCxnSpPr>
          <p:nvPr/>
        </p:nvCxnSpPr>
        <p:spPr>
          <a:xfrm>
            <a:off x="3101822" y="2727848"/>
            <a:ext cx="0" cy="1574726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4415811" y="2727847"/>
            <a:ext cx="1752" cy="1242502"/>
          </a:xfrm>
          <a:prstGeom prst="line">
            <a:avLst/>
          </a:prstGeom>
          <a:ln w="12700"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733303" y="2727847"/>
            <a:ext cx="0" cy="600087"/>
          </a:xfrm>
          <a:prstGeom prst="line">
            <a:avLst/>
          </a:prstGeom>
          <a:ln w="12700"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7049042" y="2727848"/>
            <a:ext cx="0" cy="1687168"/>
          </a:xfrm>
          <a:prstGeom prst="line">
            <a:avLst/>
          </a:prstGeom>
          <a:ln w="12700"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364784" y="2727848"/>
            <a:ext cx="0" cy="300043"/>
          </a:xfrm>
          <a:prstGeom prst="line">
            <a:avLst/>
          </a:prstGeom>
          <a:ln w="12700">
            <a:solidFill>
              <a:schemeClr val="accent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9689322" y="2727848"/>
            <a:ext cx="1752" cy="1032891"/>
          </a:xfrm>
          <a:prstGeom prst="line">
            <a:avLst/>
          </a:prstGeom>
          <a:ln w="12700">
            <a:solidFill>
              <a:schemeClr val="accent6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2467093" y="5564838"/>
            <a:ext cx="1139808" cy="909231"/>
            <a:chOff x="1541683" y="2139889"/>
            <a:chExt cx="1244826" cy="992744"/>
          </a:xfrm>
        </p:grpSpPr>
        <p:sp>
          <p:nvSpPr>
            <p:cNvPr id="139" name="TextBox 138"/>
            <p:cNvSpPr txBox="1"/>
            <p:nvPr/>
          </p:nvSpPr>
          <p:spPr>
            <a:xfrm>
              <a:off x="1726984" y="2139889"/>
              <a:ext cx="1018907" cy="2449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541683" y="2444648"/>
              <a:ext cx="1244826" cy="6879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826372" y="5575042"/>
            <a:ext cx="1127016" cy="919436"/>
            <a:chOff x="1548669" y="2139889"/>
            <a:chExt cx="1230855" cy="1003886"/>
          </a:xfrm>
        </p:grpSpPr>
        <p:sp>
          <p:nvSpPr>
            <p:cNvPr id="142" name="TextBox 141"/>
            <p:cNvSpPr txBox="1"/>
            <p:nvPr/>
          </p:nvSpPr>
          <p:spPr>
            <a:xfrm>
              <a:off x="1729474" y="2139889"/>
              <a:ext cx="1018906" cy="2449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548669" y="2455791"/>
              <a:ext cx="1230855" cy="6879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5172859" y="5574858"/>
            <a:ext cx="1095912" cy="909912"/>
            <a:chOff x="1565654" y="2139889"/>
            <a:chExt cx="1196886" cy="993487"/>
          </a:xfrm>
        </p:grpSpPr>
        <p:sp>
          <p:nvSpPr>
            <p:cNvPr id="145" name="TextBox 144"/>
            <p:cNvSpPr txBox="1"/>
            <p:nvPr/>
          </p:nvSpPr>
          <p:spPr>
            <a:xfrm>
              <a:off x="1729607" y="2139889"/>
              <a:ext cx="1018907" cy="2449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565654" y="2445392"/>
              <a:ext cx="1196886" cy="6879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488242" y="5585065"/>
            <a:ext cx="1073235" cy="905026"/>
            <a:chOff x="1532610" y="2139889"/>
            <a:chExt cx="1262975" cy="988153"/>
          </a:xfrm>
        </p:grpSpPr>
        <p:sp>
          <p:nvSpPr>
            <p:cNvPr id="148" name="TextBox 147"/>
            <p:cNvSpPr txBox="1"/>
            <p:nvPr/>
          </p:nvSpPr>
          <p:spPr>
            <a:xfrm>
              <a:off x="1685932" y="2139889"/>
              <a:ext cx="1097886" cy="2449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32610" y="2440057"/>
              <a:ext cx="1262975" cy="6879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780948" y="5585067"/>
            <a:ext cx="1089765" cy="905026"/>
            <a:chOff x="1569010" y="2139889"/>
            <a:chExt cx="1190173" cy="988153"/>
          </a:xfrm>
        </p:grpSpPr>
        <p:sp>
          <p:nvSpPr>
            <p:cNvPr id="151" name="TextBox 150"/>
            <p:cNvSpPr txBox="1"/>
            <p:nvPr/>
          </p:nvSpPr>
          <p:spPr>
            <a:xfrm>
              <a:off x="1721656" y="2139889"/>
              <a:ext cx="1018907" cy="2449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569010" y="2440057"/>
              <a:ext cx="1190173" cy="6879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090185" y="5595272"/>
            <a:ext cx="1095781" cy="915231"/>
            <a:chOff x="1519344" y="2139889"/>
            <a:chExt cx="1289506" cy="999295"/>
          </a:xfrm>
        </p:grpSpPr>
        <p:sp>
          <p:nvSpPr>
            <p:cNvPr id="154" name="TextBox 153"/>
            <p:cNvSpPr txBox="1"/>
            <p:nvPr/>
          </p:nvSpPr>
          <p:spPr>
            <a:xfrm>
              <a:off x="1678201" y="2139889"/>
              <a:ext cx="1097885" cy="2449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19344" y="2451200"/>
              <a:ext cx="1289506" cy="6879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8" name="TextBox 23"/>
          <p:cNvSpPr txBox="1"/>
          <p:nvPr/>
        </p:nvSpPr>
        <p:spPr>
          <a:xfrm>
            <a:off x="308695" y="43966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77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500"/>
                            </p:stCondLst>
                            <p:childTnLst>
                              <p:par>
                                <p:cTn id="9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82044" y="0"/>
            <a:ext cx="6576354" cy="723265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3" name="组合 28"/>
          <p:cNvGrpSpPr>
            <a:grpSpLocks/>
          </p:cNvGrpSpPr>
          <p:nvPr/>
        </p:nvGrpSpPr>
        <p:grpSpPr bwMode="auto">
          <a:xfrm>
            <a:off x="4431468" y="1272410"/>
            <a:ext cx="3727940" cy="4821767"/>
            <a:chOff x="3233461" y="1567163"/>
            <a:chExt cx="2625090" cy="3395362"/>
          </a:xfrm>
        </p:grpSpPr>
        <p:pic>
          <p:nvPicPr>
            <p:cNvPr id="30733" name="图片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3461" y="1567163"/>
              <a:ext cx="2625090" cy="3395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矩形 30"/>
            <p:cNvSpPr/>
            <p:nvPr/>
          </p:nvSpPr>
          <p:spPr>
            <a:xfrm>
              <a:off x="3481823" y="1883121"/>
              <a:ext cx="2128366" cy="2829468"/>
            </a:xfrm>
            <a:prstGeom prst="rect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 dirty="0"/>
            </a:p>
          </p:txBody>
        </p:sp>
      </p:grpSp>
      <p:grpSp>
        <p:nvGrpSpPr>
          <p:cNvPr id="15" name="组合 7"/>
          <p:cNvGrpSpPr>
            <a:grpSpLocks/>
          </p:cNvGrpSpPr>
          <p:nvPr/>
        </p:nvGrpSpPr>
        <p:grpSpPr bwMode="auto">
          <a:xfrm>
            <a:off x="8229575" y="4126052"/>
            <a:ext cx="3960092" cy="1732433"/>
            <a:chOff x="2989865" y="602136"/>
            <a:chExt cx="2814868" cy="1232197"/>
          </a:xfrm>
        </p:grpSpPr>
        <p:sp>
          <p:nvSpPr>
            <p:cNvPr id="16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459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</a:t>
              </a:r>
              <a:r>
                <a:rPr lang="zh-CN" altLang="en-US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。</a:t>
              </a:r>
              <a:r>
                <a:rPr lang="zh-CN" alt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</a:t>
              </a:r>
              <a:r>
                <a:rPr lang="zh-CN" altLang="en-US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。</a:t>
              </a:r>
              <a:endParaRPr lang="en-GB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文本框 13"/>
            <p:cNvSpPr txBox="1">
              <a:spLocks noChangeArrowheads="1"/>
            </p:cNvSpPr>
            <p:nvPr/>
          </p:nvSpPr>
          <p:spPr bwMode="auto">
            <a:xfrm>
              <a:off x="2992420" y="602136"/>
              <a:ext cx="1152190" cy="240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  <p:sp>
          <p:nvSpPr>
            <p:cNvPr id="18" name="文本框 66"/>
            <p:cNvSpPr txBox="1">
              <a:spLocks noChangeArrowheads="1"/>
            </p:cNvSpPr>
            <p:nvPr/>
          </p:nvSpPr>
          <p:spPr bwMode="auto">
            <a:xfrm>
              <a:off x="3000354" y="880114"/>
              <a:ext cx="2306067" cy="2350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547" dirty="0">
                  <a:solidFill>
                    <a:schemeClr val="bg1"/>
                  </a:solidFill>
                  <a:latin typeface="+mn-lt"/>
                </a:rPr>
                <a:t>PLEASE ADD YOUR TITLE HERE</a:t>
              </a:r>
              <a:endParaRPr lang="zh-CN" altLang="en-US" sz="1547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078717" y="1286572"/>
              <a:ext cx="287200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7"/>
          <p:cNvGrpSpPr>
            <a:grpSpLocks/>
          </p:cNvGrpSpPr>
          <p:nvPr/>
        </p:nvGrpSpPr>
        <p:grpSpPr bwMode="auto">
          <a:xfrm>
            <a:off x="726496" y="4021733"/>
            <a:ext cx="3704971" cy="1725558"/>
            <a:chOff x="2989865" y="607026"/>
            <a:chExt cx="2633526" cy="1227307"/>
          </a:xfrm>
        </p:grpSpPr>
        <p:sp>
          <p:nvSpPr>
            <p:cNvPr id="21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633526" cy="459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点击添加相关标题文字，点击添加相关标题文字，点击添加相关标题文字，点击添加相关标题文字。点击添加相关标题文字，点击添加相关标题文字，点击添加相关标题文字，点击添加相关标题文字。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文本框 13"/>
            <p:cNvSpPr txBox="1">
              <a:spLocks noChangeArrowheads="1"/>
            </p:cNvSpPr>
            <p:nvPr/>
          </p:nvSpPr>
          <p:spPr bwMode="auto">
            <a:xfrm>
              <a:off x="2990709" y="607026"/>
              <a:ext cx="1152190" cy="240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  <p:sp>
          <p:nvSpPr>
            <p:cNvPr id="23" name="文本框 66"/>
            <p:cNvSpPr txBox="1">
              <a:spLocks noChangeArrowheads="1"/>
            </p:cNvSpPr>
            <p:nvPr/>
          </p:nvSpPr>
          <p:spPr bwMode="auto">
            <a:xfrm>
              <a:off x="2989865" y="880115"/>
              <a:ext cx="2306067" cy="2350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547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PLEASE ADD YOUR TITLE HERE</a:t>
              </a:r>
              <a:endParaRPr lang="zh-CN" altLang="en-US" sz="1547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3078717" y="1286573"/>
              <a:ext cx="28719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25" name="组合 7"/>
          <p:cNvGrpSpPr>
            <a:grpSpLocks/>
          </p:cNvGrpSpPr>
          <p:nvPr/>
        </p:nvGrpSpPr>
        <p:grpSpPr bwMode="auto">
          <a:xfrm>
            <a:off x="726496" y="1888133"/>
            <a:ext cx="3704971" cy="1725558"/>
            <a:chOff x="2989865" y="607026"/>
            <a:chExt cx="2633526" cy="1227307"/>
          </a:xfrm>
        </p:grpSpPr>
        <p:sp>
          <p:nvSpPr>
            <p:cNvPr id="26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633526" cy="459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点击添加相关标题文字，点击添加相关标题文字，点击添加相关标题文字，点击添加相关标题文字。点击添加相关标题文字，点击添加相关标题文字，点击添加相关标题文字，点击添加相关标题文字。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文本框 13"/>
            <p:cNvSpPr txBox="1">
              <a:spLocks noChangeArrowheads="1"/>
            </p:cNvSpPr>
            <p:nvPr/>
          </p:nvSpPr>
          <p:spPr bwMode="auto">
            <a:xfrm>
              <a:off x="2990709" y="607026"/>
              <a:ext cx="1152190" cy="240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  <p:sp>
          <p:nvSpPr>
            <p:cNvPr id="28" name="文本框 66"/>
            <p:cNvSpPr txBox="1">
              <a:spLocks noChangeArrowheads="1"/>
            </p:cNvSpPr>
            <p:nvPr/>
          </p:nvSpPr>
          <p:spPr bwMode="auto">
            <a:xfrm>
              <a:off x="2989865" y="880115"/>
              <a:ext cx="2306067" cy="2350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547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PLEASE ADD YOUR TITLE HERE</a:t>
              </a:r>
              <a:endParaRPr lang="zh-CN" altLang="en-US" sz="1547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3078717" y="1286573"/>
              <a:ext cx="28719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sp>
        <p:nvSpPr>
          <p:cNvPr id="30" name="TextBox 23"/>
          <p:cNvSpPr txBox="1"/>
          <p:nvPr/>
        </p:nvSpPr>
        <p:spPr>
          <a:xfrm>
            <a:off x="308695" y="43966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597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AutoShape 4"/>
          <p:cNvSpPr>
            <a:spLocks/>
          </p:cNvSpPr>
          <p:nvPr/>
        </p:nvSpPr>
        <p:spPr bwMode="auto">
          <a:xfrm>
            <a:off x="6152635" y="5231093"/>
            <a:ext cx="602721" cy="601884"/>
          </a:xfrm>
          <a:custGeom>
            <a:avLst/>
            <a:gdLst>
              <a:gd name="T0" fmla="*/ 571500 w 21600"/>
              <a:gd name="T1" fmla="*/ 570707 h 21600"/>
              <a:gd name="T2" fmla="*/ 571500 w 21600"/>
              <a:gd name="T3" fmla="*/ 570707 h 21600"/>
              <a:gd name="T4" fmla="*/ 571500 w 21600"/>
              <a:gd name="T5" fmla="*/ 570707 h 21600"/>
              <a:gd name="T6" fmla="*/ 571500 w 21600"/>
              <a:gd name="T7" fmla="*/ 57070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397" name="AutoShape 5"/>
          <p:cNvSpPr>
            <a:spLocks/>
          </p:cNvSpPr>
          <p:nvPr/>
        </p:nvSpPr>
        <p:spPr bwMode="auto">
          <a:xfrm>
            <a:off x="8822679" y="3711714"/>
            <a:ext cx="601883" cy="601884"/>
          </a:xfrm>
          <a:custGeom>
            <a:avLst/>
            <a:gdLst>
              <a:gd name="T0" fmla="*/ 570706 w 21600"/>
              <a:gd name="T1" fmla="*/ 570707 h 21600"/>
              <a:gd name="T2" fmla="*/ 570706 w 21600"/>
              <a:gd name="T3" fmla="*/ 570707 h 21600"/>
              <a:gd name="T4" fmla="*/ 570706 w 21600"/>
              <a:gd name="T5" fmla="*/ 570707 h 21600"/>
              <a:gd name="T6" fmla="*/ 570706 w 21600"/>
              <a:gd name="T7" fmla="*/ 57070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398" name="AutoShape 6"/>
          <p:cNvSpPr>
            <a:spLocks/>
          </p:cNvSpPr>
          <p:nvPr/>
        </p:nvSpPr>
        <p:spPr bwMode="auto">
          <a:xfrm>
            <a:off x="6245555" y="5316479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59399" name="AutoShape 7"/>
          <p:cNvSpPr>
            <a:spLocks/>
          </p:cNvSpPr>
          <p:nvPr/>
        </p:nvSpPr>
        <p:spPr bwMode="auto">
          <a:xfrm>
            <a:off x="8913924" y="3799611"/>
            <a:ext cx="425253" cy="426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 flipH="1">
            <a:off x="6426027" y="3496576"/>
            <a:ext cx="0" cy="1468332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8175592" y="4012656"/>
            <a:ext cx="441158" cy="0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8980893" y="3866897"/>
            <a:ext cx="282944" cy="2915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>
            <a:off x="6318384" y="5389591"/>
            <a:ext cx="282944" cy="2829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404" name="AutoShape 12"/>
          <p:cNvSpPr>
            <a:spLocks/>
          </p:cNvSpPr>
          <p:nvPr/>
        </p:nvSpPr>
        <p:spPr bwMode="auto">
          <a:xfrm>
            <a:off x="9524179" y="3693298"/>
            <a:ext cx="1874294" cy="4296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1"/>
              </a:spcBef>
            </a:pPr>
            <a:r>
              <a:rPr lang="en-US" altLang="zh-CN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405" name="AutoShape 13"/>
          <p:cNvSpPr>
            <a:spLocks/>
          </p:cNvSpPr>
          <p:nvPr/>
        </p:nvSpPr>
        <p:spPr bwMode="auto">
          <a:xfrm>
            <a:off x="5330249" y="5918363"/>
            <a:ext cx="2126012" cy="4296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91"/>
              </a:spcBef>
            </a:pPr>
            <a:r>
              <a:rPr lang="en-US" altLang="zh-CN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406" name="AutoShape 14"/>
          <p:cNvSpPr>
            <a:spLocks/>
          </p:cNvSpPr>
          <p:nvPr/>
        </p:nvSpPr>
        <p:spPr bwMode="auto">
          <a:xfrm>
            <a:off x="3413260" y="3711714"/>
            <a:ext cx="601883" cy="601884"/>
          </a:xfrm>
          <a:custGeom>
            <a:avLst/>
            <a:gdLst>
              <a:gd name="T0" fmla="*/ 570706 w 21600"/>
              <a:gd name="T1" fmla="*/ 570707 h 21600"/>
              <a:gd name="T2" fmla="*/ 570706 w 21600"/>
              <a:gd name="T3" fmla="*/ 570707 h 21600"/>
              <a:gd name="T4" fmla="*/ 570706 w 21600"/>
              <a:gd name="T5" fmla="*/ 570707 h 21600"/>
              <a:gd name="T6" fmla="*/ 570706 w 21600"/>
              <a:gd name="T7" fmla="*/ 57070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407" name="AutoShape 15"/>
          <p:cNvSpPr>
            <a:spLocks/>
          </p:cNvSpPr>
          <p:nvPr/>
        </p:nvSpPr>
        <p:spPr bwMode="auto">
          <a:xfrm>
            <a:off x="3504505" y="3800030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59408" name="AutoShape 16"/>
          <p:cNvSpPr>
            <a:spLocks/>
          </p:cNvSpPr>
          <p:nvPr/>
        </p:nvSpPr>
        <p:spPr bwMode="auto">
          <a:xfrm>
            <a:off x="3571474" y="3866897"/>
            <a:ext cx="282944" cy="2915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4139036" y="4012656"/>
            <a:ext cx="397629" cy="0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410" name="AutoShape 18"/>
          <p:cNvSpPr>
            <a:spLocks/>
          </p:cNvSpPr>
          <p:nvPr/>
        </p:nvSpPr>
        <p:spPr bwMode="auto">
          <a:xfrm>
            <a:off x="1423444" y="3806308"/>
            <a:ext cx="1873457" cy="4296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91"/>
              </a:spcBef>
            </a:pPr>
            <a:r>
              <a:rPr lang="en-US" altLang="zh-CN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411" name="AutoShape 19"/>
          <p:cNvSpPr>
            <a:spLocks/>
          </p:cNvSpPr>
          <p:nvPr/>
        </p:nvSpPr>
        <p:spPr bwMode="auto">
          <a:xfrm rot="11714207">
            <a:off x="4745105" y="3258836"/>
            <a:ext cx="1576283" cy="157628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550" y="0"/>
                </a:moveTo>
                <a:cubicBezTo>
                  <a:pt x="2888" y="0"/>
                  <a:pt x="655" y="1810"/>
                  <a:pt x="0" y="4265"/>
                </a:cubicBezTo>
                <a:cubicBezTo>
                  <a:pt x="877" y="8372"/>
                  <a:pt x="2900" y="12282"/>
                  <a:pt x="6078" y="15474"/>
                </a:cubicBezTo>
                <a:cubicBezTo>
                  <a:pt x="9283" y="18692"/>
                  <a:pt x="13214" y="20731"/>
                  <a:pt x="17342" y="21600"/>
                </a:cubicBezTo>
                <a:cubicBezTo>
                  <a:pt x="19793" y="20941"/>
                  <a:pt x="21599" y="18710"/>
                  <a:pt x="21599" y="16051"/>
                </a:cubicBezTo>
                <a:lnTo>
                  <a:pt x="21599" y="5750"/>
                </a:lnTo>
                <a:cubicBezTo>
                  <a:pt x="21599" y="2574"/>
                  <a:pt x="19026" y="0"/>
                  <a:pt x="15850" y="0"/>
                </a:cubicBezTo>
                <a:lnTo>
                  <a:pt x="55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59412" name="AutoShape 20"/>
          <p:cNvSpPr>
            <a:spLocks/>
          </p:cNvSpPr>
          <p:nvPr/>
        </p:nvSpPr>
        <p:spPr bwMode="auto">
          <a:xfrm rot="10087742">
            <a:off x="6463697" y="3242094"/>
            <a:ext cx="1580468" cy="15771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734" y="0"/>
                </a:moveTo>
                <a:cubicBezTo>
                  <a:pt x="2566" y="0"/>
                  <a:pt x="0" y="2572"/>
                  <a:pt x="0" y="5747"/>
                </a:cubicBezTo>
                <a:lnTo>
                  <a:pt x="0" y="16042"/>
                </a:lnTo>
                <a:cubicBezTo>
                  <a:pt x="0" y="18718"/>
                  <a:pt x="1827" y="20959"/>
                  <a:pt x="4297" y="21599"/>
                </a:cubicBezTo>
                <a:cubicBezTo>
                  <a:pt x="8435" y="20739"/>
                  <a:pt x="12379" y="18697"/>
                  <a:pt x="15591" y="15465"/>
                </a:cubicBezTo>
                <a:cubicBezTo>
                  <a:pt x="18700" y="12337"/>
                  <a:pt x="20698" y="8517"/>
                  <a:pt x="21599" y="4499"/>
                </a:cubicBezTo>
                <a:cubicBezTo>
                  <a:pt x="21030" y="1925"/>
                  <a:pt x="18745" y="0"/>
                  <a:pt x="16006" y="0"/>
                </a:cubicBezTo>
                <a:lnTo>
                  <a:pt x="57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59413" name="AutoShape 21"/>
          <p:cNvSpPr>
            <a:spLocks/>
          </p:cNvSpPr>
          <p:nvPr/>
        </p:nvSpPr>
        <p:spPr bwMode="auto">
          <a:xfrm rot="2700000">
            <a:off x="5647094" y="2072229"/>
            <a:ext cx="1581305" cy="15771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734" y="0"/>
                </a:moveTo>
                <a:cubicBezTo>
                  <a:pt x="2566" y="0"/>
                  <a:pt x="0" y="2572"/>
                  <a:pt x="0" y="5747"/>
                </a:cubicBezTo>
                <a:lnTo>
                  <a:pt x="0" y="16042"/>
                </a:lnTo>
                <a:cubicBezTo>
                  <a:pt x="0" y="18718"/>
                  <a:pt x="1827" y="20959"/>
                  <a:pt x="4297" y="21599"/>
                </a:cubicBezTo>
                <a:cubicBezTo>
                  <a:pt x="8435" y="20739"/>
                  <a:pt x="12379" y="18697"/>
                  <a:pt x="15591" y="15465"/>
                </a:cubicBezTo>
                <a:cubicBezTo>
                  <a:pt x="18700" y="12337"/>
                  <a:pt x="20698" y="8517"/>
                  <a:pt x="21599" y="4499"/>
                </a:cubicBezTo>
                <a:cubicBezTo>
                  <a:pt x="21030" y="1925"/>
                  <a:pt x="18745" y="0"/>
                  <a:pt x="16006" y="0"/>
                </a:cubicBezTo>
                <a:lnTo>
                  <a:pt x="57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59414" name="AutoShape 22"/>
          <p:cNvSpPr>
            <a:spLocks/>
          </p:cNvSpPr>
          <p:nvPr/>
        </p:nvSpPr>
        <p:spPr bwMode="auto">
          <a:xfrm>
            <a:off x="5871022" y="2698361"/>
            <a:ext cx="1128427" cy="22524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>
            <a:spAutoFit/>
          </a:bodyPr>
          <a:lstStyle/>
          <a:p>
            <a:pPr>
              <a:defRPr/>
            </a:pPr>
            <a:r>
              <a:rPr lang="zh-CN" altLang="en-US" sz="1200" b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rPr>
              <a:t>请替换文字内容</a:t>
            </a:r>
            <a:endParaRPr lang="es-E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59415" name="AutoShape 23"/>
          <p:cNvSpPr>
            <a:spLocks/>
          </p:cNvSpPr>
          <p:nvPr/>
        </p:nvSpPr>
        <p:spPr bwMode="auto">
          <a:xfrm>
            <a:off x="5990416" y="2243520"/>
            <a:ext cx="903870" cy="3849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60000"/>
              </a:lnSpc>
            </a:pPr>
            <a:r>
              <a:rPr lang="es-ES" altLang="zh-CN" sz="18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33 </a:t>
            </a:r>
            <a:r>
              <a:rPr lang="es-E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  <a:endParaRPr lang="es-ES" altLang="zh-CN" sz="10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416" name="AutoShape 24"/>
          <p:cNvSpPr>
            <a:spLocks/>
          </p:cNvSpPr>
          <p:nvPr/>
        </p:nvSpPr>
        <p:spPr bwMode="auto">
          <a:xfrm>
            <a:off x="4781101" y="4252042"/>
            <a:ext cx="1127590" cy="22524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>
            <a:spAutoFit/>
          </a:bodyPr>
          <a:lstStyle/>
          <a:p>
            <a:pPr>
              <a:defRPr/>
            </a:pPr>
            <a:r>
              <a:rPr lang="zh-CN" altLang="en-US" sz="1200" b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rPr>
              <a:t>请替换文字内容</a:t>
            </a:r>
            <a:endParaRPr lang="es-E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59417" name="AutoShape 25"/>
          <p:cNvSpPr>
            <a:spLocks/>
          </p:cNvSpPr>
          <p:nvPr/>
        </p:nvSpPr>
        <p:spPr bwMode="auto">
          <a:xfrm>
            <a:off x="4899741" y="3791057"/>
            <a:ext cx="904542" cy="3849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60000"/>
              </a:lnSpc>
            </a:pPr>
            <a:r>
              <a:rPr lang="es-ES" altLang="zh-CN" sz="18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33 </a:t>
            </a:r>
            <a:r>
              <a:rPr lang="es-E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  <a:endParaRPr lang="es-ES" altLang="zh-CN" sz="10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418" name="AutoShape 26"/>
          <p:cNvSpPr>
            <a:spLocks/>
          </p:cNvSpPr>
          <p:nvPr/>
        </p:nvSpPr>
        <p:spPr bwMode="auto">
          <a:xfrm>
            <a:off x="6770917" y="4229439"/>
            <a:ext cx="1128427" cy="22524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>
            <a:spAutoFit/>
          </a:bodyPr>
          <a:lstStyle/>
          <a:p>
            <a:pPr>
              <a:defRPr/>
            </a:pPr>
            <a:r>
              <a:rPr lang="zh-CN" altLang="en-US" sz="1200" b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rPr>
              <a:t>请替换文字内容</a:t>
            </a:r>
            <a:endParaRPr lang="es-E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59419" name="AutoShape 27"/>
          <p:cNvSpPr>
            <a:spLocks/>
          </p:cNvSpPr>
          <p:nvPr/>
        </p:nvSpPr>
        <p:spPr bwMode="auto">
          <a:xfrm>
            <a:off x="6890311" y="3791057"/>
            <a:ext cx="903870" cy="3849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60000"/>
              </a:lnSpc>
            </a:pPr>
            <a:r>
              <a:rPr lang="es-ES" altLang="zh-CN" sz="18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33 </a:t>
            </a:r>
            <a:r>
              <a:rPr lang="es-ES" altLang="zh-CN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  <a:endParaRPr lang="es-ES" altLang="zh-CN" sz="10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308695" y="43966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054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  <p:bldP spid="59397" grpId="0" animBg="1"/>
      <p:bldP spid="59400" grpId="0" animBg="1"/>
      <p:bldP spid="59401" grpId="0" animBg="1"/>
      <p:bldP spid="59402" grpId="0" autoUpdateAnimBg="0"/>
      <p:bldP spid="59403" grpId="0" autoUpdateAnimBg="0"/>
      <p:bldP spid="59404" grpId="0" autoUpdateAnimBg="0"/>
      <p:bldP spid="59405" grpId="0" autoUpdateAnimBg="0"/>
      <p:bldP spid="59406" grpId="0" animBg="1"/>
      <p:bldP spid="59408" grpId="0" autoUpdateAnimBg="0"/>
      <p:bldP spid="59409" grpId="0" animBg="1"/>
      <p:bldP spid="59410" grpId="0" autoUpdateAnimBg="0"/>
      <p:bldP spid="59414" grpId="0" autoUpdateAnimBg="0"/>
      <p:bldP spid="59415" grpId="0" autoUpdateAnimBg="0"/>
      <p:bldP spid="59416" grpId="0" autoUpdateAnimBg="0"/>
      <p:bldP spid="59417" grpId="0" autoUpdateAnimBg="0"/>
      <p:bldP spid="59418" grpId="0" autoUpdateAnimBg="0"/>
      <p:bldP spid="5941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-1059457" y="-19892"/>
            <a:ext cx="5976664" cy="7265913"/>
          </a:xfrm>
          <a:prstGeom prst="parallelogram">
            <a:avLst>
              <a:gd name="adj" fmla="val 13361"/>
            </a:avLst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Entry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6953200" y="3892086"/>
            <a:ext cx="4514848" cy="4725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</a:t>
            </a:r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</a:t>
            </a:r>
            <a:endParaRPr lang="zh-CN" altLang="en-US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Entry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H="1">
            <a:off x="6953200" y="2894567"/>
            <a:ext cx="861839" cy="80490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4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4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平行四边形 17"/>
          <p:cNvSpPr/>
          <p:nvPr/>
        </p:nvSpPr>
        <p:spPr>
          <a:xfrm>
            <a:off x="2396927" y="-19892"/>
            <a:ext cx="4293045" cy="6516538"/>
          </a:xfrm>
          <a:prstGeom prst="parallelogram">
            <a:avLst>
              <a:gd name="adj" fmla="val 589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3845843" y="2646331"/>
            <a:ext cx="2520280" cy="4619583"/>
          </a:xfrm>
          <a:prstGeom prst="parallelogram">
            <a:avLst>
              <a:gd name="adj" fmla="val 710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Entry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H="1">
            <a:off x="6953200" y="4490593"/>
            <a:ext cx="4514848" cy="49475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70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/>
      <p:bldP spid="20" grpId="0"/>
      <p:bldP spid="18" grpId="0" animBg="1"/>
      <p:bldP spid="24" grpId="0" animBg="1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Text"/>
          <p:cNvSpPr txBox="1"/>
          <p:nvPr/>
        </p:nvSpPr>
        <p:spPr>
          <a:xfrm>
            <a:off x="1691317" y="5595534"/>
            <a:ext cx="9476120" cy="2457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69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695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69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695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69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US" altLang="zh-CN" sz="6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3" name="Straight Line buttom"/>
          <p:cNvCxnSpPr/>
          <p:nvPr/>
        </p:nvCxnSpPr>
        <p:spPr>
          <a:xfrm>
            <a:off x="1683676" y="5432568"/>
            <a:ext cx="949139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/>
          <p:cNvGraphicFramePr/>
          <p:nvPr/>
        </p:nvGraphicFramePr>
        <p:xfrm>
          <a:off x="1683677" y="1920439"/>
          <a:ext cx="4994692" cy="337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0" name="Group 29"/>
          <p:cNvGrpSpPr/>
          <p:nvPr/>
        </p:nvGrpSpPr>
        <p:grpSpPr>
          <a:xfrm>
            <a:off x="6987693" y="2147955"/>
            <a:ext cx="4094328" cy="722185"/>
            <a:chOff x="648100" y="3562350"/>
            <a:chExt cx="3771500" cy="914400"/>
          </a:xfrm>
        </p:grpSpPr>
        <p:sp>
          <p:nvSpPr>
            <p:cNvPr id="21" name="Rectangle 20"/>
            <p:cNvSpPr/>
            <p:nvPr/>
          </p:nvSpPr>
          <p:spPr>
            <a:xfrm>
              <a:off x="800500" y="3562350"/>
              <a:ext cx="3619100" cy="9144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8100" y="3562350"/>
              <a:ext cx="1524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Group 32"/>
          <p:cNvGrpSpPr/>
          <p:nvPr/>
        </p:nvGrpSpPr>
        <p:grpSpPr>
          <a:xfrm>
            <a:off x="6987693" y="2941693"/>
            <a:ext cx="4094328" cy="722185"/>
            <a:chOff x="648100" y="3562350"/>
            <a:chExt cx="3771500" cy="914400"/>
          </a:xfrm>
        </p:grpSpPr>
        <p:sp>
          <p:nvSpPr>
            <p:cNvPr id="24" name="Rectangle 23"/>
            <p:cNvSpPr/>
            <p:nvPr/>
          </p:nvSpPr>
          <p:spPr>
            <a:xfrm>
              <a:off x="800500" y="3562350"/>
              <a:ext cx="3619100" cy="9144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100" y="3562350"/>
              <a:ext cx="152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Group 35"/>
          <p:cNvGrpSpPr/>
          <p:nvPr/>
        </p:nvGrpSpPr>
        <p:grpSpPr>
          <a:xfrm>
            <a:off x="6987693" y="3746600"/>
            <a:ext cx="4094328" cy="722185"/>
            <a:chOff x="648100" y="3562350"/>
            <a:chExt cx="3771500" cy="914400"/>
          </a:xfrm>
        </p:grpSpPr>
        <p:sp>
          <p:nvSpPr>
            <p:cNvPr id="27" name="Rectangle 26"/>
            <p:cNvSpPr/>
            <p:nvPr/>
          </p:nvSpPr>
          <p:spPr>
            <a:xfrm>
              <a:off x="800500" y="3562350"/>
              <a:ext cx="3619100" cy="9144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8100" y="3562350"/>
              <a:ext cx="15240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491528" y="2178040"/>
            <a:ext cx="3184369" cy="481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1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21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69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6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91528" y="2973984"/>
            <a:ext cx="3184369" cy="481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15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215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69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6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91528" y="3769928"/>
            <a:ext cx="3184369" cy="481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15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215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69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6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987693" y="4537550"/>
            <a:ext cx="4094328" cy="722185"/>
            <a:chOff x="648100" y="3562350"/>
            <a:chExt cx="3771500" cy="914400"/>
          </a:xfrm>
        </p:grpSpPr>
        <p:sp>
          <p:nvSpPr>
            <p:cNvPr id="44" name="Rectangle 43"/>
            <p:cNvSpPr/>
            <p:nvPr/>
          </p:nvSpPr>
          <p:spPr>
            <a:xfrm>
              <a:off x="800500" y="3562350"/>
              <a:ext cx="3619100" cy="9144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8100" y="3562350"/>
              <a:ext cx="152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491528" y="4565873"/>
            <a:ext cx="3184369" cy="481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15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215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69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6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23"/>
          <p:cNvSpPr txBox="1"/>
          <p:nvPr/>
        </p:nvSpPr>
        <p:spPr>
          <a:xfrm>
            <a:off x="308695" y="43966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291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Graphic spid="19" grpId="0">
        <p:bldAsOne/>
      </p:bldGraphic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平行四边形 13"/>
          <p:cNvSpPr/>
          <p:nvPr/>
        </p:nvSpPr>
        <p:spPr>
          <a:xfrm>
            <a:off x="2008914" y="554441"/>
            <a:ext cx="11475671" cy="1072734"/>
          </a:xfrm>
          <a:prstGeom prst="parallelogram">
            <a:avLst>
              <a:gd name="adj" fmla="val 45244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6" name="MH_Entry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250553" y="2602458"/>
            <a:ext cx="2943796" cy="49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10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</a:t>
            </a:r>
            <a:r>
              <a:rPr lang="zh-CN" altLang="en-US" sz="2109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</a:t>
            </a:r>
            <a:endParaRPr lang="en-US" altLang="zh-CN" sz="2109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ON ADD RELATED TITLE WORDS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7" name="MH_Entry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43995" y="3539137"/>
            <a:ext cx="2865522" cy="49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10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</a:t>
            </a:r>
            <a:r>
              <a:rPr lang="zh-CN" altLang="en-US" sz="2109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</a:t>
            </a:r>
            <a:endParaRPr lang="en-US" altLang="zh-CN" sz="2109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ON ADD RELATED TITLE WORDS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MH_Entry_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47904" y="4476822"/>
            <a:ext cx="2943796" cy="49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10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</a:t>
            </a:r>
            <a:r>
              <a:rPr lang="zh-CN" altLang="en-US" sz="2109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</a:t>
            </a:r>
            <a:endParaRPr lang="en-US" altLang="zh-CN" sz="2109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ON ADD RELATED TITLE WORDS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9" name="MH_Entry_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43200" y="5416506"/>
            <a:ext cx="2865522" cy="49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10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</a:t>
            </a:r>
            <a:r>
              <a:rPr lang="zh-CN" altLang="en-US" sz="2109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</a:t>
            </a:r>
            <a:endParaRPr lang="en-US" altLang="zh-CN" sz="2109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ON ADD RELATED TITLE WORDS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MH_Number_1"/>
          <p:cNvSpPr/>
          <p:nvPr>
            <p:custDataLst>
              <p:tags r:id="rId6"/>
            </p:custDataLst>
          </p:nvPr>
        </p:nvSpPr>
        <p:spPr>
          <a:xfrm rot="413314">
            <a:off x="6514471" y="2614237"/>
            <a:ext cx="485947" cy="525964"/>
          </a:xfrm>
          <a:custGeom>
            <a:avLst/>
            <a:gdLst>
              <a:gd name="connsiteX0" fmla="*/ 370244 w 370244"/>
              <a:gd name="connsiteY0" fmla="*/ 0 h 400732"/>
              <a:gd name="connsiteX1" fmla="*/ 325083 w 370244"/>
              <a:gd name="connsiteY1" fmla="*/ 361458 h 400732"/>
              <a:gd name="connsiteX2" fmla="*/ 0 w 370244"/>
              <a:gd name="connsiteY2" fmla="*/ 400732 h 400732"/>
              <a:gd name="connsiteX3" fmla="*/ 45161 w 370244"/>
              <a:gd name="connsiteY3" fmla="*/ 39274 h 40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244" h="400732">
                <a:moveTo>
                  <a:pt x="370244" y="0"/>
                </a:moveTo>
                <a:lnTo>
                  <a:pt x="325083" y="361458"/>
                </a:lnTo>
                <a:lnTo>
                  <a:pt x="0" y="400732"/>
                </a:lnTo>
                <a:lnTo>
                  <a:pt x="45161" y="392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953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953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Number_2"/>
          <p:cNvSpPr/>
          <p:nvPr>
            <p:custDataLst>
              <p:tags r:id="rId7"/>
            </p:custDataLst>
          </p:nvPr>
        </p:nvSpPr>
        <p:spPr>
          <a:xfrm rot="413314">
            <a:off x="6308113" y="3554207"/>
            <a:ext cx="485948" cy="525963"/>
          </a:xfrm>
          <a:custGeom>
            <a:avLst/>
            <a:gdLst>
              <a:gd name="connsiteX0" fmla="*/ 45161 w 370245"/>
              <a:gd name="connsiteY0" fmla="*/ 39273 h 400731"/>
              <a:gd name="connsiteX1" fmla="*/ 370245 w 370245"/>
              <a:gd name="connsiteY1" fmla="*/ 0 h 400731"/>
              <a:gd name="connsiteX2" fmla="*/ 325083 w 370245"/>
              <a:gd name="connsiteY2" fmla="*/ 361458 h 400731"/>
              <a:gd name="connsiteX3" fmla="*/ 0 w 370245"/>
              <a:gd name="connsiteY3" fmla="*/ 400731 h 40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245" h="400731">
                <a:moveTo>
                  <a:pt x="45161" y="39273"/>
                </a:moveTo>
                <a:lnTo>
                  <a:pt x="370245" y="0"/>
                </a:lnTo>
                <a:lnTo>
                  <a:pt x="325083" y="361458"/>
                </a:lnTo>
                <a:lnTo>
                  <a:pt x="0" y="4007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953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953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6" name="MH_Number_3"/>
          <p:cNvSpPr/>
          <p:nvPr>
            <p:custDataLst>
              <p:tags r:id="rId8"/>
            </p:custDataLst>
          </p:nvPr>
        </p:nvSpPr>
        <p:spPr>
          <a:xfrm rot="413314">
            <a:off x="6101753" y="4494172"/>
            <a:ext cx="485947" cy="525964"/>
          </a:xfrm>
          <a:custGeom>
            <a:avLst/>
            <a:gdLst>
              <a:gd name="connsiteX0" fmla="*/ 370244 w 370244"/>
              <a:gd name="connsiteY0" fmla="*/ 0 h 400732"/>
              <a:gd name="connsiteX1" fmla="*/ 325083 w 370244"/>
              <a:gd name="connsiteY1" fmla="*/ 361458 h 400732"/>
              <a:gd name="connsiteX2" fmla="*/ 0 w 370244"/>
              <a:gd name="connsiteY2" fmla="*/ 400732 h 400732"/>
              <a:gd name="connsiteX3" fmla="*/ 45161 w 370244"/>
              <a:gd name="connsiteY3" fmla="*/ 39274 h 40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244" h="400732">
                <a:moveTo>
                  <a:pt x="370244" y="0"/>
                </a:moveTo>
                <a:lnTo>
                  <a:pt x="325083" y="361458"/>
                </a:lnTo>
                <a:lnTo>
                  <a:pt x="0" y="400732"/>
                </a:lnTo>
                <a:lnTo>
                  <a:pt x="45161" y="392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953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953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7" name="MH_Number_4"/>
          <p:cNvSpPr/>
          <p:nvPr>
            <p:custDataLst>
              <p:tags r:id="rId9"/>
            </p:custDataLst>
          </p:nvPr>
        </p:nvSpPr>
        <p:spPr>
          <a:xfrm rot="413314">
            <a:off x="5895279" y="5434142"/>
            <a:ext cx="486171" cy="524119"/>
          </a:xfrm>
          <a:custGeom>
            <a:avLst/>
            <a:gdLst>
              <a:gd name="connsiteX0" fmla="*/ 45331 w 370414"/>
              <a:gd name="connsiteY0" fmla="*/ 39273 h 399327"/>
              <a:gd name="connsiteX1" fmla="*/ 370414 w 370414"/>
              <a:gd name="connsiteY1" fmla="*/ 0 h 399327"/>
              <a:gd name="connsiteX2" fmla="*/ 325084 w 370414"/>
              <a:gd name="connsiteY2" fmla="*/ 360054 h 399327"/>
              <a:gd name="connsiteX3" fmla="*/ 0 w 370414"/>
              <a:gd name="connsiteY3" fmla="*/ 399327 h 399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414" h="399327">
                <a:moveTo>
                  <a:pt x="45331" y="39273"/>
                </a:moveTo>
                <a:lnTo>
                  <a:pt x="370414" y="0"/>
                </a:lnTo>
                <a:lnTo>
                  <a:pt x="325084" y="360054"/>
                </a:lnTo>
                <a:lnTo>
                  <a:pt x="0" y="3993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953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953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Others_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487762" y="767643"/>
            <a:ext cx="11348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Others_3"/>
          <p:cNvSpPr/>
          <p:nvPr>
            <p:custDataLst>
              <p:tags r:id="rId11"/>
            </p:custDataLst>
          </p:nvPr>
        </p:nvSpPr>
        <p:spPr>
          <a:xfrm>
            <a:off x="3622593" y="783032"/>
            <a:ext cx="2818079" cy="61555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</a:t>
            </a:r>
            <a:r>
              <a:rPr lang="en-US" altLang="zh-CN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ONTENTS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-915441" y="554441"/>
            <a:ext cx="3424464" cy="1072734"/>
          </a:xfrm>
          <a:prstGeom prst="parallelogram">
            <a:avLst>
              <a:gd name="adj" fmla="val 44396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825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126" grpId="0"/>
      <p:bldP spid="5127" grpId="0"/>
      <p:bldP spid="5128" grpId="0"/>
      <p:bldP spid="5129" grpId="0"/>
      <p:bldP spid="54" grpId="0" animBg="1"/>
      <p:bldP spid="55" grpId="0" animBg="1"/>
      <p:bldP spid="56" grpId="0" animBg="1"/>
      <p:bldP spid="57" grpId="0" animBg="1"/>
      <p:bldP spid="21" grpId="0"/>
      <p:bldP spid="22" grpId="0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86991" y="2211128"/>
            <a:ext cx="3185359" cy="2408357"/>
            <a:chOff x="580214" y="1561513"/>
            <a:chExt cx="3477939" cy="262957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127704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02952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78200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53448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828696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127704" y="3235568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27704" y="2715065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7704" y="2194562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27704" y="1674059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7704" y="3235566"/>
              <a:ext cx="1871003" cy="4220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7705" y="2715063"/>
              <a:ext cx="829990" cy="4220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7705" y="2194561"/>
              <a:ext cx="1519310" cy="4220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27704" y="1674058"/>
              <a:ext cx="2461846" cy="4220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84008" y="3868619"/>
              <a:ext cx="287391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16378" y="3868619"/>
              <a:ext cx="373151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9239" y="3868619"/>
              <a:ext cx="458914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3993" y="3868619"/>
              <a:ext cx="458914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150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48742" y="3868619"/>
              <a:ext cx="458914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100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0214" y="1700408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2015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0214" y="3261915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2012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0214" y="2741412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2013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214" y="2220908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2014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284576" y="2211128"/>
            <a:ext cx="3185359" cy="2408357"/>
            <a:chOff x="8205912" y="1561513"/>
            <a:chExt cx="3477939" cy="262957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8753402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428650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0103898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0779146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1454394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753402" y="3235568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753402" y="2715065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753402" y="2194562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753402" y="1674059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753402" y="3235566"/>
              <a:ext cx="1615953" cy="4220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53403" y="2715063"/>
              <a:ext cx="2290320" cy="4220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753403" y="2194561"/>
              <a:ext cx="1615952" cy="4220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753402" y="1674058"/>
              <a:ext cx="2025744" cy="4220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609706" y="3868619"/>
              <a:ext cx="287391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242076" y="3868619"/>
              <a:ext cx="373151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224937" y="3868619"/>
              <a:ext cx="458914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549691" y="3868619"/>
              <a:ext cx="458914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150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874440" y="3868619"/>
              <a:ext cx="458914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100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05912" y="1700408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2015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05912" y="3261915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2012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205912" y="2741412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2013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205912" y="2220908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2014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898879" y="2211128"/>
            <a:ext cx="3185359" cy="2408357"/>
            <a:chOff x="4397488" y="1561513"/>
            <a:chExt cx="3477939" cy="262957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944978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620226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295474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970722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645970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4944978" y="3235568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944978" y="2715065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944978" y="2194562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44978" y="1674059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944979" y="3235566"/>
              <a:ext cx="1195754" cy="422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944978" y="2715063"/>
              <a:ext cx="2180485" cy="422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944978" y="2194561"/>
              <a:ext cx="1856929" cy="422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944978" y="1674058"/>
              <a:ext cx="1615953" cy="422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01282" y="3868619"/>
              <a:ext cx="287391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33652" y="3868619"/>
              <a:ext cx="373151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416513" y="3868619"/>
              <a:ext cx="458914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41267" y="3868619"/>
              <a:ext cx="458914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150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066016" y="3868619"/>
              <a:ext cx="458914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100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97488" y="1700408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2015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97488" y="3261915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2012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397488" y="2741412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2013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97488" y="2220908"/>
              <a:ext cx="544676" cy="32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2014</a:t>
              </a:r>
              <a:endParaRPr lang="en-GB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096671" y="5022448"/>
            <a:ext cx="1663440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08559" y="5022448"/>
            <a:ext cx="1663440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794256" y="5022448"/>
            <a:ext cx="1663440" cy="236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096671" y="5314849"/>
            <a:ext cx="2436496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408559" y="5314849"/>
            <a:ext cx="2436496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794256" y="5314849"/>
            <a:ext cx="2436496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TextBox 23"/>
          <p:cNvSpPr txBox="1"/>
          <p:nvPr/>
        </p:nvSpPr>
        <p:spPr>
          <a:xfrm>
            <a:off x="308695" y="43966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847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02" name="Group 6"/>
          <p:cNvGrpSpPr>
            <a:grpSpLocks/>
          </p:cNvGrpSpPr>
          <p:nvPr/>
        </p:nvGrpSpPr>
        <p:grpSpPr bwMode="auto">
          <a:xfrm>
            <a:off x="6513900" y="1913409"/>
            <a:ext cx="2189886" cy="2189886"/>
            <a:chOff x="-1" y="-1"/>
            <a:chExt cx="4152901" cy="4152901"/>
          </a:xfrm>
        </p:grpSpPr>
        <p:sp>
          <p:nvSpPr>
            <p:cNvPr id="55303" name="AutoShape 7"/>
            <p:cNvSpPr>
              <a:spLocks/>
            </p:cNvSpPr>
            <p:nvPr/>
          </p:nvSpPr>
          <p:spPr bwMode="auto">
            <a:xfrm>
              <a:off x="-1" y="-1"/>
              <a:ext cx="4152901" cy="4152901"/>
            </a:xfrm>
            <a:custGeom>
              <a:avLst/>
              <a:gdLst>
                <a:gd name="T0" fmla="*/ 2076344 w 19679"/>
                <a:gd name="T1" fmla="*/ 2279146 h 19679"/>
                <a:gd name="T2" fmla="*/ 2076344 w 19679"/>
                <a:gd name="T3" fmla="*/ 2279146 h 19679"/>
                <a:gd name="T4" fmla="*/ 2076344 w 19679"/>
                <a:gd name="T5" fmla="*/ 2279146 h 19679"/>
                <a:gd name="T6" fmla="*/ 2076344 w 19679"/>
                <a:gd name="T7" fmla="*/ 2279146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just" ea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304" name="AutoShape 8"/>
            <p:cNvSpPr>
              <a:spLocks/>
            </p:cNvSpPr>
            <p:nvPr/>
          </p:nvSpPr>
          <p:spPr bwMode="auto">
            <a:xfrm>
              <a:off x="1531936" y="1430336"/>
              <a:ext cx="1042988" cy="869950"/>
            </a:xfrm>
            <a:custGeom>
              <a:avLst/>
              <a:gdLst>
                <a:gd name="T0" fmla="*/ 521431 w 21600"/>
                <a:gd name="T1" fmla="*/ 434564 h 21600"/>
                <a:gd name="T2" fmla="*/ 521431 w 21600"/>
                <a:gd name="T3" fmla="*/ 434564 h 21600"/>
                <a:gd name="T4" fmla="*/ 521431 w 21600"/>
                <a:gd name="T5" fmla="*/ 434564 h 21600"/>
                <a:gd name="T6" fmla="*/ 521431 w 21600"/>
                <a:gd name="T7" fmla="*/ 43456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708" y="14020"/>
                  </a:moveTo>
                  <a:cubicBezTo>
                    <a:pt x="20951" y="14020"/>
                    <a:pt x="21161" y="14125"/>
                    <a:pt x="21335" y="14334"/>
                  </a:cubicBezTo>
                  <a:cubicBezTo>
                    <a:pt x="21511" y="14548"/>
                    <a:pt x="21599" y="14810"/>
                    <a:pt x="21599" y="15115"/>
                  </a:cubicBezTo>
                  <a:lnTo>
                    <a:pt x="21599" y="20504"/>
                  </a:lnTo>
                  <a:cubicBezTo>
                    <a:pt x="21599" y="20815"/>
                    <a:pt x="21511" y="21071"/>
                    <a:pt x="21335" y="21285"/>
                  </a:cubicBezTo>
                  <a:cubicBezTo>
                    <a:pt x="21161" y="21494"/>
                    <a:pt x="20951" y="21599"/>
                    <a:pt x="20708" y="21599"/>
                  </a:cubicBezTo>
                  <a:lnTo>
                    <a:pt x="16197" y="21599"/>
                  </a:lnTo>
                  <a:cubicBezTo>
                    <a:pt x="15940" y="21599"/>
                    <a:pt x="15729" y="21494"/>
                    <a:pt x="15563" y="21285"/>
                  </a:cubicBezTo>
                  <a:cubicBezTo>
                    <a:pt x="15399" y="21071"/>
                    <a:pt x="15316" y="20815"/>
                    <a:pt x="15316" y="20504"/>
                  </a:cubicBezTo>
                  <a:lnTo>
                    <a:pt x="15316" y="15115"/>
                  </a:lnTo>
                  <a:cubicBezTo>
                    <a:pt x="15316" y="14810"/>
                    <a:pt x="15399" y="14548"/>
                    <a:pt x="15570" y="14334"/>
                  </a:cubicBezTo>
                  <a:cubicBezTo>
                    <a:pt x="15737" y="14125"/>
                    <a:pt x="15945" y="14020"/>
                    <a:pt x="16197" y="14020"/>
                  </a:cubicBezTo>
                  <a:lnTo>
                    <a:pt x="17788" y="14020"/>
                  </a:lnTo>
                  <a:lnTo>
                    <a:pt x="17788" y="11869"/>
                  </a:lnTo>
                  <a:cubicBezTo>
                    <a:pt x="17788" y="11699"/>
                    <a:pt x="17707" y="11610"/>
                    <a:pt x="17543" y="11602"/>
                  </a:cubicBezTo>
                  <a:lnTo>
                    <a:pt x="11473" y="11602"/>
                  </a:lnTo>
                  <a:lnTo>
                    <a:pt x="11473" y="14019"/>
                  </a:lnTo>
                  <a:lnTo>
                    <a:pt x="13054" y="14019"/>
                  </a:lnTo>
                  <a:cubicBezTo>
                    <a:pt x="13296" y="14019"/>
                    <a:pt x="13507" y="14125"/>
                    <a:pt x="13681" y="14334"/>
                  </a:cubicBezTo>
                  <a:cubicBezTo>
                    <a:pt x="13857" y="14548"/>
                    <a:pt x="13945" y="14810"/>
                    <a:pt x="13945" y="15115"/>
                  </a:cubicBezTo>
                  <a:lnTo>
                    <a:pt x="13945" y="20504"/>
                  </a:lnTo>
                  <a:cubicBezTo>
                    <a:pt x="13945" y="20815"/>
                    <a:pt x="13857" y="21071"/>
                    <a:pt x="13681" y="21285"/>
                  </a:cubicBezTo>
                  <a:cubicBezTo>
                    <a:pt x="13507" y="21494"/>
                    <a:pt x="13296" y="21599"/>
                    <a:pt x="13054" y="21599"/>
                  </a:cubicBezTo>
                  <a:lnTo>
                    <a:pt x="8543" y="21599"/>
                  </a:lnTo>
                  <a:cubicBezTo>
                    <a:pt x="8298" y="21599"/>
                    <a:pt x="8090" y="21494"/>
                    <a:pt x="7913" y="21285"/>
                  </a:cubicBezTo>
                  <a:cubicBezTo>
                    <a:pt x="7740" y="21071"/>
                    <a:pt x="7652" y="20815"/>
                    <a:pt x="7652" y="20504"/>
                  </a:cubicBezTo>
                  <a:lnTo>
                    <a:pt x="7652" y="15115"/>
                  </a:lnTo>
                  <a:cubicBezTo>
                    <a:pt x="7652" y="14810"/>
                    <a:pt x="7740" y="14548"/>
                    <a:pt x="7913" y="14334"/>
                  </a:cubicBezTo>
                  <a:cubicBezTo>
                    <a:pt x="8090" y="14125"/>
                    <a:pt x="8298" y="14019"/>
                    <a:pt x="8543" y="14019"/>
                  </a:cubicBezTo>
                  <a:lnTo>
                    <a:pt x="10124" y="14019"/>
                  </a:lnTo>
                  <a:lnTo>
                    <a:pt x="10124" y="11602"/>
                  </a:lnTo>
                  <a:lnTo>
                    <a:pt x="4056" y="11602"/>
                  </a:lnTo>
                  <a:cubicBezTo>
                    <a:pt x="3901" y="11602"/>
                    <a:pt x="3821" y="11690"/>
                    <a:pt x="3821" y="11869"/>
                  </a:cubicBezTo>
                  <a:lnTo>
                    <a:pt x="3821" y="14020"/>
                  </a:lnTo>
                  <a:lnTo>
                    <a:pt x="5402" y="14020"/>
                  </a:lnTo>
                  <a:cubicBezTo>
                    <a:pt x="5661" y="14020"/>
                    <a:pt x="5874" y="14125"/>
                    <a:pt x="6053" y="14334"/>
                  </a:cubicBezTo>
                  <a:cubicBezTo>
                    <a:pt x="6229" y="14548"/>
                    <a:pt x="6315" y="14810"/>
                    <a:pt x="6315" y="15115"/>
                  </a:cubicBezTo>
                  <a:lnTo>
                    <a:pt x="6315" y="20504"/>
                  </a:lnTo>
                  <a:cubicBezTo>
                    <a:pt x="6315" y="20815"/>
                    <a:pt x="6229" y="21071"/>
                    <a:pt x="6053" y="21285"/>
                  </a:cubicBezTo>
                  <a:cubicBezTo>
                    <a:pt x="5877" y="21494"/>
                    <a:pt x="5664" y="21599"/>
                    <a:pt x="5402" y="21599"/>
                  </a:cubicBezTo>
                  <a:lnTo>
                    <a:pt x="913" y="21599"/>
                  </a:lnTo>
                  <a:cubicBezTo>
                    <a:pt x="658" y="21599"/>
                    <a:pt x="440" y="21494"/>
                    <a:pt x="261" y="21285"/>
                  </a:cubicBezTo>
                  <a:cubicBezTo>
                    <a:pt x="88" y="21071"/>
                    <a:pt x="0" y="20815"/>
                    <a:pt x="0" y="20504"/>
                  </a:cubicBezTo>
                  <a:lnTo>
                    <a:pt x="0" y="15115"/>
                  </a:lnTo>
                  <a:cubicBezTo>
                    <a:pt x="0" y="14810"/>
                    <a:pt x="88" y="14548"/>
                    <a:pt x="261" y="14334"/>
                  </a:cubicBezTo>
                  <a:cubicBezTo>
                    <a:pt x="438" y="14125"/>
                    <a:pt x="656" y="14020"/>
                    <a:pt x="913" y="14020"/>
                  </a:cubicBezTo>
                  <a:lnTo>
                    <a:pt x="2472" y="14020"/>
                  </a:lnTo>
                  <a:lnTo>
                    <a:pt x="2472" y="11869"/>
                  </a:lnTo>
                  <a:cubicBezTo>
                    <a:pt x="2472" y="11352"/>
                    <a:pt x="2629" y="10911"/>
                    <a:pt x="2942" y="10544"/>
                  </a:cubicBezTo>
                  <a:cubicBezTo>
                    <a:pt x="3253" y="10180"/>
                    <a:pt x="3622" y="9997"/>
                    <a:pt x="4053" y="9997"/>
                  </a:cubicBezTo>
                  <a:lnTo>
                    <a:pt x="10121" y="9997"/>
                  </a:lnTo>
                  <a:lnTo>
                    <a:pt x="10121" y="7550"/>
                  </a:lnTo>
                  <a:lnTo>
                    <a:pt x="8540" y="7550"/>
                  </a:lnTo>
                  <a:cubicBezTo>
                    <a:pt x="8295" y="7550"/>
                    <a:pt x="8087" y="7450"/>
                    <a:pt x="7911" y="7247"/>
                  </a:cubicBezTo>
                  <a:cubicBezTo>
                    <a:pt x="7737" y="7045"/>
                    <a:pt x="7649" y="6789"/>
                    <a:pt x="7649" y="6484"/>
                  </a:cubicBezTo>
                  <a:lnTo>
                    <a:pt x="7649" y="1066"/>
                  </a:lnTo>
                  <a:cubicBezTo>
                    <a:pt x="7649" y="775"/>
                    <a:pt x="7737" y="522"/>
                    <a:pt x="7911" y="314"/>
                  </a:cubicBezTo>
                  <a:cubicBezTo>
                    <a:pt x="8087" y="102"/>
                    <a:pt x="8295" y="0"/>
                    <a:pt x="8540" y="0"/>
                  </a:cubicBezTo>
                  <a:lnTo>
                    <a:pt x="13052" y="0"/>
                  </a:lnTo>
                  <a:cubicBezTo>
                    <a:pt x="13294" y="0"/>
                    <a:pt x="13504" y="102"/>
                    <a:pt x="13678" y="314"/>
                  </a:cubicBezTo>
                  <a:cubicBezTo>
                    <a:pt x="13854" y="522"/>
                    <a:pt x="13943" y="775"/>
                    <a:pt x="13943" y="1066"/>
                  </a:cubicBezTo>
                  <a:lnTo>
                    <a:pt x="13943" y="6484"/>
                  </a:lnTo>
                  <a:cubicBezTo>
                    <a:pt x="13943" y="6789"/>
                    <a:pt x="13854" y="7045"/>
                    <a:pt x="13678" y="7247"/>
                  </a:cubicBezTo>
                  <a:cubicBezTo>
                    <a:pt x="13504" y="7450"/>
                    <a:pt x="13294" y="7550"/>
                    <a:pt x="13052" y="7550"/>
                  </a:cubicBezTo>
                  <a:lnTo>
                    <a:pt x="11470" y="7550"/>
                  </a:lnTo>
                  <a:lnTo>
                    <a:pt x="11470" y="9997"/>
                  </a:lnTo>
                  <a:lnTo>
                    <a:pt x="17541" y="9997"/>
                  </a:lnTo>
                  <a:cubicBezTo>
                    <a:pt x="17969" y="9997"/>
                    <a:pt x="18339" y="10177"/>
                    <a:pt x="18652" y="10538"/>
                  </a:cubicBezTo>
                  <a:cubicBezTo>
                    <a:pt x="18966" y="10899"/>
                    <a:pt x="19122" y="11343"/>
                    <a:pt x="19122" y="11869"/>
                  </a:cubicBezTo>
                  <a:lnTo>
                    <a:pt x="19122" y="14020"/>
                  </a:lnTo>
                  <a:lnTo>
                    <a:pt x="20708" y="140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just" ea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5305" name="Group 9"/>
          <p:cNvGrpSpPr>
            <a:grpSpLocks/>
          </p:cNvGrpSpPr>
          <p:nvPr/>
        </p:nvGrpSpPr>
        <p:grpSpPr bwMode="auto">
          <a:xfrm>
            <a:off x="1883831" y="2814142"/>
            <a:ext cx="1761284" cy="1762122"/>
            <a:chOff x="0" y="-1"/>
            <a:chExt cx="3340102" cy="3340103"/>
          </a:xfrm>
        </p:grpSpPr>
        <p:sp>
          <p:nvSpPr>
            <p:cNvPr id="55306" name="AutoShape 10"/>
            <p:cNvSpPr>
              <a:spLocks/>
            </p:cNvSpPr>
            <p:nvPr/>
          </p:nvSpPr>
          <p:spPr bwMode="auto">
            <a:xfrm>
              <a:off x="0" y="-1"/>
              <a:ext cx="3340102" cy="3340103"/>
            </a:xfrm>
            <a:custGeom>
              <a:avLst/>
              <a:gdLst>
                <a:gd name="T0" fmla="*/ 1669966 w 19679"/>
                <a:gd name="T1" fmla="*/ 1833076 h 19679"/>
                <a:gd name="T2" fmla="*/ 1669966 w 19679"/>
                <a:gd name="T3" fmla="*/ 1833076 h 19679"/>
                <a:gd name="T4" fmla="*/ 1669966 w 19679"/>
                <a:gd name="T5" fmla="*/ 1833076 h 19679"/>
                <a:gd name="T6" fmla="*/ 1669966 w 19679"/>
                <a:gd name="T7" fmla="*/ 1833076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just" ea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307" name="AutoShape 11"/>
            <p:cNvSpPr>
              <a:spLocks/>
            </p:cNvSpPr>
            <p:nvPr/>
          </p:nvSpPr>
          <p:spPr bwMode="auto">
            <a:xfrm>
              <a:off x="1265239" y="1151978"/>
              <a:ext cx="838201" cy="839389"/>
            </a:xfrm>
            <a:custGeom>
              <a:avLst/>
              <a:gdLst>
                <a:gd name="T0" fmla="*/ 419377 w 21600"/>
                <a:gd name="T1" fmla="*/ 419699 h 21600"/>
                <a:gd name="T2" fmla="*/ 419377 w 21600"/>
                <a:gd name="T3" fmla="*/ 419699 h 21600"/>
                <a:gd name="T4" fmla="*/ 419377 w 21600"/>
                <a:gd name="T5" fmla="*/ 419699 h 21600"/>
                <a:gd name="T6" fmla="*/ 419377 w 21600"/>
                <a:gd name="T7" fmla="*/ 41969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57" y="18801"/>
                  </a:moveTo>
                  <a:cubicBezTo>
                    <a:pt x="21518" y="18965"/>
                    <a:pt x="21599" y="19177"/>
                    <a:pt x="21599" y="19436"/>
                  </a:cubicBezTo>
                  <a:cubicBezTo>
                    <a:pt x="21599" y="19580"/>
                    <a:pt x="21518" y="19775"/>
                    <a:pt x="21357" y="20018"/>
                  </a:cubicBezTo>
                  <a:cubicBezTo>
                    <a:pt x="21193" y="20261"/>
                    <a:pt x="20989" y="20504"/>
                    <a:pt x="20746" y="20741"/>
                  </a:cubicBezTo>
                  <a:cubicBezTo>
                    <a:pt x="20503" y="20978"/>
                    <a:pt x="20260" y="21184"/>
                    <a:pt x="20023" y="21348"/>
                  </a:cubicBezTo>
                  <a:cubicBezTo>
                    <a:pt x="19783" y="21518"/>
                    <a:pt x="19593" y="21599"/>
                    <a:pt x="19447" y="21599"/>
                  </a:cubicBezTo>
                  <a:cubicBezTo>
                    <a:pt x="19189" y="21599"/>
                    <a:pt x="18975" y="21515"/>
                    <a:pt x="18811" y="21343"/>
                  </a:cubicBezTo>
                  <a:lnTo>
                    <a:pt x="13957" y="16502"/>
                  </a:lnTo>
                  <a:cubicBezTo>
                    <a:pt x="13217" y="16980"/>
                    <a:pt x="12428" y="17350"/>
                    <a:pt x="11589" y="17604"/>
                  </a:cubicBezTo>
                  <a:cubicBezTo>
                    <a:pt x="10750" y="17864"/>
                    <a:pt x="9891" y="17991"/>
                    <a:pt x="9007" y="17991"/>
                  </a:cubicBezTo>
                  <a:cubicBezTo>
                    <a:pt x="7769" y="17991"/>
                    <a:pt x="6608" y="17759"/>
                    <a:pt x="5517" y="17290"/>
                  </a:cubicBezTo>
                  <a:cubicBezTo>
                    <a:pt x="4427" y="16822"/>
                    <a:pt x="3469" y="16175"/>
                    <a:pt x="2644" y="15353"/>
                  </a:cubicBezTo>
                  <a:cubicBezTo>
                    <a:pt x="1816" y="14534"/>
                    <a:pt x="1172" y="13580"/>
                    <a:pt x="700" y="12487"/>
                  </a:cubicBezTo>
                  <a:cubicBezTo>
                    <a:pt x="231" y="11400"/>
                    <a:pt x="0" y="10236"/>
                    <a:pt x="0" y="8999"/>
                  </a:cubicBezTo>
                  <a:cubicBezTo>
                    <a:pt x="0" y="7768"/>
                    <a:pt x="231" y="6602"/>
                    <a:pt x="700" y="5515"/>
                  </a:cubicBezTo>
                  <a:cubicBezTo>
                    <a:pt x="1169" y="4422"/>
                    <a:pt x="1816" y="3467"/>
                    <a:pt x="2644" y="2645"/>
                  </a:cubicBezTo>
                  <a:cubicBezTo>
                    <a:pt x="3469" y="1827"/>
                    <a:pt x="4424" y="1180"/>
                    <a:pt x="5512" y="708"/>
                  </a:cubicBezTo>
                  <a:cubicBezTo>
                    <a:pt x="6600" y="237"/>
                    <a:pt x="7764" y="0"/>
                    <a:pt x="9007" y="0"/>
                  </a:cubicBezTo>
                  <a:cubicBezTo>
                    <a:pt x="10244" y="0"/>
                    <a:pt x="11403" y="237"/>
                    <a:pt x="12488" y="708"/>
                  </a:cubicBezTo>
                  <a:cubicBezTo>
                    <a:pt x="13573" y="1180"/>
                    <a:pt x="14530" y="1827"/>
                    <a:pt x="15358" y="2645"/>
                  </a:cubicBezTo>
                  <a:cubicBezTo>
                    <a:pt x="16183" y="3467"/>
                    <a:pt x="16830" y="4422"/>
                    <a:pt x="17299" y="5515"/>
                  </a:cubicBezTo>
                  <a:cubicBezTo>
                    <a:pt x="17768" y="6602"/>
                    <a:pt x="18003" y="7768"/>
                    <a:pt x="18003" y="8999"/>
                  </a:cubicBezTo>
                  <a:cubicBezTo>
                    <a:pt x="18003" y="9886"/>
                    <a:pt x="17873" y="10747"/>
                    <a:pt x="17616" y="11589"/>
                  </a:cubicBezTo>
                  <a:cubicBezTo>
                    <a:pt x="17359" y="12433"/>
                    <a:pt x="16991" y="13218"/>
                    <a:pt x="16514" y="13947"/>
                  </a:cubicBezTo>
                  <a:lnTo>
                    <a:pt x="21357" y="18801"/>
                  </a:lnTo>
                  <a:close/>
                  <a:moveTo>
                    <a:pt x="3596" y="8999"/>
                  </a:moveTo>
                  <a:cubicBezTo>
                    <a:pt x="3596" y="9759"/>
                    <a:pt x="3740" y="10465"/>
                    <a:pt x="4028" y="11117"/>
                  </a:cubicBezTo>
                  <a:cubicBezTo>
                    <a:pt x="4317" y="11770"/>
                    <a:pt x="4707" y="12337"/>
                    <a:pt x="5193" y="12820"/>
                  </a:cubicBezTo>
                  <a:cubicBezTo>
                    <a:pt x="5679" y="13300"/>
                    <a:pt x="6252" y="13684"/>
                    <a:pt x="6908" y="13969"/>
                  </a:cubicBezTo>
                  <a:cubicBezTo>
                    <a:pt x="7566" y="14252"/>
                    <a:pt x="8264" y="14393"/>
                    <a:pt x="9004" y="14393"/>
                  </a:cubicBezTo>
                  <a:cubicBezTo>
                    <a:pt x="9744" y="14393"/>
                    <a:pt x="10439" y="14252"/>
                    <a:pt x="11092" y="13969"/>
                  </a:cubicBezTo>
                  <a:cubicBezTo>
                    <a:pt x="11745" y="13684"/>
                    <a:pt x="12318" y="13300"/>
                    <a:pt x="12801" y="12820"/>
                  </a:cubicBezTo>
                  <a:cubicBezTo>
                    <a:pt x="13290" y="12337"/>
                    <a:pt x="13677" y="11770"/>
                    <a:pt x="13965" y="11117"/>
                  </a:cubicBezTo>
                  <a:cubicBezTo>
                    <a:pt x="14254" y="10465"/>
                    <a:pt x="14398" y="9759"/>
                    <a:pt x="14398" y="8999"/>
                  </a:cubicBezTo>
                  <a:cubicBezTo>
                    <a:pt x="14398" y="8259"/>
                    <a:pt x="14254" y="7565"/>
                    <a:pt x="13965" y="6912"/>
                  </a:cubicBezTo>
                  <a:cubicBezTo>
                    <a:pt x="13674" y="6257"/>
                    <a:pt x="13290" y="5684"/>
                    <a:pt x="12801" y="5192"/>
                  </a:cubicBezTo>
                  <a:cubicBezTo>
                    <a:pt x="12315" y="4704"/>
                    <a:pt x="11745" y="4317"/>
                    <a:pt x="11092" y="4032"/>
                  </a:cubicBezTo>
                  <a:cubicBezTo>
                    <a:pt x="10439" y="3749"/>
                    <a:pt x="9741" y="3605"/>
                    <a:pt x="9004" y="3605"/>
                  </a:cubicBezTo>
                  <a:cubicBezTo>
                    <a:pt x="8267" y="3605"/>
                    <a:pt x="7566" y="3749"/>
                    <a:pt x="6908" y="4032"/>
                  </a:cubicBezTo>
                  <a:cubicBezTo>
                    <a:pt x="6252" y="4317"/>
                    <a:pt x="5676" y="4704"/>
                    <a:pt x="5193" y="5192"/>
                  </a:cubicBezTo>
                  <a:cubicBezTo>
                    <a:pt x="4707" y="5684"/>
                    <a:pt x="4317" y="6257"/>
                    <a:pt x="4028" y="6912"/>
                  </a:cubicBezTo>
                  <a:cubicBezTo>
                    <a:pt x="3740" y="7565"/>
                    <a:pt x="3596" y="8256"/>
                    <a:pt x="3596" y="8999"/>
                  </a:cubicBezTo>
                  <a:moveTo>
                    <a:pt x="9007" y="5591"/>
                  </a:moveTo>
                  <a:cubicBezTo>
                    <a:pt x="9185" y="5591"/>
                    <a:pt x="9343" y="5656"/>
                    <a:pt x="9473" y="5785"/>
                  </a:cubicBezTo>
                  <a:cubicBezTo>
                    <a:pt x="9603" y="5918"/>
                    <a:pt x="9668" y="6082"/>
                    <a:pt x="9668" y="6279"/>
                  </a:cubicBezTo>
                  <a:cubicBezTo>
                    <a:pt x="9668" y="6460"/>
                    <a:pt x="9603" y="6616"/>
                    <a:pt x="9473" y="6745"/>
                  </a:cubicBezTo>
                  <a:cubicBezTo>
                    <a:pt x="9343" y="6878"/>
                    <a:pt x="9185" y="6943"/>
                    <a:pt x="9007" y="6943"/>
                  </a:cubicBezTo>
                  <a:cubicBezTo>
                    <a:pt x="8439" y="6943"/>
                    <a:pt x="7953" y="7144"/>
                    <a:pt x="7552" y="7536"/>
                  </a:cubicBezTo>
                  <a:cubicBezTo>
                    <a:pt x="7151" y="7934"/>
                    <a:pt x="6950" y="8423"/>
                    <a:pt x="6950" y="8996"/>
                  </a:cubicBezTo>
                  <a:cubicBezTo>
                    <a:pt x="6950" y="9180"/>
                    <a:pt x="6885" y="9332"/>
                    <a:pt x="6755" y="9465"/>
                  </a:cubicBezTo>
                  <a:cubicBezTo>
                    <a:pt x="6622" y="9595"/>
                    <a:pt x="6467" y="9657"/>
                    <a:pt x="6289" y="9657"/>
                  </a:cubicBezTo>
                  <a:cubicBezTo>
                    <a:pt x="6080" y="9657"/>
                    <a:pt x="5913" y="9595"/>
                    <a:pt x="5786" y="9465"/>
                  </a:cubicBezTo>
                  <a:cubicBezTo>
                    <a:pt x="5659" y="9332"/>
                    <a:pt x="5599" y="9180"/>
                    <a:pt x="5599" y="8996"/>
                  </a:cubicBezTo>
                  <a:cubicBezTo>
                    <a:pt x="5599" y="8539"/>
                    <a:pt x="5684" y="8104"/>
                    <a:pt x="5862" y="7686"/>
                  </a:cubicBezTo>
                  <a:cubicBezTo>
                    <a:pt x="6037" y="7271"/>
                    <a:pt x="6280" y="6907"/>
                    <a:pt x="6597" y="6590"/>
                  </a:cubicBezTo>
                  <a:cubicBezTo>
                    <a:pt x="6905" y="6277"/>
                    <a:pt x="7264" y="6028"/>
                    <a:pt x="7676" y="5856"/>
                  </a:cubicBezTo>
                  <a:cubicBezTo>
                    <a:pt x="8086" y="5681"/>
                    <a:pt x="8529" y="5591"/>
                    <a:pt x="9007" y="559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just" ea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5308" name="Group 12"/>
          <p:cNvGrpSpPr>
            <a:grpSpLocks/>
          </p:cNvGrpSpPr>
          <p:nvPr/>
        </p:nvGrpSpPr>
        <p:grpSpPr bwMode="auto">
          <a:xfrm>
            <a:off x="8389868" y="2383029"/>
            <a:ext cx="2343914" cy="2343914"/>
            <a:chOff x="0" y="0"/>
            <a:chExt cx="4445001" cy="4445001"/>
          </a:xfrm>
        </p:grpSpPr>
        <p:sp>
          <p:nvSpPr>
            <p:cNvPr id="55309" name="AutoShape 13"/>
            <p:cNvSpPr>
              <a:spLocks/>
            </p:cNvSpPr>
            <p:nvPr/>
          </p:nvSpPr>
          <p:spPr bwMode="auto">
            <a:xfrm>
              <a:off x="0" y="0"/>
              <a:ext cx="4445001" cy="4445001"/>
            </a:xfrm>
            <a:custGeom>
              <a:avLst/>
              <a:gdLst>
                <a:gd name="T0" fmla="*/ 2222388 w 19679"/>
                <a:gd name="T1" fmla="*/ 2439454 h 19679"/>
                <a:gd name="T2" fmla="*/ 2222388 w 19679"/>
                <a:gd name="T3" fmla="*/ 2439454 h 19679"/>
                <a:gd name="T4" fmla="*/ 2222388 w 19679"/>
                <a:gd name="T5" fmla="*/ 2439454 h 19679"/>
                <a:gd name="T6" fmla="*/ 2222388 w 19679"/>
                <a:gd name="T7" fmla="*/ 243945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just" ea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310" name="AutoShape 14"/>
            <p:cNvSpPr>
              <a:spLocks/>
            </p:cNvSpPr>
            <p:nvPr/>
          </p:nvSpPr>
          <p:spPr bwMode="auto">
            <a:xfrm>
              <a:off x="1673225" y="1751013"/>
              <a:ext cx="1116013" cy="930275"/>
            </a:xfrm>
            <a:custGeom>
              <a:avLst/>
              <a:gdLst>
                <a:gd name="T0" fmla="*/ 558106 w 21600"/>
                <a:gd name="T1" fmla="*/ 465210 h 21579"/>
                <a:gd name="T2" fmla="*/ 558106 w 21600"/>
                <a:gd name="T3" fmla="*/ 465210 h 21579"/>
                <a:gd name="T4" fmla="*/ 558106 w 21600"/>
                <a:gd name="T5" fmla="*/ 465210 h 21579"/>
                <a:gd name="T6" fmla="*/ 558106 w 21600"/>
                <a:gd name="T7" fmla="*/ 465210 h 215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79">
                  <a:moveTo>
                    <a:pt x="21600" y="9391"/>
                  </a:moveTo>
                  <a:cubicBezTo>
                    <a:pt x="21600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600" y="8895"/>
                    <a:pt x="21600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1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just" ea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5311" name="Group 15"/>
          <p:cNvGrpSpPr>
            <a:grpSpLocks/>
          </p:cNvGrpSpPr>
          <p:nvPr/>
        </p:nvGrpSpPr>
        <p:grpSpPr bwMode="auto">
          <a:xfrm>
            <a:off x="3687809" y="3828722"/>
            <a:ext cx="2591700" cy="2591700"/>
            <a:chOff x="-1" y="-1"/>
            <a:chExt cx="4914901" cy="4914901"/>
          </a:xfrm>
        </p:grpSpPr>
        <p:sp>
          <p:nvSpPr>
            <p:cNvPr id="55312" name="AutoShape 16"/>
            <p:cNvSpPr>
              <a:spLocks/>
            </p:cNvSpPr>
            <p:nvPr/>
          </p:nvSpPr>
          <p:spPr bwMode="auto">
            <a:xfrm>
              <a:off x="-1" y="-1"/>
              <a:ext cx="4914901" cy="4914901"/>
            </a:xfrm>
            <a:custGeom>
              <a:avLst/>
              <a:gdLst>
                <a:gd name="T0" fmla="*/ 2457326 w 19679"/>
                <a:gd name="T1" fmla="*/ 2697338 h 19679"/>
                <a:gd name="T2" fmla="*/ 2457326 w 19679"/>
                <a:gd name="T3" fmla="*/ 2697338 h 19679"/>
                <a:gd name="T4" fmla="*/ 2457326 w 19679"/>
                <a:gd name="T5" fmla="*/ 2697338 h 19679"/>
                <a:gd name="T6" fmla="*/ 2457326 w 19679"/>
                <a:gd name="T7" fmla="*/ 2697338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3">
                <a:alpha val="7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just" ea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313" name="AutoShape 17"/>
            <p:cNvSpPr>
              <a:spLocks/>
            </p:cNvSpPr>
            <p:nvPr/>
          </p:nvSpPr>
          <p:spPr bwMode="auto">
            <a:xfrm>
              <a:off x="1854199" y="1595436"/>
              <a:ext cx="1228725" cy="1228725"/>
            </a:xfrm>
            <a:custGeom>
              <a:avLst/>
              <a:gdLst>
                <a:gd name="T0" fmla="*/ 614363 w 21600"/>
                <a:gd name="T1" fmla="*/ 614455 h 21600"/>
                <a:gd name="T2" fmla="*/ 614363 w 21600"/>
                <a:gd name="T3" fmla="*/ 614455 h 21600"/>
                <a:gd name="T4" fmla="*/ 614363 w 21600"/>
                <a:gd name="T5" fmla="*/ 614455 h 21600"/>
                <a:gd name="T6" fmla="*/ 614363 w 21600"/>
                <a:gd name="T7" fmla="*/ 61445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9987" y="2580"/>
                  </a:moveTo>
                  <a:cubicBezTo>
                    <a:pt x="20419" y="2580"/>
                    <a:pt x="20793" y="2735"/>
                    <a:pt x="21116" y="3052"/>
                  </a:cubicBezTo>
                  <a:cubicBezTo>
                    <a:pt x="21438" y="3372"/>
                    <a:pt x="21599" y="3743"/>
                    <a:pt x="21599" y="4175"/>
                  </a:cubicBezTo>
                  <a:lnTo>
                    <a:pt x="21599" y="19987"/>
                  </a:lnTo>
                  <a:cubicBezTo>
                    <a:pt x="21599" y="20419"/>
                    <a:pt x="21438" y="20796"/>
                    <a:pt x="21116" y="21116"/>
                  </a:cubicBezTo>
                  <a:cubicBezTo>
                    <a:pt x="20793" y="21438"/>
                    <a:pt x="20419" y="21600"/>
                    <a:pt x="19987" y="21600"/>
                  </a:cubicBezTo>
                  <a:lnTo>
                    <a:pt x="1612" y="21600"/>
                  </a:lnTo>
                  <a:cubicBezTo>
                    <a:pt x="1180" y="21600"/>
                    <a:pt x="806" y="21438"/>
                    <a:pt x="483" y="21116"/>
                  </a:cubicBezTo>
                  <a:cubicBezTo>
                    <a:pt x="161" y="20796"/>
                    <a:pt x="0" y="20419"/>
                    <a:pt x="0" y="19987"/>
                  </a:cubicBezTo>
                  <a:lnTo>
                    <a:pt x="0" y="4175"/>
                  </a:lnTo>
                  <a:cubicBezTo>
                    <a:pt x="0" y="3743"/>
                    <a:pt x="161" y="3372"/>
                    <a:pt x="483" y="3052"/>
                  </a:cubicBezTo>
                  <a:cubicBezTo>
                    <a:pt x="806" y="2735"/>
                    <a:pt x="1180" y="2580"/>
                    <a:pt x="1612" y="2580"/>
                  </a:cubicBezTo>
                  <a:lnTo>
                    <a:pt x="2150" y="2580"/>
                  </a:lnTo>
                  <a:lnTo>
                    <a:pt x="2150" y="2401"/>
                  </a:lnTo>
                  <a:cubicBezTo>
                    <a:pt x="2150" y="2116"/>
                    <a:pt x="2196" y="1828"/>
                    <a:pt x="2288" y="1540"/>
                  </a:cubicBezTo>
                  <a:cubicBezTo>
                    <a:pt x="2381" y="1249"/>
                    <a:pt x="2530" y="990"/>
                    <a:pt x="2738" y="766"/>
                  </a:cubicBezTo>
                  <a:cubicBezTo>
                    <a:pt x="2942" y="541"/>
                    <a:pt x="3216" y="360"/>
                    <a:pt x="3555" y="213"/>
                  </a:cubicBezTo>
                  <a:cubicBezTo>
                    <a:pt x="3895" y="75"/>
                    <a:pt x="4310" y="0"/>
                    <a:pt x="4796" y="0"/>
                  </a:cubicBezTo>
                  <a:cubicBezTo>
                    <a:pt x="5283" y="0"/>
                    <a:pt x="5698" y="75"/>
                    <a:pt x="6037" y="213"/>
                  </a:cubicBezTo>
                  <a:cubicBezTo>
                    <a:pt x="6377" y="360"/>
                    <a:pt x="6651" y="541"/>
                    <a:pt x="6858" y="766"/>
                  </a:cubicBezTo>
                  <a:cubicBezTo>
                    <a:pt x="7062" y="990"/>
                    <a:pt x="7215" y="1255"/>
                    <a:pt x="7313" y="1546"/>
                  </a:cubicBezTo>
                  <a:cubicBezTo>
                    <a:pt x="7411" y="1840"/>
                    <a:pt x="7457" y="2125"/>
                    <a:pt x="7457" y="2401"/>
                  </a:cubicBezTo>
                  <a:lnTo>
                    <a:pt x="7457" y="2580"/>
                  </a:lnTo>
                  <a:lnTo>
                    <a:pt x="8133" y="2580"/>
                  </a:lnTo>
                  <a:lnTo>
                    <a:pt x="8133" y="2401"/>
                  </a:lnTo>
                  <a:cubicBezTo>
                    <a:pt x="8133" y="2116"/>
                    <a:pt x="8179" y="1828"/>
                    <a:pt x="8269" y="1540"/>
                  </a:cubicBezTo>
                  <a:cubicBezTo>
                    <a:pt x="8364" y="1249"/>
                    <a:pt x="8511" y="990"/>
                    <a:pt x="8718" y="766"/>
                  </a:cubicBezTo>
                  <a:cubicBezTo>
                    <a:pt x="8925" y="541"/>
                    <a:pt x="9199" y="360"/>
                    <a:pt x="9538" y="213"/>
                  </a:cubicBezTo>
                  <a:cubicBezTo>
                    <a:pt x="9878" y="74"/>
                    <a:pt x="10293" y="0"/>
                    <a:pt x="10779" y="0"/>
                  </a:cubicBezTo>
                  <a:cubicBezTo>
                    <a:pt x="11266" y="0"/>
                    <a:pt x="11678" y="74"/>
                    <a:pt x="12020" y="213"/>
                  </a:cubicBezTo>
                  <a:cubicBezTo>
                    <a:pt x="12360" y="360"/>
                    <a:pt x="12636" y="541"/>
                    <a:pt x="12852" y="766"/>
                  </a:cubicBezTo>
                  <a:cubicBezTo>
                    <a:pt x="13068" y="990"/>
                    <a:pt x="13227" y="1255"/>
                    <a:pt x="13322" y="1546"/>
                  </a:cubicBezTo>
                  <a:cubicBezTo>
                    <a:pt x="13417" y="1840"/>
                    <a:pt x="13469" y="2125"/>
                    <a:pt x="13469" y="2401"/>
                  </a:cubicBezTo>
                  <a:lnTo>
                    <a:pt x="13469" y="2580"/>
                  </a:lnTo>
                  <a:lnTo>
                    <a:pt x="14142" y="2580"/>
                  </a:lnTo>
                  <a:lnTo>
                    <a:pt x="14142" y="2401"/>
                  </a:lnTo>
                  <a:cubicBezTo>
                    <a:pt x="14142" y="2116"/>
                    <a:pt x="14191" y="1828"/>
                    <a:pt x="14286" y="1540"/>
                  </a:cubicBezTo>
                  <a:cubicBezTo>
                    <a:pt x="14384" y="1249"/>
                    <a:pt x="14534" y="990"/>
                    <a:pt x="14741" y="765"/>
                  </a:cubicBezTo>
                  <a:cubicBezTo>
                    <a:pt x="14948" y="541"/>
                    <a:pt x="15219" y="359"/>
                    <a:pt x="15556" y="213"/>
                  </a:cubicBezTo>
                  <a:cubicBezTo>
                    <a:pt x="15890" y="74"/>
                    <a:pt x="16305" y="0"/>
                    <a:pt x="16803" y="0"/>
                  </a:cubicBezTo>
                  <a:cubicBezTo>
                    <a:pt x="17289" y="0"/>
                    <a:pt x="17704" y="74"/>
                    <a:pt x="18044" y="213"/>
                  </a:cubicBezTo>
                  <a:cubicBezTo>
                    <a:pt x="18383" y="359"/>
                    <a:pt x="18657" y="541"/>
                    <a:pt x="18864" y="765"/>
                  </a:cubicBezTo>
                  <a:cubicBezTo>
                    <a:pt x="19069" y="990"/>
                    <a:pt x="19218" y="1255"/>
                    <a:pt x="19311" y="1546"/>
                  </a:cubicBezTo>
                  <a:cubicBezTo>
                    <a:pt x="19403" y="1839"/>
                    <a:pt x="19449" y="2125"/>
                    <a:pt x="19449" y="2401"/>
                  </a:cubicBezTo>
                  <a:lnTo>
                    <a:pt x="19449" y="2580"/>
                  </a:lnTo>
                  <a:lnTo>
                    <a:pt x="19987" y="2580"/>
                  </a:lnTo>
                  <a:close/>
                  <a:moveTo>
                    <a:pt x="6066" y="7968"/>
                  </a:moveTo>
                  <a:lnTo>
                    <a:pt x="2179" y="7968"/>
                  </a:lnTo>
                  <a:lnTo>
                    <a:pt x="2179" y="11443"/>
                  </a:lnTo>
                  <a:lnTo>
                    <a:pt x="6066" y="11443"/>
                  </a:lnTo>
                  <a:lnTo>
                    <a:pt x="6066" y="7968"/>
                  </a:lnTo>
                  <a:close/>
                  <a:moveTo>
                    <a:pt x="6066" y="11976"/>
                  </a:moveTo>
                  <a:lnTo>
                    <a:pt x="2179" y="11976"/>
                  </a:lnTo>
                  <a:lnTo>
                    <a:pt x="2179" y="15452"/>
                  </a:lnTo>
                  <a:lnTo>
                    <a:pt x="6066" y="15452"/>
                  </a:lnTo>
                  <a:lnTo>
                    <a:pt x="6066" y="11976"/>
                  </a:lnTo>
                  <a:close/>
                  <a:moveTo>
                    <a:pt x="6066" y="15976"/>
                  </a:moveTo>
                  <a:lnTo>
                    <a:pt x="2179" y="15976"/>
                  </a:lnTo>
                  <a:lnTo>
                    <a:pt x="2179" y="19422"/>
                  </a:lnTo>
                  <a:lnTo>
                    <a:pt x="6066" y="19422"/>
                  </a:lnTo>
                  <a:lnTo>
                    <a:pt x="6066" y="15976"/>
                  </a:lnTo>
                  <a:close/>
                  <a:moveTo>
                    <a:pt x="3754" y="5543"/>
                  </a:moveTo>
                  <a:cubicBezTo>
                    <a:pt x="3754" y="6067"/>
                    <a:pt x="4102" y="6323"/>
                    <a:pt x="4799" y="6323"/>
                  </a:cubicBezTo>
                  <a:cubicBezTo>
                    <a:pt x="5499" y="6323"/>
                    <a:pt x="5847" y="6067"/>
                    <a:pt x="5847" y="5543"/>
                  </a:cubicBezTo>
                  <a:lnTo>
                    <a:pt x="5847" y="2398"/>
                  </a:lnTo>
                  <a:cubicBezTo>
                    <a:pt x="5847" y="1877"/>
                    <a:pt x="5499" y="1612"/>
                    <a:pt x="4799" y="1612"/>
                  </a:cubicBezTo>
                  <a:cubicBezTo>
                    <a:pt x="4102" y="1612"/>
                    <a:pt x="3754" y="1877"/>
                    <a:pt x="3754" y="2398"/>
                  </a:cubicBezTo>
                  <a:lnTo>
                    <a:pt x="3754" y="5543"/>
                  </a:lnTo>
                  <a:close/>
                  <a:moveTo>
                    <a:pt x="10535" y="7968"/>
                  </a:moveTo>
                  <a:lnTo>
                    <a:pt x="6607" y="7968"/>
                  </a:lnTo>
                  <a:lnTo>
                    <a:pt x="6607" y="11443"/>
                  </a:lnTo>
                  <a:lnTo>
                    <a:pt x="10535" y="11443"/>
                  </a:lnTo>
                  <a:lnTo>
                    <a:pt x="10535" y="7968"/>
                  </a:lnTo>
                  <a:close/>
                  <a:moveTo>
                    <a:pt x="10535" y="11976"/>
                  </a:moveTo>
                  <a:lnTo>
                    <a:pt x="6607" y="11976"/>
                  </a:lnTo>
                  <a:lnTo>
                    <a:pt x="6607" y="15452"/>
                  </a:lnTo>
                  <a:lnTo>
                    <a:pt x="10535" y="15452"/>
                  </a:lnTo>
                  <a:lnTo>
                    <a:pt x="10535" y="11976"/>
                  </a:lnTo>
                  <a:close/>
                  <a:moveTo>
                    <a:pt x="10535" y="15976"/>
                  </a:moveTo>
                  <a:lnTo>
                    <a:pt x="6607" y="15976"/>
                  </a:lnTo>
                  <a:lnTo>
                    <a:pt x="6607" y="19422"/>
                  </a:lnTo>
                  <a:lnTo>
                    <a:pt x="10535" y="19422"/>
                  </a:lnTo>
                  <a:lnTo>
                    <a:pt x="10535" y="15976"/>
                  </a:lnTo>
                  <a:close/>
                  <a:moveTo>
                    <a:pt x="9774" y="5543"/>
                  </a:moveTo>
                  <a:cubicBezTo>
                    <a:pt x="9774" y="5825"/>
                    <a:pt x="9849" y="6027"/>
                    <a:pt x="9996" y="6145"/>
                  </a:cubicBezTo>
                  <a:cubicBezTo>
                    <a:pt x="10143" y="6269"/>
                    <a:pt x="10405" y="6323"/>
                    <a:pt x="10782" y="6323"/>
                  </a:cubicBezTo>
                  <a:cubicBezTo>
                    <a:pt x="11159" y="6323"/>
                    <a:pt x="11427" y="6263"/>
                    <a:pt x="11588" y="6139"/>
                  </a:cubicBezTo>
                  <a:cubicBezTo>
                    <a:pt x="11750" y="6015"/>
                    <a:pt x="11830" y="5819"/>
                    <a:pt x="11830" y="5543"/>
                  </a:cubicBezTo>
                  <a:lnTo>
                    <a:pt x="11830" y="2398"/>
                  </a:lnTo>
                  <a:cubicBezTo>
                    <a:pt x="11830" y="2128"/>
                    <a:pt x="11750" y="1932"/>
                    <a:pt x="11588" y="1802"/>
                  </a:cubicBezTo>
                  <a:cubicBezTo>
                    <a:pt x="11427" y="1673"/>
                    <a:pt x="11159" y="1612"/>
                    <a:pt x="10782" y="1612"/>
                  </a:cubicBezTo>
                  <a:cubicBezTo>
                    <a:pt x="10405" y="1612"/>
                    <a:pt x="10143" y="1679"/>
                    <a:pt x="9996" y="1814"/>
                  </a:cubicBezTo>
                  <a:cubicBezTo>
                    <a:pt x="9849" y="1944"/>
                    <a:pt x="9774" y="2139"/>
                    <a:pt x="9774" y="2398"/>
                  </a:cubicBezTo>
                  <a:lnTo>
                    <a:pt x="9774" y="5543"/>
                  </a:lnTo>
                  <a:close/>
                  <a:moveTo>
                    <a:pt x="14986" y="7968"/>
                  </a:moveTo>
                  <a:lnTo>
                    <a:pt x="11073" y="7968"/>
                  </a:lnTo>
                  <a:lnTo>
                    <a:pt x="11073" y="11443"/>
                  </a:lnTo>
                  <a:lnTo>
                    <a:pt x="14986" y="11443"/>
                  </a:lnTo>
                  <a:lnTo>
                    <a:pt x="14986" y="7968"/>
                  </a:lnTo>
                  <a:close/>
                  <a:moveTo>
                    <a:pt x="14986" y="11976"/>
                  </a:moveTo>
                  <a:lnTo>
                    <a:pt x="11073" y="11976"/>
                  </a:lnTo>
                  <a:lnTo>
                    <a:pt x="11073" y="15452"/>
                  </a:lnTo>
                  <a:lnTo>
                    <a:pt x="14986" y="15452"/>
                  </a:lnTo>
                  <a:lnTo>
                    <a:pt x="14986" y="11976"/>
                  </a:lnTo>
                  <a:close/>
                  <a:moveTo>
                    <a:pt x="14986" y="15976"/>
                  </a:moveTo>
                  <a:lnTo>
                    <a:pt x="11073" y="15976"/>
                  </a:lnTo>
                  <a:lnTo>
                    <a:pt x="11073" y="19422"/>
                  </a:lnTo>
                  <a:lnTo>
                    <a:pt x="14986" y="19422"/>
                  </a:lnTo>
                  <a:lnTo>
                    <a:pt x="14986" y="15976"/>
                  </a:lnTo>
                  <a:close/>
                  <a:moveTo>
                    <a:pt x="19423" y="7968"/>
                  </a:moveTo>
                  <a:lnTo>
                    <a:pt x="15521" y="7968"/>
                  </a:lnTo>
                  <a:lnTo>
                    <a:pt x="15521" y="11443"/>
                  </a:lnTo>
                  <a:lnTo>
                    <a:pt x="19423" y="11443"/>
                  </a:lnTo>
                  <a:lnTo>
                    <a:pt x="19423" y="7968"/>
                  </a:lnTo>
                  <a:close/>
                  <a:moveTo>
                    <a:pt x="19423" y="11976"/>
                  </a:moveTo>
                  <a:lnTo>
                    <a:pt x="15521" y="11976"/>
                  </a:lnTo>
                  <a:lnTo>
                    <a:pt x="15521" y="15452"/>
                  </a:lnTo>
                  <a:lnTo>
                    <a:pt x="19423" y="15452"/>
                  </a:lnTo>
                  <a:lnTo>
                    <a:pt x="19423" y="11976"/>
                  </a:lnTo>
                  <a:close/>
                  <a:moveTo>
                    <a:pt x="19423" y="15976"/>
                  </a:moveTo>
                  <a:lnTo>
                    <a:pt x="15521" y="15976"/>
                  </a:lnTo>
                  <a:lnTo>
                    <a:pt x="15521" y="19422"/>
                  </a:lnTo>
                  <a:lnTo>
                    <a:pt x="19423" y="19422"/>
                  </a:lnTo>
                  <a:lnTo>
                    <a:pt x="19423" y="15976"/>
                  </a:lnTo>
                  <a:close/>
                  <a:moveTo>
                    <a:pt x="15758" y="5543"/>
                  </a:moveTo>
                  <a:cubicBezTo>
                    <a:pt x="15758" y="6067"/>
                    <a:pt x="16106" y="6323"/>
                    <a:pt x="16806" y="6323"/>
                  </a:cubicBezTo>
                  <a:cubicBezTo>
                    <a:pt x="17502" y="6323"/>
                    <a:pt x="17848" y="6067"/>
                    <a:pt x="17839" y="5543"/>
                  </a:cubicBezTo>
                  <a:lnTo>
                    <a:pt x="17839" y="2398"/>
                  </a:lnTo>
                  <a:cubicBezTo>
                    <a:pt x="17839" y="1877"/>
                    <a:pt x="17494" y="1612"/>
                    <a:pt x="16806" y="1612"/>
                  </a:cubicBezTo>
                  <a:cubicBezTo>
                    <a:pt x="16106" y="1612"/>
                    <a:pt x="15758" y="1877"/>
                    <a:pt x="15758" y="2398"/>
                  </a:cubicBezTo>
                  <a:lnTo>
                    <a:pt x="15758" y="5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just" ea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5314" name="AutoShape 18"/>
          <p:cNvSpPr>
            <a:spLocks/>
          </p:cNvSpPr>
          <p:nvPr/>
        </p:nvSpPr>
        <p:spPr bwMode="auto">
          <a:xfrm>
            <a:off x="3239954" y="2382192"/>
            <a:ext cx="2021627" cy="2023301"/>
          </a:xfrm>
          <a:custGeom>
            <a:avLst/>
            <a:gdLst>
              <a:gd name="T0" fmla="*/ 1916809 w 19679"/>
              <a:gd name="T1" fmla="*/ 2105771 h 19679"/>
              <a:gd name="T2" fmla="*/ 1916809 w 19679"/>
              <a:gd name="T3" fmla="*/ 2105771 h 19679"/>
              <a:gd name="T4" fmla="*/ 1916809 w 19679"/>
              <a:gd name="T5" fmla="*/ 2105771 h 19679"/>
              <a:gd name="T6" fmla="*/ 1916809 w 19679"/>
              <a:gd name="T7" fmla="*/ 2105771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2">
              <a:alpha val="79999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just" ea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315" name="AutoShape 19"/>
          <p:cNvSpPr>
            <a:spLocks/>
          </p:cNvSpPr>
          <p:nvPr/>
        </p:nvSpPr>
        <p:spPr bwMode="auto">
          <a:xfrm>
            <a:off x="4951011" y="2674344"/>
            <a:ext cx="2022463" cy="2021627"/>
          </a:xfrm>
          <a:custGeom>
            <a:avLst/>
            <a:gdLst>
              <a:gd name="T0" fmla="*/ 1917603 w 19679"/>
              <a:gd name="T1" fmla="*/ 2104029 h 19679"/>
              <a:gd name="T2" fmla="*/ 1917603 w 19679"/>
              <a:gd name="T3" fmla="*/ 2104029 h 19679"/>
              <a:gd name="T4" fmla="*/ 1917603 w 19679"/>
              <a:gd name="T5" fmla="*/ 2104029 h 19679"/>
              <a:gd name="T6" fmla="*/ 1917603 w 19679"/>
              <a:gd name="T7" fmla="*/ 2104029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4">
              <a:alpha val="79999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just" ea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316" name="AutoShape 20"/>
          <p:cNvSpPr>
            <a:spLocks/>
          </p:cNvSpPr>
          <p:nvPr/>
        </p:nvSpPr>
        <p:spPr bwMode="auto">
          <a:xfrm>
            <a:off x="7000262" y="3524013"/>
            <a:ext cx="1673388" cy="1675062"/>
          </a:xfrm>
          <a:custGeom>
            <a:avLst/>
            <a:gdLst>
              <a:gd name="T0" fmla="*/ 1586626 w 19679"/>
              <a:gd name="T1" fmla="*/ 1743338 h 19679"/>
              <a:gd name="T2" fmla="*/ 1586626 w 19679"/>
              <a:gd name="T3" fmla="*/ 1743338 h 19679"/>
              <a:gd name="T4" fmla="*/ 1586626 w 19679"/>
              <a:gd name="T5" fmla="*/ 1743338 h 19679"/>
              <a:gd name="T6" fmla="*/ 1586626 w 19679"/>
              <a:gd name="T7" fmla="*/ 1743338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6">
              <a:alpha val="79999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just" ea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317" name="AutoShape 21"/>
          <p:cNvSpPr>
            <a:spLocks/>
          </p:cNvSpPr>
          <p:nvPr/>
        </p:nvSpPr>
        <p:spPr bwMode="auto">
          <a:xfrm>
            <a:off x="3488789" y="2933011"/>
            <a:ext cx="1578368" cy="236219"/>
          </a:xfrm>
          <a:custGeom>
            <a:avLst/>
            <a:gdLst>
              <a:gd name="T0" fmla="*/ 1778000 w 21600"/>
              <a:gd name="T1" fmla="*/ 184150 h 21600"/>
              <a:gd name="T2" fmla="*/ 1778000 w 21600"/>
              <a:gd name="T3" fmla="*/ 184150 h 21600"/>
              <a:gd name="T4" fmla="*/ 1778000 w 21600"/>
              <a:gd name="T5" fmla="*/ 184150 h 21600"/>
              <a:gd name="T6" fmla="*/ 1778000 w 21600"/>
              <a:gd name="T7" fmla="*/ 1841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1pPr>
            <a:lvl2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2pPr>
            <a:lvl3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3pPr>
            <a:lvl4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4pPr>
            <a:lvl5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319" name="AutoShape 23"/>
          <p:cNvSpPr>
            <a:spLocks/>
          </p:cNvSpPr>
          <p:nvPr/>
        </p:nvSpPr>
        <p:spPr bwMode="auto">
          <a:xfrm>
            <a:off x="3705388" y="3210933"/>
            <a:ext cx="1131776" cy="725070"/>
          </a:xfrm>
          <a:custGeom>
            <a:avLst/>
            <a:gdLst>
              <a:gd name="T0" fmla="*/ 1073150 w 21600"/>
              <a:gd name="T1" fmla="*/ 476250 h 21600"/>
              <a:gd name="T2" fmla="*/ 1073150 w 21600"/>
              <a:gd name="T3" fmla="*/ 476250 h 21600"/>
              <a:gd name="T4" fmla="*/ 1073150 w 21600"/>
              <a:gd name="T5" fmla="*/ 476250 h 21600"/>
              <a:gd name="T6" fmla="*/ 1073150 w 21600"/>
              <a:gd name="T7" fmla="*/ 4762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1pPr>
            <a:lvl2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2pPr>
            <a:lvl3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3pPr>
            <a:lvl4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4pPr>
            <a:lvl5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320" name="AutoShape 24"/>
          <p:cNvSpPr>
            <a:spLocks/>
          </p:cNvSpPr>
          <p:nvPr/>
        </p:nvSpPr>
        <p:spPr bwMode="auto">
          <a:xfrm>
            <a:off x="5156317" y="3241068"/>
            <a:ext cx="1578368" cy="236219"/>
          </a:xfrm>
          <a:custGeom>
            <a:avLst/>
            <a:gdLst>
              <a:gd name="T0" fmla="*/ 1778000 w 21600"/>
              <a:gd name="T1" fmla="*/ 184150 h 21600"/>
              <a:gd name="T2" fmla="*/ 1778000 w 21600"/>
              <a:gd name="T3" fmla="*/ 184150 h 21600"/>
              <a:gd name="T4" fmla="*/ 1778000 w 21600"/>
              <a:gd name="T5" fmla="*/ 184150 h 21600"/>
              <a:gd name="T6" fmla="*/ 1778000 w 21600"/>
              <a:gd name="T7" fmla="*/ 1841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1pPr>
            <a:lvl2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2pPr>
            <a:lvl3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3pPr>
            <a:lvl4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4pPr>
            <a:lvl5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322" name="AutoShape 26"/>
          <p:cNvSpPr>
            <a:spLocks/>
          </p:cNvSpPr>
          <p:nvPr/>
        </p:nvSpPr>
        <p:spPr bwMode="auto">
          <a:xfrm>
            <a:off x="5372915" y="3518990"/>
            <a:ext cx="1131776" cy="725070"/>
          </a:xfrm>
          <a:custGeom>
            <a:avLst/>
            <a:gdLst>
              <a:gd name="T0" fmla="*/ 1073150 w 21600"/>
              <a:gd name="T1" fmla="*/ 476250 h 21600"/>
              <a:gd name="T2" fmla="*/ 1073150 w 21600"/>
              <a:gd name="T3" fmla="*/ 476250 h 21600"/>
              <a:gd name="T4" fmla="*/ 1073150 w 21600"/>
              <a:gd name="T5" fmla="*/ 476250 h 21600"/>
              <a:gd name="T6" fmla="*/ 1073150 w 21600"/>
              <a:gd name="T7" fmla="*/ 4762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1pPr>
            <a:lvl2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2pPr>
            <a:lvl3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3pPr>
            <a:lvl4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4pPr>
            <a:lvl5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323" name="AutoShape 27"/>
          <p:cNvSpPr>
            <a:spLocks/>
          </p:cNvSpPr>
          <p:nvPr/>
        </p:nvSpPr>
        <p:spPr bwMode="auto">
          <a:xfrm>
            <a:off x="7051539" y="3924152"/>
            <a:ext cx="1578368" cy="236219"/>
          </a:xfrm>
          <a:custGeom>
            <a:avLst/>
            <a:gdLst>
              <a:gd name="T0" fmla="*/ 1778000 w 21600"/>
              <a:gd name="T1" fmla="*/ 184150 h 21600"/>
              <a:gd name="T2" fmla="*/ 1778000 w 21600"/>
              <a:gd name="T3" fmla="*/ 184150 h 21600"/>
              <a:gd name="T4" fmla="*/ 1778000 w 21600"/>
              <a:gd name="T5" fmla="*/ 184150 h 21600"/>
              <a:gd name="T6" fmla="*/ 1778000 w 21600"/>
              <a:gd name="T7" fmla="*/ 1841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1pPr>
            <a:lvl2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2pPr>
            <a:lvl3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3pPr>
            <a:lvl4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4pPr>
            <a:lvl5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325" name="AutoShape 29"/>
          <p:cNvSpPr>
            <a:spLocks/>
          </p:cNvSpPr>
          <p:nvPr/>
        </p:nvSpPr>
        <p:spPr bwMode="auto">
          <a:xfrm>
            <a:off x="7268137" y="4202074"/>
            <a:ext cx="1131776" cy="725070"/>
          </a:xfrm>
          <a:custGeom>
            <a:avLst/>
            <a:gdLst>
              <a:gd name="T0" fmla="*/ 1073150 w 21600"/>
              <a:gd name="T1" fmla="*/ 476250 h 21600"/>
              <a:gd name="T2" fmla="*/ 1073150 w 21600"/>
              <a:gd name="T3" fmla="*/ 476250 h 21600"/>
              <a:gd name="T4" fmla="*/ 1073150 w 21600"/>
              <a:gd name="T5" fmla="*/ 476250 h 21600"/>
              <a:gd name="T6" fmla="*/ 1073150 w 21600"/>
              <a:gd name="T7" fmla="*/ 4762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1pPr>
            <a:lvl2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2pPr>
            <a:lvl3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3pPr>
            <a:lvl4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4pPr>
            <a:lvl5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326" name="AutoShape 30"/>
          <p:cNvSpPr>
            <a:spLocks/>
          </p:cNvSpPr>
          <p:nvPr/>
        </p:nvSpPr>
        <p:spPr bwMode="auto">
          <a:xfrm>
            <a:off x="6460325" y="2208910"/>
            <a:ext cx="575933" cy="575097"/>
          </a:xfrm>
          <a:custGeom>
            <a:avLst/>
            <a:gdLst>
              <a:gd name="T0" fmla="*/ 546072 w 19679"/>
              <a:gd name="T1" fmla="*/ 598538 h 19679"/>
              <a:gd name="T2" fmla="*/ 546072 w 19679"/>
              <a:gd name="T3" fmla="*/ 598538 h 19679"/>
              <a:gd name="T4" fmla="*/ 546072 w 19679"/>
              <a:gd name="T5" fmla="*/ 598538 h 19679"/>
              <a:gd name="T6" fmla="*/ 546072 w 19679"/>
              <a:gd name="T7" fmla="*/ 598538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46C1A4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just" ea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327" name="AutoShape 31"/>
          <p:cNvSpPr>
            <a:spLocks/>
          </p:cNvSpPr>
          <p:nvPr/>
        </p:nvSpPr>
        <p:spPr bwMode="auto">
          <a:xfrm>
            <a:off x="6091996" y="4894366"/>
            <a:ext cx="575933" cy="575097"/>
          </a:xfrm>
          <a:custGeom>
            <a:avLst/>
            <a:gdLst>
              <a:gd name="T0" fmla="*/ 546072 w 19679"/>
              <a:gd name="T1" fmla="*/ 598538 h 19679"/>
              <a:gd name="T2" fmla="*/ 546072 w 19679"/>
              <a:gd name="T3" fmla="*/ 598538 h 19679"/>
              <a:gd name="T4" fmla="*/ 546072 w 19679"/>
              <a:gd name="T5" fmla="*/ 598538 h 19679"/>
              <a:gd name="T6" fmla="*/ 546072 w 19679"/>
              <a:gd name="T7" fmla="*/ 598538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4">
              <a:alpha val="79999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just" ea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328" name="AutoShape 32"/>
          <p:cNvSpPr>
            <a:spLocks/>
          </p:cNvSpPr>
          <p:nvPr/>
        </p:nvSpPr>
        <p:spPr bwMode="auto">
          <a:xfrm>
            <a:off x="8395729" y="4010375"/>
            <a:ext cx="575933" cy="575097"/>
          </a:xfrm>
          <a:custGeom>
            <a:avLst/>
            <a:gdLst>
              <a:gd name="T0" fmla="*/ 546072 w 19679"/>
              <a:gd name="T1" fmla="*/ 598538 h 19679"/>
              <a:gd name="T2" fmla="*/ 546072 w 19679"/>
              <a:gd name="T3" fmla="*/ 598538 h 19679"/>
              <a:gd name="T4" fmla="*/ 546072 w 19679"/>
              <a:gd name="T5" fmla="*/ 598538 h 19679"/>
              <a:gd name="T6" fmla="*/ 546072 w 19679"/>
              <a:gd name="T7" fmla="*/ 598538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2">
              <a:alpha val="79999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just" ea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329" name="AutoShape 33"/>
          <p:cNvSpPr>
            <a:spLocks/>
          </p:cNvSpPr>
          <p:nvPr/>
        </p:nvSpPr>
        <p:spPr bwMode="auto">
          <a:xfrm>
            <a:off x="2314945" y="4686762"/>
            <a:ext cx="575933" cy="575097"/>
          </a:xfrm>
          <a:custGeom>
            <a:avLst/>
            <a:gdLst>
              <a:gd name="T0" fmla="*/ 546072 w 19679"/>
              <a:gd name="T1" fmla="*/ 598538 h 19679"/>
              <a:gd name="T2" fmla="*/ 546072 w 19679"/>
              <a:gd name="T3" fmla="*/ 598538 h 19679"/>
              <a:gd name="T4" fmla="*/ 546072 w 19679"/>
              <a:gd name="T5" fmla="*/ 598538 h 19679"/>
              <a:gd name="T6" fmla="*/ 546072 w 19679"/>
              <a:gd name="T7" fmla="*/ 598538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3">
              <a:alpha val="79999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just" ea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308695" y="43966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740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6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7" grpId="0" autoUpdateAnimBg="0"/>
      <p:bldP spid="55319" grpId="0" autoUpdateAnimBg="0"/>
      <p:bldP spid="55320" grpId="0" autoUpdateAnimBg="0"/>
      <p:bldP spid="55322" grpId="0" autoUpdateAnimBg="0"/>
      <p:bldP spid="55323" grpId="0" autoUpdateAnimBg="0"/>
      <p:bldP spid="5532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4408414"/>
            <a:ext cx="12858750" cy="2825204"/>
          </a:xfrm>
          <a:custGeom>
            <a:avLst/>
            <a:gdLst>
              <a:gd name="connsiteX0" fmla="*/ 468061 w 12858750"/>
              <a:gd name="connsiteY0" fmla="*/ 0 h 2318305"/>
              <a:gd name="connsiteX1" fmla="*/ 12390689 w 12858750"/>
              <a:gd name="connsiteY1" fmla="*/ 0 h 2318305"/>
              <a:gd name="connsiteX2" fmla="*/ 12858750 w 12858750"/>
              <a:gd name="connsiteY2" fmla="*/ 468061 h 2318305"/>
              <a:gd name="connsiteX3" fmla="*/ 12858750 w 12858750"/>
              <a:gd name="connsiteY3" fmla="*/ 2318305 h 2318305"/>
              <a:gd name="connsiteX4" fmla="*/ 0 w 12858750"/>
              <a:gd name="connsiteY4" fmla="*/ 2318305 h 2318305"/>
              <a:gd name="connsiteX5" fmla="*/ 0 w 12858750"/>
              <a:gd name="connsiteY5" fmla="*/ 468061 h 2318305"/>
              <a:gd name="connsiteX6" fmla="*/ 468061 w 12858750"/>
              <a:gd name="connsiteY6" fmla="*/ 0 h 231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58750" h="2318305">
                <a:moveTo>
                  <a:pt x="468061" y="0"/>
                </a:moveTo>
                <a:lnTo>
                  <a:pt x="12390689" y="0"/>
                </a:lnTo>
                <a:cubicBezTo>
                  <a:pt x="12649192" y="0"/>
                  <a:pt x="12858750" y="209558"/>
                  <a:pt x="12858750" y="468061"/>
                </a:cubicBezTo>
                <a:lnTo>
                  <a:pt x="12858750" y="2318305"/>
                </a:lnTo>
                <a:lnTo>
                  <a:pt x="0" y="2318305"/>
                </a:lnTo>
                <a:lnTo>
                  <a:pt x="0" y="468061"/>
                </a:lnTo>
                <a:cubicBezTo>
                  <a:pt x="0" y="209558"/>
                  <a:pt x="209558" y="0"/>
                  <a:pt x="468061" y="0"/>
                </a:cubicBezTo>
                <a:close/>
              </a:path>
            </a:pathLst>
          </a:cu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3783081" y="6012166"/>
            <a:ext cx="5292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EDUCATION TEACHING CLASS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4143404" y="6332982"/>
            <a:ext cx="4571942" cy="3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适合远程教育、教学</a:t>
            </a:r>
            <a:r>
              <a:rPr lang="zh-CN" altLang="en-US" sz="1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、网络</a:t>
            </a:r>
            <a:r>
              <a:rPr lang="zh-CN" altLang="en-US" sz="1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教学、精美</a:t>
            </a:r>
            <a:r>
              <a:rPr lang="en-US" altLang="zh-CN" sz="1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PPT</a:t>
            </a:r>
            <a:endParaRPr lang="zh-CN" altLang="en-US" sz="1600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3044999" y="5104201"/>
            <a:ext cx="676875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6600" cap="all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thank you</a:t>
            </a:r>
            <a:endParaRPr lang="zh-CN" altLang="en-US" sz="6600" cap="all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92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5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70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200"/>
                            </p:stCondLst>
                            <p:childTnLst>
                              <p:par>
                                <p:cTn id="4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650"/>
                            </p:stCondLst>
                            <p:childTnLst>
                              <p:par>
                                <p:cTn id="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9" grpId="0" animBg="1"/>
      <p:bldP spid="18" grpId="0"/>
      <p:bldP spid="18" grpId="1"/>
      <p:bldP spid="19" grpId="0"/>
      <p:bldP spid="19" grpId="1"/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76403" y="4679512"/>
            <a:ext cx="9078158" cy="1785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789" tIns="57394" rIns="114789" bIns="57394" rtlCol="0" anchor="ctr"/>
          <a:lstStyle/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Excel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www.1ppt.cn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zh-CN" altLang="en-US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3162070"/>
            <a:ext cx="12858750" cy="144149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14789" tIns="57394" rIns="114789" bIns="57394" anchor="ctr"/>
          <a:lstStyle/>
          <a:p>
            <a:pPr defTabSz="11478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54" y="332398"/>
            <a:ext cx="10844491" cy="282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58567" y="3266553"/>
            <a:ext cx="5770810" cy="1707107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789" tIns="57394" rIns="114789" bIns="57394"/>
          <a:lstStyle/>
          <a:p>
            <a:pPr defTabSz="1147891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429375" y="3266553"/>
            <a:ext cx="5770811" cy="1631165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789" tIns="57394" rIns="114789" bIns="57394"/>
          <a:lstStyle/>
          <a:p>
            <a:pPr defTabSz="1147891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30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366" y="3266552"/>
            <a:ext cx="553641" cy="4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815" y="3266552"/>
            <a:ext cx="553641" cy="4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5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-1059457" y="-19892"/>
            <a:ext cx="5976664" cy="7265913"/>
          </a:xfrm>
          <a:prstGeom prst="parallelogram">
            <a:avLst>
              <a:gd name="adj" fmla="val 13361"/>
            </a:avLst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Entry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6953200" y="3892086"/>
            <a:ext cx="4514848" cy="4725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</a:t>
            </a:r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</a:t>
            </a:r>
            <a:endParaRPr lang="zh-CN" altLang="en-US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Entry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H="1">
            <a:off x="6953200" y="2894567"/>
            <a:ext cx="861839" cy="80490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4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4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平行四边形 17"/>
          <p:cNvSpPr/>
          <p:nvPr/>
        </p:nvSpPr>
        <p:spPr>
          <a:xfrm>
            <a:off x="2396927" y="-19892"/>
            <a:ext cx="4293045" cy="6516538"/>
          </a:xfrm>
          <a:prstGeom prst="parallelogram">
            <a:avLst>
              <a:gd name="adj" fmla="val 589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3845843" y="2646331"/>
            <a:ext cx="2520280" cy="4619583"/>
          </a:xfrm>
          <a:prstGeom prst="parallelogram">
            <a:avLst>
              <a:gd name="adj" fmla="val 710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Entry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H="1">
            <a:off x="6953200" y="4490593"/>
            <a:ext cx="4514848" cy="49475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978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/>
      <p:bldP spid="20" grpId="0"/>
      <p:bldP spid="18" grpId="0" animBg="1"/>
      <p:bldP spid="24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8695" y="1460166"/>
            <a:ext cx="6840760" cy="458613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510987" y="5364658"/>
            <a:ext cx="2310430" cy="68164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/>
          </a:p>
        </p:txBody>
      </p:sp>
      <p:sp>
        <p:nvSpPr>
          <p:cNvPr id="13" name="圆角矩形 12"/>
          <p:cNvSpPr/>
          <p:nvPr/>
        </p:nvSpPr>
        <p:spPr>
          <a:xfrm>
            <a:off x="9821417" y="5364658"/>
            <a:ext cx="2785846" cy="68164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/>
          </a:p>
        </p:txBody>
      </p:sp>
      <p:sp>
        <p:nvSpPr>
          <p:cNvPr id="14" name="矩形 13"/>
          <p:cNvSpPr/>
          <p:nvPr/>
        </p:nvSpPr>
        <p:spPr>
          <a:xfrm>
            <a:off x="8317788" y="5510723"/>
            <a:ext cx="938159" cy="400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2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20%</a:t>
            </a:r>
          </a:p>
        </p:txBody>
      </p:sp>
      <p:sp>
        <p:nvSpPr>
          <p:cNvPr id="15" name="矩形 14"/>
          <p:cNvSpPr/>
          <p:nvPr/>
        </p:nvSpPr>
        <p:spPr>
          <a:xfrm>
            <a:off x="10866190" y="5510723"/>
            <a:ext cx="937446" cy="400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2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80%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420694" y="1744117"/>
            <a:ext cx="1835253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420694" y="2049782"/>
            <a:ext cx="4550743" cy="758799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420694" y="3153025"/>
            <a:ext cx="4550743" cy="758799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TextBox 23"/>
          <p:cNvSpPr txBox="1"/>
          <p:nvPr/>
        </p:nvSpPr>
        <p:spPr>
          <a:xfrm>
            <a:off x="308695" y="43966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296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Callout 40"/>
          <p:cNvSpPr/>
          <p:nvPr/>
        </p:nvSpPr>
        <p:spPr>
          <a:xfrm>
            <a:off x="5235738" y="2126887"/>
            <a:ext cx="2390925" cy="1729480"/>
          </a:xfrm>
          <a:prstGeom prst="wedgeEllipseCallout">
            <a:avLst>
              <a:gd name="adj1" fmla="val -284"/>
              <a:gd name="adj2" fmla="val 6713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Oval Callout 41"/>
          <p:cNvSpPr/>
          <p:nvPr/>
        </p:nvSpPr>
        <p:spPr>
          <a:xfrm>
            <a:off x="7268933" y="2321575"/>
            <a:ext cx="1931110" cy="1396871"/>
          </a:xfrm>
          <a:prstGeom prst="wedgeEllipseCallout">
            <a:avLst>
              <a:gd name="adj1" fmla="val -9789"/>
              <a:gd name="adj2" fmla="val 67814"/>
            </a:avLst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solidFill>
                <a:srgbClr val="F3374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Oval Callout 42"/>
          <p:cNvSpPr/>
          <p:nvPr/>
        </p:nvSpPr>
        <p:spPr>
          <a:xfrm>
            <a:off x="8839689" y="2594163"/>
            <a:ext cx="1722100" cy="1245684"/>
          </a:xfrm>
          <a:prstGeom prst="wedgeEllipseCallout">
            <a:avLst>
              <a:gd name="adj1" fmla="val -23371"/>
              <a:gd name="adj2" fmla="val 65777"/>
            </a:avLst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Oval Callout 43"/>
          <p:cNvSpPr/>
          <p:nvPr/>
        </p:nvSpPr>
        <p:spPr>
          <a:xfrm flipH="1">
            <a:off x="3684498" y="2321575"/>
            <a:ext cx="1931110" cy="1396871"/>
          </a:xfrm>
          <a:prstGeom prst="wedgeEllipseCallout">
            <a:avLst>
              <a:gd name="adj1" fmla="val -9789"/>
              <a:gd name="adj2" fmla="val 678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solidFill>
                <a:srgbClr val="F3374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Oval Callout 63"/>
          <p:cNvSpPr/>
          <p:nvPr/>
        </p:nvSpPr>
        <p:spPr>
          <a:xfrm flipH="1">
            <a:off x="2297376" y="2594163"/>
            <a:ext cx="1722100" cy="1245684"/>
          </a:xfrm>
          <a:prstGeom prst="wedgeEllipseCallout">
            <a:avLst>
              <a:gd name="adj1" fmla="val -23371"/>
              <a:gd name="adj2" fmla="val 6577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817829" y="2644652"/>
            <a:ext cx="1232548" cy="948994"/>
            <a:chOff x="5358001" y="1775580"/>
            <a:chExt cx="1454622" cy="1036163"/>
          </a:xfrm>
        </p:grpSpPr>
        <p:sp>
          <p:nvSpPr>
            <p:cNvPr id="82" name="Text Placeholder 32"/>
            <p:cNvSpPr txBox="1">
              <a:spLocks/>
            </p:cNvSpPr>
            <p:nvPr/>
          </p:nvSpPr>
          <p:spPr>
            <a:xfrm>
              <a:off x="5358001" y="2020072"/>
              <a:ext cx="1454622" cy="791671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40926" y="1775580"/>
              <a:ext cx="847536" cy="2579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</a:t>
              </a: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内容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699876" y="2696662"/>
            <a:ext cx="1069224" cy="1111433"/>
            <a:chOff x="7355481" y="1860073"/>
            <a:chExt cx="1261870" cy="1213518"/>
          </a:xfrm>
        </p:grpSpPr>
        <p:sp>
          <p:nvSpPr>
            <p:cNvPr id="79" name="Text Placeholder 32"/>
            <p:cNvSpPr txBox="1">
              <a:spLocks/>
            </p:cNvSpPr>
            <p:nvPr/>
          </p:nvSpPr>
          <p:spPr>
            <a:xfrm>
              <a:off x="7355481" y="2120621"/>
              <a:ext cx="1261870" cy="952970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544764" y="1860073"/>
              <a:ext cx="847536" cy="25791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</a:t>
              </a: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内容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094028" y="2651399"/>
            <a:ext cx="1069224" cy="1132201"/>
            <a:chOff x="7355481" y="1810655"/>
            <a:chExt cx="1261870" cy="1236196"/>
          </a:xfrm>
        </p:grpSpPr>
        <p:sp>
          <p:nvSpPr>
            <p:cNvPr id="76" name="Text Placeholder 32"/>
            <p:cNvSpPr txBox="1">
              <a:spLocks/>
            </p:cNvSpPr>
            <p:nvPr/>
          </p:nvSpPr>
          <p:spPr>
            <a:xfrm>
              <a:off x="7355481" y="2093879"/>
              <a:ext cx="1261870" cy="952972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544764" y="1810655"/>
              <a:ext cx="847536" cy="25791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</a:t>
              </a: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内容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9206885" y="2883759"/>
            <a:ext cx="1069224" cy="1118958"/>
            <a:chOff x="7355481" y="1858135"/>
            <a:chExt cx="1261870" cy="1221736"/>
          </a:xfrm>
        </p:grpSpPr>
        <p:sp>
          <p:nvSpPr>
            <p:cNvPr id="73" name="Text Placeholder 32"/>
            <p:cNvSpPr txBox="1">
              <a:spLocks/>
            </p:cNvSpPr>
            <p:nvPr/>
          </p:nvSpPr>
          <p:spPr>
            <a:xfrm>
              <a:off x="7355481" y="2126900"/>
              <a:ext cx="1261870" cy="952971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544764" y="1858135"/>
              <a:ext cx="847536" cy="25791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</a:t>
              </a: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内容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0825" y="2833015"/>
            <a:ext cx="1069225" cy="1107025"/>
            <a:chOff x="7355481" y="1802729"/>
            <a:chExt cx="1261870" cy="1208708"/>
          </a:xfrm>
        </p:grpSpPr>
        <p:sp>
          <p:nvSpPr>
            <p:cNvPr id="70" name="Text Placeholder 32"/>
            <p:cNvSpPr txBox="1">
              <a:spLocks/>
            </p:cNvSpPr>
            <p:nvPr/>
          </p:nvSpPr>
          <p:spPr>
            <a:xfrm>
              <a:off x="7355481" y="2058465"/>
              <a:ext cx="1261870" cy="952972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544763" y="1802729"/>
              <a:ext cx="847535" cy="25791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</a:t>
              </a: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内容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6" name="Oval 85"/>
          <p:cNvSpPr>
            <a:spLocks noChangeAspect="1"/>
          </p:cNvSpPr>
          <p:nvPr/>
        </p:nvSpPr>
        <p:spPr>
          <a:xfrm>
            <a:off x="3862451" y="6178639"/>
            <a:ext cx="138322" cy="1383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10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090142" y="6081601"/>
            <a:ext cx="4616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4885362" y="6178639"/>
            <a:ext cx="138322" cy="1383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10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114444" y="6081601"/>
            <a:ext cx="4616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5921531" y="6178639"/>
            <a:ext cx="138322" cy="13832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10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82631" y="6081601"/>
            <a:ext cx="4616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5" name="Oval 94"/>
          <p:cNvSpPr>
            <a:spLocks noChangeAspect="1"/>
          </p:cNvSpPr>
          <p:nvPr/>
        </p:nvSpPr>
        <p:spPr>
          <a:xfrm>
            <a:off x="7031231" y="6178639"/>
            <a:ext cx="138322" cy="1383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10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267273" y="6081601"/>
            <a:ext cx="4616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8106642" y="6178639"/>
            <a:ext cx="138322" cy="1383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10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332243" y="6081601"/>
            <a:ext cx="4616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7957759" y="4429884"/>
            <a:ext cx="1417919" cy="1470441"/>
            <a:chOff x="7748920" y="4020058"/>
            <a:chExt cx="1548157" cy="1605504"/>
          </a:xfrm>
        </p:grpSpPr>
        <p:sp>
          <p:nvSpPr>
            <p:cNvPr id="101" name="Freeform 100"/>
            <p:cNvSpPr/>
            <p:nvPr/>
          </p:nvSpPr>
          <p:spPr>
            <a:xfrm>
              <a:off x="7748920" y="4020058"/>
              <a:ext cx="1548157" cy="1546161"/>
            </a:xfrm>
            <a:custGeom>
              <a:avLst/>
              <a:gdLst>
                <a:gd name="connsiteX0" fmla="*/ 1246360 w 2340862"/>
                <a:gd name="connsiteY0" fmla="*/ 0 h 2337846"/>
                <a:gd name="connsiteX1" fmla="*/ 1207741 w 2340862"/>
                <a:gd name="connsiteY1" fmla="*/ 126135 h 2337846"/>
                <a:gd name="connsiteX2" fmla="*/ 1389933 w 2340862"/>
                <a:gd name="connsiteY2" fmla="*/ 60821 h 2337846"/>
                <a:gd name="connsiteX3" fmla="*/ 1362433 w 2340862"/>
                <a:gd name="connsiteY3" fmla="*/ 133010 h 2337846"/>
                <a:gd name="connsiteX4" fmla="*/ 1486186 w 2340862"/>
                <a:gd name="connsiteY4" fmla="*/ 105509 h 2337846"/>
                <a:gd name="connsiteX5" fmla="*/ 1444935 w 2340862"/>
                <a:gd name="connsiteY5" fmla="*/ 174261 h 2337846"/>
                <a:gd name="connsiteX6" fmla="*/ 1594094 w 2340862"/>
                <a:gd name="connsiteY6" fmla="*/ 262618 h 2337846"/>
                <a:gd name="connsiteX7" fmla="*/ 1664941 w 2340862"/>
                <a:gd name="connsiteY7" fmla="*/ 438956 h 2337846"/>
                <a:gd name="connsiteX8" fmla="*/ 1678691 w 2340862"/>
                <a:gd name="connsiteY8" fmla="*/ 793028 h 2337846"/>
                <a:gd name="connsiteX9" fmla="*/ 1709630 w 2340862"/>
                <a:gd name="connsiteY9" fmla="*/ 875530 h 2337846"/>
                <a:gd name="connsiteX10" fmla="*/ 1678691 w 2340862"/>
                <a:gd name="connsiteY10" fmla="*/ 1013034 h 2337846"/>
                <a:gd name="connsiteX11" fmla="*/ 1604926 w 2340862"/>
                <a:gd name="connsiteY11" fmla="*/ 1097650 h 2337846"/>
                <a:gd name="connsiteX12" fmla="*/ 1541707 w 2340862"/>
                <a:gd name="connsiteY12" fmla="*/ 1293341 h 2337846"/>
                <a:gd name="connsiteX13" fmla="*/ 1472420 w 2340862"/>
                <a:gd name="connsiteY13" fmla="*/ 1385548 h 2337846"/>
                <a:gd name="connsiteX14" fmla="*/ 1471364 w 2340862"/>
                <a:gd name="connsiteY14" fmla="*/ 1386394 h 2337846"/>
                <a:gd name="connsiteX15" fmla="*/ 1485438 w 2340862"/>
                <a:gd name="connsiteY15" fmla="*/ 1386394 h 2337846"/>
                <a:gd name="connsiteX16" fmla="*/ 1480078 w 2340862"/>
                <a:gd name="connsiteY16" fmla="*/ 1395490 h 2337846"/>
                <a:gd name="connsiteX17" fmla="*/ 1466971 w 2340862"/>
                <a:gd name="connsiteY17" fmla="*/ 1428525 h 2337846"/>
                <a:gd name="connsiteX18" fmla="*/ 1482292 w 2340862"/>
                <a:gd name="connsiteY18" fmla="*/ 1524281 h 2337846"/>
                <a:gd name="connsiteX19" fmla="*/ 1516764 w 2340862"/>
                <a:gd name="connsiteY19" fmla="*/ 1539603 h 2337846"/>
                <a:gd name="connsiteX20" fmla="*/ 1555065 w 2340862"/>
                <a:gd name="connsiteY20" fmla="*/ 1593225 h 2337846"/>
                <a:gd name="connsiteX21" fmla="*/ 1796369 w 2340862"/>
                <a:gd name="connsiteY21" fmla="*/ 1662168 h 2337846"/>
                <a:gd name="connsiteX22" fmla="*/ 2018522 w 2340862"/>
                <a:gd name="connsiteY22" fmla="*/ 1719622 h 2337846"/>
                <a:gd name="connsiteX23" fmla="*/ 2148749 w 2340862"/>
                <a:gd name="connsiteY23" fmla="*/ 1761754 h 2337846"/>
                <a:gd name="connsiteX24" fmla="*/ 2259825 w 2340862"/>
                <a:gd name="connsiteY24" fmla="*/ 1803886 h 2337846"/>
                <a:gd name="connsiteX25" fmla="*/ 2294297 w 2340862"/>
                <a:gd name="connsiteY25" fmla="*/ 1953264 h 2337846"/>
                <a:gd name="connsiteX26" fmla="*/ 2321108 w 2340862"/>
                <a:gd name="connsiteY26" fmla="*/ 2148605 h 2337846"/>
                <a:gd name="connsiteX27" fmla="*/ 2340259 w 2340862"/>
                <a:gd name="connsiteY27" fmla="*/ 2324795 h 2337846"/>
                <a:gd name="connsiteX28" fmla="*/ 2336430 w 2340862"/>
                <a:gd name="connsiteY28" fmla="*/ 2324795 h 2337846"/>
                <a:gd name="connsiteX29" fmla="*/ 1195027 w 2340862"/>
                <a:gd name="connsiteY29" fmla="*/ 2328624 h 2337846"/>
                <a:gd name="connsiteX30" fmla="*/ 0 w 2340862"/>
                <a:gd name="connsiteY30" fmla="*/ 2324795 h 2337846"/>
                <a:gd name="connsiteX31" fmla="*/ 57453 w 2340862"/>
                <a:gd name="connsiteY31" fmla="*/ 1937944 h 2337846"/>
                <a:gd name="connsiteX32" fmla="*/ 103415 w 2340862"/>
                <a:gd name="connsiteY32" fmla="*/ 1800056 h 2337846"/>
                <a:gd name="connsiteX33" fmla="*/ 214492 w 2340862"/>
                <a:gd name="connsiteY33" fmla="*/ 1746433 h 2337846"/>
                <a:gd name="connsiteX34" fmla="*/ 831157 w 2340862"/>
                <a:gd name="connsiteY34" fmla="*/ 1570243 h 2337846"/>
                <a:gd name="connsiteX35" fmla="*/ 854139 w 2340862"/>
                <a:gd name="connsiteY35" fmla="*/ 1516622 h 2337846"/>
                <a:gd name="connsiteX36" fmla="*/ 877119 w 2340862"/>
                <a:gd name="connsiteY36" fmla="*/ 1482148 h 2337846"/>
                <a:gd name="connsiteX37" fmla="*/ 876639 w 2340862"/>
                <a:gd name="connsiteY37" fmla="*/ 1432116 h 2337846"/>
                <a:gd name="connsiteX38" fmla="*/ 867840 w 2340862"/>
                <a:gd name="connsiteY38" fmla="*/ 1386394 h 2337846"/>
                <a:gd name="connsiteX39" fmla="*/ 870670 w 2340862"/>
                <a:gd name="connsiteY39" fmla="*/ 1386394 h 2337846"/>
                <a:gd name="connsiteX40" fmla="*/ 845132 w 2340862"/>
                <a:gd name="connsiteY40" fmla="*/ 1351221 h 2337846"/>
                <a:gd name="connsiteX41" fmla="*/ 812418 w 2340862"/>
                <a:gd name="connsiteY41" fmla="*/ 1298354 h 2337846"/>
                <a:gd name="connsiteX42" fmla="*/ 753979 w 2340862"/>
                <a:gd name="connsiteY42" fmla="*/ 1092099 h 2337846"/>
                <a:gd name="connsiteX43" fmla="*/ 661164 w 2340862"/>
                <a:gd name="connsiteY43" fmla="*/ 992408 h 2337846"/>
                <a:gd name="connsiteX44" fmla="*/ 625193 w 2340862"/>
                <a:gd name="connsiteY44" fmla="*/ 833491 h 2337846"/>
                <a:gd name="connsiteX45" fmla="*/ 668039 w 2340862"/>
                <a:gd name="connsiteY45" fmla="*/ 768965 h 2337846"/>
                <a:gd name="connsiteX46" fmla="*/ 643976 w 2340862"/>
                <a:gd name="connsiteY46" fmla="*/ 603960 h 2337846"/>
                <a:gd name="connsiteX47" fmla="*/ 685227 w 2340862"/>
                <a:gd name="connsiteY47" fmla="*/ 339266 h 2337846"/>
                <a:gd name="connsiteX48" fmla="*/ 795230 w 2340862"/>
                <a:gd name="connsiteY48" fmla="*/ 174261 h 2337846"/>
                <a:gd name="connsiteX49" fmla="*/ 798667 w 2340862"/>
                <a:gd name="connsiteY49" fmla="*/ 212075 h 2337846"/>
                <a:gd name="connsiteX50" fmla="*/ 949921 w 2340862"/>
                <a:gd name="connsiteY50" fmla="*/ 105509 h 2337846"/>
                <a:gd name="connsiteX51" fmla="*/ 953359 w 2340862"/>
                <a:gd name="connsiteY51" fmla="*/ 143323 h 2337846"/>
                <a:gd name="connsiteX52" fmla="*/ 1246360 w 2340862"/>
                <a:gd name="connsiteY52" fmla="*/ 0 h 23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340862" h="2337846">
                  <a:moveTo>
                    <a:pt x="1246360" y="0"/>
                  </a:moveTo>
                  <a:cubicBezTo>
                    <a:pt x="1260182" y="32854"/>
                    <a:pt x="1242153" y="87820"/>
                    <a:pt x="1207741" y="126135"/>
                  </a:cubicBezTo>
                  <a:cubicBezTo>
                    <a:pt x="1259055" y="100157"/>
                    <a:pt x="1309383" y="78725"/>
                    <a:pt x="1389933" y="60821"/>
                  </a:cubicBezTo>
                  <a:cubicBezTo>
                    <a:pt x="1391903" y="92923"/>
                    <a:pt x="1346391" y="125562"/>
                    <a:pt x="1362433" y="133010"/>
                  </a:cubicBezTo>
                  <a:cubicBezTo>
                    <a:pt x="1378475" y="140458"/>
                    <a:pt x="1472436" y="98634"/>
                    <a:pt x="1486186" y="105509"/>
                  </a:cubicBezTo>
                  <a:cubicBezTo>
                    <a:pt x="1499936" y="112384"/>
                    <a:pt x="1432903" y="158792"/>
                    <a:pt x="1444935" y="174261"/>
                  </a:cubicBezTo>
                  <a:cubicBezTo>
                    <a:pt x="1497448" y="184968"/>
                    <a:pt x="1557426" y="218502"/>
                    <a:pt x="1594094" y="262618"/>
                  </a:cubicBezTo>
                  <a:cubicBezTo>
                    <a:pt x="1630762" y="306734"/>
                    <a:pt x="1650842" y="350554"/>
                    <a:pt x="1664941" y="438956"/>
                  </a:cubicBezTo>
                  <a:cubicBezTo>
                    <a:pt x="1679040" y="527358"/>
                    <a:pt x="1705619" y="713391"/>
                    <a:pt x="1678691" y="793028"/>
                  </a:cubicBezTo>
                  <a:cubicBezTo>
                    <a:pt x="1706764" y="827977"/>
                    <a:pt x="1709630" y="838862"/>
                    <a:pt x="1709630" y="875530"/>
                  </a:cubicBezTo>
                  <a:cubicBezTo>
                    <a:pt x="1709630" y="912198"/>
                    <a:pt x="1696142" y="976014"/>
                    <a:pt x="1678691" y="1013034"/>
                  </a:cubicBezTo>
                  <a:cubicBezTo>
                    <a:pt x="1661240" y="1050054"/>
                    <a:pt x="1624979" y="1054107"/>
                    <a:pt x="1604926" y="1097650"/>
                  </a:cubicBezTo>
                  <a:cubicBezTo>
                    <a:pt x="1584872" y="1181674"/>
                    <a:pt x="1564535" y="1218054"/>
                    <a:pt x="1541707" y="1293341"/>
                  </a:cubicBezTo>
                  <a:cubicBezTo>
                    <a:pt x="1529102" y="1320268"/>
                    <a:pt x="1504884" y="1354282"/>
                    <a:pt x="1472420" y="1385548"/>
                  </a:cubicBezTo>
                  <a:lnTo>
                    <a:pt x="1471364" y="1386394"/>
                  </a:lnTo>
                  <a:lnTo>
                    <a:pt x="1485438" y="1386394"/>
                  </a:lnTo>
                  <a:lnTo>
                    <a:pt x="1480078" y="1395490"/>
                  </a:lnTo>
                  <a:cubicBezTo>
                    <a:pt x="1471759" y="1407938"/>
                    <a:pt x="1467929" y="1410332"/>
                    <a:pt x="1466971" y="1428525"/>
                  </a:cubicBezTo>
                  <a:cubicBezTo>
                    <a:pt x="1465694" y="1452783"/>
                    <a:pt x="1473993" y="1505769"/>
                    <a:pt x="1482292" y="1524281"/>
                  </a:cubicBezTo>
                  <a:cubicBezTo>
                    <a:pt x="1490591" y="1542794"/>
                    <a:pt x="1505911" y="1526198"/>
                    <a:pt x="1516764" y="1539603"/>
                  </a:cubicBezTo>
                  <a:cubicBezTo>
                    <a:pt x="1527616" y="1553009"/>
                    <a:pt x="1508463" y="1572798"/>
                    <a:pt x="1555065" y="1593225"/>
                  </a:cubicBezTo>
                  <a:cubicBezTo>
                    <a:pt x="1601666" y="1613652"/>
                    <a:pt x="1719126" y="1641103"/>
                    <a:pt x="1796369" y="1662168"/>
                  </a:cubicBezTo>
                  <a:cubicBezTo>
                    <a:pt x="1873612" y="1683235"/>
                    <a:pt x="1959792" y="1703024"/>
                    <a:pt x="2018522" y="1719622"/>
                  </a:cubicBezTo>
                  <a:cubicBezTo>
                    <a:pt x="2077252" y="1736219"/>
                    <a:pt x="2108531" y="1747709"/>
                    <a:pt x="2148749" y="1761754"/>
                  </a:cubicBezTo>
                  <a:cubicBezTo>
                    <a:pt x="2188967" y="1775798"/>
                    <a:pt x="2235567" y="1771967"/>
                    <a:pt x="2259825" y="1803886"/>
                  </a:cubicBezTo>
                  <a:cubicBezTo>
                    <a:pt x="2284083" y="1835805"/>
                    <a:pt x="2284083" y="1895811"/>
                    <a:pt x="2294297" y="1953264"/>
                  </a:cubicBezTo>
                  <a:cubicBezTo>
                    <a:pt x="2304510" y="2010718"/>
                    <a:pt x="2313448" y="2086683"/>
                    <a:pt x="2321108" y="2148605"/>
                  </a:cubicBezTo>
                  <a:cubicBezTo>
                    <a:pt x="2328769" y="2210527"/>
                    <a:pt x="2337705" y="2295430"/>
                    <a:pt x="2340259" y="2324795"/>
                  </a:cubicBezTo>
                  <a:cubicBezTo>
                    <a:pt x="2342813" y="2354160"/>
                    <a:pt x="2336430" y="2324795"/>
                    <a:pt x="2336430" y="2324795"/>
                  </a:cubicBezTo>
                  <a:lnTo>
                    <a:pt x="1195027" y="2328624"/>
                  </a:lnTo>
                  <a:cubicBezTo>
                    <a:pt x="924359" y="2335646"/>
                    <a:pt x="597513" y="2326709"/>
                    <a:pt x="0" y="2324795"/>
                  </a:cubicBezTo>
                  <a:cubicBezTo>
                    <a:pt x="1915" y="2282663"/>
                    <a:pt x="40218" y="2025401"/>
                    <a:pt x="57453" y="1937944"/>
                  </a:cubicBezTo>
                  <a:cubicBezTo>
                    <a:pt x="74689" y="1850487"/>
                    <a:pt x="77242" y="1831975"/>
                    <a:pt x="103415" y="1800056"/>
                  </a:cubicBezTo>
                  <a:cubicBezTo>
                    <a:pt x="129589" y="1768137"/>
                    <a:pt x="93202" y="1784736"/>
                    <a:pt x="214492" y="1746433"/>
                  </a:cubicBezTo>
                  <a:cubicBezTo>
                    <a:pt x="335781" y="1708131"/>
                    <a:pt x="820304" y="1577904"/>
                    <a:pt x="831157" y="1570243"/>
                  </a:cubicBezTo>
                  <a:cubicBezTo>
                    <a:pt x="842010" y="1562583"/>
                    <a:pt x="846478" y="1531304"/>
                    <a:pt x="854139" y="1516622"/>
                  </a:cubicBezTo>
                  <a:cubicBezTo>
                    <a:pt x="861799" y="1501939"/>
                    <a:pt x="875204" y="1505768"/>
                    <a:pt x="877119" y="1482148"/>
                  </a:cubicBezTo>
                  <a:cubicBezTo>
                    <a:pt x="878076" y="1470339"/>
                    <a:pt x="878236" y="1451826"/>
                    <a:pt x="876639" y="1432116"/>
                  </a:cubicBezTo>
                  <a:lnTo>
                    <a:pt x="867840" y="1386394"/>
                  </a:lnTo>
                  <a:lnTo>
                    <a:pt x="870670" y="1386394"/>
                  </a:lnTo>
                  <a:lnTo>
                    <a:pt x="845132" y="1351221"/>
                  </a:lnTo>
                  <a:cubicBezTo>
                    <a:pt x="833213" y="1332821"/>
                    <a:pt x="822447" y="1314706"/>
                    <a:pt x="812418" y="1298354"/>
                  </a:cubicBezTo>
                  <a:cubicBezTo>
                    <a:pt x="772304" y="1232947"/>
                    <a:pt x="760411" y="1175431"/>
                    <a:pt x="753979" y="1092099"/>
                  </a:cubicBezTo>
                  <a:cubicBezTo>
                    <a:pt x="737302" y="1069817"/>
                    <a:pt x="682628" y="1035509"/>
                    <a:pt x="661164" y="992408"/>
                  </a:cubicBezTo>
                  <a:cubicBezTo>
                    <a:pt x="639700" y="949307"/>
                    <a:pt x="624047" y="870731"/>
                    <a:pt x="625193" y="833491"/>
                  </a:cubicBezTo>
                  <a:cubicBezTo>
                    <a:pt x="626339" y="796250"/>
                    <a:pt x="650224" y="779439"/>
                    <a:pt x="668039" y="768965"/>
                  </a:cubicBezTo>
                  <a:cubicBezTo>
                    <a:pt x="669185" y="732297"/>
                    <a:pt x="641111" y="675576"/>
                    <a:pt x="643976" y="603960"/>
                  </a:cubicBezTo>
                  <a:cubicBezTo>
                    <a:pt x="646841" y="532344"/>
                    <a:pt x="660018" y="410883"/>
                    <a:pt x="685227" y="339266"/>
                  </a:cubicBezTo>
                  <a:cubicBezTo>
                    <a:pt x="710436" y="267649"/>
                    <a:pt x="776323" y="195459"/>
                    <a:pt x="795230" y="174261"/>
                  </a:cubicBezTo>
                  <a:cubicBezTo>
                    <a:pt x="814137" y="153062"/>
                    <a:pt x="772885" y="223534"/>
                    <a:pt x="798667" y="212075"/>
                  </a:cubicBezTo>
                  <a:cubicBezTo>
                    <a:pt x="824449" y="200616"/>
                    <a:pt x="924139" y="116968"/>
                    <a:pt x="949921" y="105509"/>
                  </a:cubicBezTo>
                  <a:cubicBezTo>
                    <a:pt x="975703" y="94050"/>
                    <a:pt x="949196" y="127570"/>
                    <a:pt x="953359" y="143323"/>
                  </a:cubicBezTo>
                  <a:cubicBezTo>
                    <a:pt x="1076584" y="47156"/>
                    <a:pt x="1203963" y="2865"/>
                    <a:pt x="1246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8334301" y="5073670"/>
              <a:ext cx="377558" cy="551892"/>
              <a:chOff x="8334300" y="5005568"/>
              <a:chExt cx="435951" cy="637247"/>
            </a:xfrm>
          </p:grpSpPr>
          <p:sp>
            <p:nvSpPr>
              <p:cNvPr id="103" name="Freeform 102"/>
              <p:cNvSpPr/>
              <p:nvPr/>
            </p:nvSpPr>
            <p:spPr>
              <a:xfrm>
                <a:off x="8334300" y="5025839"/>
                <a:ext cx="172407" cy="616976"/>
              </a:xfrm>
              <a:custGeom>
                <a:avLst/>
                <a:gdLst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0 h 611879"/>
                  <a:gd name="connsiteX1" fmla="*/ 105427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957 w 152237"/>
                  <a:gd name="connsiteY0" fmla="*/ 0 h 616976"/>
                  <a:gd name="connsiteX1" fmla="*/ 95087 w 152237"/>
                  <a:gd name="connsiteY1" fmla="*/ 90768 h 616976"/>
                  <a:gd name="connsiteX2" fmla="*/ 108534 w 152237"/>
                  <a:gd name="connsiteY2" fmla="*/ 158003 h 616976"/>
                  <a:gd name="connsiteX3" fmla="*/ 152237 w 152237"/>
                  <a:gd name="connsiteY3" fmla="*/ 184897 h 616976"/>
                  <a:gd name="connsiteX4" fmla="*/ 95087 w 152237"/>
                  <a:gd name="connsiteY4" fmla="*/ 564777 h 616976"/>
                  <a:gd name="connsiteX5" fmla="*/ 64831 w 152237"/>
                  <a:gd name="connsiteY5" fmla="*/ 554691 h 616976"/>
                  <a:gd name="connsiteX6" fmla="*/ 957 w 152237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428" h="616976">
                    <a:moveTo>
                      <a:pt x="957" y="0"/>
                    </a:moveTo>
                    <a:cubicBezTo>
                      <a:pt x="36815" y="65555"/>
                      <a:pt x="45781" y="66115"/>
                      <a:pt x="95087" y="90768"/>
                    </a:cubicBezTo>
                    <a:cubicBezTo>
                      <a:pt x="104052" y="145676"/>
                      <a:pt x="101810" y="183217"/>
                      <a:pt x="135428" y="208429"/>
                    </a:cubicBezTo>
                    <a:cubicBezTo>
                      <a:pt x="132066" y="277905"/>
                      <a:pt x="111896" y="504826"/>
                      <a:pt x="95087" y="564777"/>
                    </a:cubicBezTo>
                    <a:cubicBezTo>
                      <a:pt x="78278" y="624728"/>
                      <a:pt x="81080" y="647139"/>
                      <a:pt x="64831" y="554691"/>
                    </a:cubicBezTo>
                    <a:cubicBezTo>
                      <a:pt x="48582" y="462243"/>
                      <a:pt x="-8008" y="75640"/>
                      <a:pt x="95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4" name="Freeform 103"/>
              <p:cNvSpPr/>
              <p:nvPr/>
            </p:nvSpPr>
            <p:spPr>
              <a:xfrm flipH="1">
                <a:off x="8593754" y="5005568"/>
                <a:ext cx="176497" cy="608216"/>
              </a:xfrm>
              <a:custGeom>
                <a:avLst/>
                <a:gdLst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0 h 611879"/>
                  <a:gd name="connsiteX1" fmla="*/ 105427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957 w 152237"/>
                  <a:gd name="connsiteY0" fmla="*/ 0 h 616976"/>
                  <a:gd name="connsiteX1" fmla="*/ 95087 w 152237"/>
                  <a:gd name="connsiteY1" fmla="*/ 90768 h 616976"/>
                  <a:gd name="connsiteX2" fmla="*/ 108534 w 152237"/>
                  <a:gd name="connsiteY2" fmla="*/ 158003 h 616976"/>
                  <a:gd name="connsiteX3" fmla="*/ 152237 w 152237"/>
                  <a:gd name="connsiteY3" fmla="*/ 184897 h 616976"/>
                  <a:gd name="connsiteX4" fmla="*/ 95087 w 152237"/>
                  <a:gd name="connsiteY4" fmla="*/ 564777 h 616976"/>
                  <a:gd name="connsiteX5" fmla="*/ 64831 w 152237"/>
                  <a:gd name="connsiteY5" fmla="*/ 554691 h 616976"/>
                  <a:gd name="connsiteX6" fmla="*/ 957 w 152237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85052 w 135428"/>
                  <a:gd name="connsiteY1" fmla="*/ 94129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680 w 165258"/>
                  <a:gd name="connsiteY0" fmla="*/ 0 h 631958"/>
                  <a:gd name="connsiteX1" fmla="*/ 114882 w 165258"/>
                  <a:gd name="connsiteY1" fmla="*/ 107576 h 631958"/>
                  <a:gd name="connsiteX2" fmla="*/ 165258 w 165258"/>
                  <a:gd name="connsiteY2" fmla="*/ 221876 h 631958"/>
                  <a:gd name="connsiteX3" fmla="*/ 124917 w 165258"/>
                  <a:gd name="connsiteY3" fmla="*/ 578224 h 631958"/>
                  <a:gd name="connsiteX4" fmla="*/ 94661 w 165258"/>
                  <a:gd name="connsiteY4" fmla="*/ 568138 h 631958"/>
                  <a:gd name="connsiteX5" fmla="*/ 680 w 165258"/>
                  <a:gd name="connsiteY5" fmla="*/ 0 h 631958"/>
                  <a:gd name="connsiteX0" fmla="*/ 1069 w 165647"/>
                  <a:gd name="connsiteY0" fmla="*/ 0 h 641425"/>
                  <a:gd name="connsiteX1" fmla="*/ 115271 w 165647"/>
                  <a:gd name="connsiteY1" fmla="*/ 107576 h 641425"/>
                  <a:gd name="connsiteX2" fmla="*/ 165647 w 165647"/>
                  <a:gd name="connsiteY2" fmla="*/ 221876 h 641425"/>
                  <a:gd name="connsiteX3" fmla="*/ 125306 w 165647"/>
                  <a:gd name="connsiteY3" fmla="*/ 578224 h 641425"/>
                  <a:gd name="connsiteX4" fmla="*/ 95050 w 165647"/>
                  <a:gd name="connsiteY4" fmla="*/ 568138 h 641425"/>
                  <a:gd name="connsiteX5" fmla="*/ 1069 w 165647"/>
                  <a:gd name="connsiteY5" fmla="*/ 0 h 641425"/>
                  <a:gd name="connsiteX0" fmla="*/ 1069 w 165647"/>
                  <a:gd name="connsiteY0" fmla="*/ 0 h 641425"/>
                  <a:gd name="connsiteX1" fmla="*/ 115271 w 165647"/>
                  <a:gd name="connsiteY1" fmla="*/ 107576 h 641425"/>
                  <a:gd name="connsiteX2" fmla="*/ 165647 w 165647"/>
                  <a:gd name="connsiteY2" fmla="*/ 221876 h 641425"/>
                  <a:gd name="connsiteX3" fmla="*/ 125306 w 165647"/>
                  <a:gd name="connsiteY3" fmla="*/ 578224 h 641425"/>
                  <a:gd name="connsiteX4" fmla="*/ 95050 w 165647"/>
                  <a:gd name="connsiteY4" fmla="*/ 568138 h 641425"/>
                  <a:gd name="connsiteX5" fmla="*/ 1069 w 165647"/>
                  <a:gd name="connsiteY5" fmla="*/ 0 h 641425"/>
                  <a:gd name="connsiteX0" fmla="*/ 1069 w 165647"/>
                  <a:gd name="connsiteY0" fmla="*/ 0 h 641425"/>
                  <a:gd name="connsiteX1" fmla="*/ 115271 w 165647"/>
                  <a:gd name="connsiteY1" fmla="*/ 107576 h 641425"/>
                  <a:gd name="connsiteX2" fmla="*/ 165647 w 165647"/>
                  <a:gd name="connsiteY2" fmla="*/ 221876 h 641425"/>
                  <a:gd name="connsiteX3" fmla="*/ 125306 w 165647"/>
                  <a:gd name="connsiteY3" fmla="*/ 578224 h 641425"/>
                  <a:gd name="connsiteX4" fmla="*/ 95050 w 165647"/>
                  <a:gd name="connsiteY4" fmla="*/ 568138 h 641425"/>
                  <a:gd name="connsiteX5" fmla="*/ 1069 w 165647"/>
                  <a:gd name="connsiteY5" fmla="*/ 0 h 641425"/>
                  <a:gd name="connsiteX0" fmla="*/ 1069 w 166511"/>
                  <a:gd name="connsiteY0" fmla="*/ 0 h 630644"/>
                  <a:gd name="connsiteX1" fmla="*/ 115271 w 166511"/>
                  <a:gd name="connsiteY1" fmla="*/ 107576 h 630644"/>
                  <a:gd name="connsiteX2" fmla="*/ 165647 w 166511"/>
                  <a:gd name="connsiteY2" fmla="*/ 221876 h 630644"/>
                  <a:gd name="connsiteX3" fmla="*/ 143686 w 166511"/>
                  <a:gd name="connsiteY3" fmla="*/ 416005 h 630644"/>
                  <a:gd name="connsiteX4" fmla="*/ 125306 w 166511"/>
                  <a:gd name="connsiteY4" fmla="*/ 578224 h 630644"/>
                  <a:gd name="connsiteX5" fmla="*/ 95050 w 166511"/>
                  <a:gd name="connsiteY5" fmla="*/ 568138 h 630644"/>
                  <a:gd name="connsiteX6" fmla="*/ 1069 w 166511"/>
                  <a:gd name="connsiteY6" fmla="*/ 0 h 630644"/>
                  <a:gd name="connsiteX0" fmla="*/ 5716 w 171158"/>
                  <a:gd name="connsiteY0" fmla="*/ 0 h 601393"/>
                  <a:gd name="connsiteX1" fmla="*/ 119918 w 171158"/>
                  <a:gd name="connsiteY1" fmla="*/ 107576 h 601393"/>
                  <a:gd name="connsiteX2" fmla="*/ 170294 w 171158"/>
                  <a:gd name="connsiteY2" fmla="*/ 221876 h 601393"/>
                  <a:gd name="connsiteX3" fmla="*/ 148333 w 171158"/>
                  <a:gd name="connsiteY3" fmla="*/ 416005 h 601393"/>
                  <a:gd name="connsiteX4" fmla="*/ 129953 w 171158"/>
                  <a:gd name="connsiteY4" fmla="*/ 578224 h 601393"/>
                  <a:gd name="connsiteX5" fmla="*/ 99697 w 171158"/>
                  <a:gd name="connsiteY5" fmla="*/ 568138 h 601393"/>
                  <a:gd name="connsiteX6" fmla="*/ 22713 w 171158"/>
                  <a:gd name="connsiteY6" fmla="*/ 276115 h 601393"/>
                  <a:gd name="connsiteX7" fmla="*/ 5716 w 171158"/>
                  <a:gd name="connsiteY7" fmla="*/ 0 h 601393"/>
                  <a:gd name="connsiteX0" fmla="*/ 4248 w 179875"/>
                  <a:gd name="connsiteY0" fmla="*/ 0 h 608216"/>
                  <a:gd name="connsiteX1" fmla="*/ 128635 w 179875"/>
                  <a:gd name="connsiteY1" fmla="*/ 114399 h 608216"/>
                  <a:gd name="connsiteX2" fmla="*/ 179011 w 179875"/>
                  <a:gd name="connsiteY2" fmla="*/ 228699 h 608216"/>
                  <a:gd name="connsiteX3" fmla="*/ 157050 w 179875"/>
                  <a:gd name="connsiteY3" fmla="*/ 422828 h 608216"/>
                  <a:gd name="connsiteX4" fmla="*/ 138670 w 179875"/>
                  <a:gd name="connsiteY4" fmla="*/ 585047 h 608216"/>
                  <a:gd name="connsiteX5" fmla="*/ 108414 w 179875"/>
                  <a:gd name="connsiteY5" fmla="*/ 574961 h 608216"/>
                  <a:gd name="connsiteX6" fmla="*/ 31430 w 179875"/>
                  <a:gd name="connsiteY6" fmla="*/ 282938 h 608216"/>
                  <a:gd name="connsiteX7" fmla="*/ 4248 w 179875"/>
                  <a:gd name="connsiteY7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74763 w 175627"/>
                  <a:gd name="connsiteY2" fmla="*/ 228699 h 608216"/>
                  <a:gd name="connsiteX3" fmla="*/ 152802 w 175627"/>
                  <a:gd name="connsiteY3" fmla="*/ 422828 h 608216"/>
                  <a:gd name="connsiteX4" fmla="*/ 134422 w 175627"/>
                  <a:gd name="connsiteY4" fmla="*/ 585047 h 608216"/>
                  <a:gd name="connsiteX5" fmla="*/ 104166 w 175627"/>
                  <a:gd name="connsiteY5" fmla="*/ 574961 h 608216"/>
                  <a:gd name="connsiteX6" fmla="*/ 27182 w 175627"/>
                  <a:gd name="connsiteY6" fmla="*/ 282938 h 608216"/>
                  <a:gd name="connsiteX7" fmla="*/ 0 w 175627"/>
                  <a:gd name="connsiteY7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29035 w 175627"/>
                  <a:gd name="connsiteY2" fmla="*/ 173757 h 608216"/>
                  <a:gd name="connsiteX3" fmla="*/ 174763 w 175627"/>
                  <a:gd name="connsiteY3" fmla="*/ 228699 h 608216"/>
                  <a:gd name="connsiteX4" fmla="*/ 152802 w 175627"/>
                  <a:gd name="connsiteY4" fmla="*/ 422828 h 608216"/>
                  <a:gd name="connsiteX5" fmla="*/ 134422 w 175627"/>
                  <a:gd name="connsiteY5" fmla="*/ 585047 h 608216"/>
                  <a:gd name="connsiteX6" fmla="*/ 104166 w 175627"/>
                  <a:gd name="connsiteY6" fmla="*/ 574961 h 608216"/>
                  <a:gd name="connsiteX7" fmla="*/ 27182 w 175627"/>
                  <a:gd name="connsiteY7" fmla="*/ 282938 h 608216"/>
                  <a:gd name="connsiteX8" fmla="*/ 0 w 175627"/>
                  <a:gd name="connsiteY8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29035 w 175627"/>
                  <a:gd name="connsiteY2" fmla="*/ 173757 h 608216"/>
                  <a:gd name="connsiteX3" fmla="*/ 174763 w 175627"/>
                  <a:gd name="connsiteY3" fmla="*/ 228699 h 608216"/>
                  <a:gd name="connsiteX4" fmla="*/ 152802 w 175627"/>
                  <a:gd name="connsiteY4" fmla="*/ 422828 h 608216"/>
                  <a:gd name="connsiteX5" fmla="*/ 134422 w 175627"/>
                  <a:gd name="connsiteY5" fmla="*/ 585047 h 608216"/>
                  <a:gd name="connsiteX6" fmla="*/ 104166 w 175627"/>
                  <a:gd name="connsiteY6" fmla="*/ 574961 h 608216"/>
                  <a:gd name="connsiteX7" fmla="*/ 27182 w 175627"/>
                  <a:gd name="connsiteY7" fmla="*/ 282938 h 608216"/>
                  <a:gd name="connsiteX8" fmla="*/ 0 w 175627"/>
                  <a:gd name="connsiteY8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29035 w 175627"/>
                  <a:gd name="connsiteY2" fmla="*/ 173757 h 608216"/>
                  <a:gd name="connsiteX3" fmla="*/ 174763 w 175627"/>
                  <a:gd name="connsiteY3" fmla="*/ 228699 h 608216"/>
                  <a:gd name="connsiteX4" fmla="*/ 152802 w 175627"/>
                  <a:gd name="connsiteY4" fmla="*/ 422828 h 608216"/>
                  <a:gd name="connsiteX5" fmla="*/ 134422 w 175627"/>
                  <a:gd name="connsiteY5" fmla="*/ 585047 h 608216"/>
                  <a:gd name="connsiteX6" fmla="*/ 104166 w 175627"/>
                  <a:gd name="connsiteY6" fmla="*/ 574961 h 608216"/>
                  <a:gd name="connsiteX7" fmla="*/ 27182 w 175627"/>
                  <a:gd name="connsiteY7" fmla="*/ 282938 h 608216"/>
                  <a:gd name="connsiteX8" fmla="*/ 0 w 175627"/>
                  <a:gd name="connsiteY8" fmla="*/ 0 h 60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627" h="608216">
                    <a:moveTo>
                      <a:pt x="0" y="0"/>
                    </a:moveTo>
                    <a:cubicBezTo>
                      <a:pt x="35858" y="65555"/>
                      <a:pt x="98847" y="86334"/>
                      <a:pt x="124387" y="114399"/>
                    </a:cubicBezTo>
                    <a:cubicBezTo>
                      <a:pt x="120428" y="142221"/>
                      <a:pt x="120639" y="154707"/>
                      <a:pt x="129035" y="173757"/>
                    </a:cubicBezTo>
                    <a:cubicBezTo>
                      <a:pt x="137431" y="192807"/>
                      <a:pt x="152129" y="206522"/>
                      <a:pt x="174763" y="228699"/>
                    </a:cubicBezTo>
                    <a:cubicBezTo>
                      <a:pt x="180065" y="280673"/>
                      <a:pt x="159526" y="363437"/>
                      <a:pt x="152802" y="422828"/>
                    </a:cubicBezTo>
                    <a:cubicBezTo>
                      <a:pt x="146079" y="482219"/>
                      <a:pt x="143094" y="560260"/>
                      <a:pt x="134422" y="585047"/>
                    </a:cubicBezTo>
                    <a:cubicBezTo>
                      <a:pt x="125750" y="609834"/>
                      <a:pt x="122039" y="625312"/>
                      <a:pt x="104166" y="574961"/>
                    </a:cubicBezTo>
                    <a:cubicBezTo>
                      <a:pt x="86293" y="524610"/>
                      <a:pt x="42845" y="377628"/>
                      <a:pt x="27182" y="282938"/>
                    </a:cubicBezTo>
                    <a:cubicBezTo>
                      <a:pt x="11519" y="188248"/>
                      <a:pt x="9262" y="68464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3512104" y="4429884"/>
            <a:ext cx="1417919" cy="1470441"/>
            <a:chOff x="2894923" y="4020058"/>
            <a:chExt cx="1548157" cy="1605504"/>
          </a:xfrm>
        </p:grpSpPr>
        <p:sp>
          <p:nvSpPr>
            <p:cNvPr id="106" name="Freeform 105"/>
            <p:cNvSpPr/>
            <p:nvPr/>
          </p:nvSpPr>
          <p:spPr>
            <a:xfrm>
              <a:off x="2894923" y="4020058"/>
              <a:ext cx="1548157" cy="1546161"/>
            </a:xfrm>
            <a:custGeom>
              <a:avLst/>
              <a:gdLst>
                <a:gd name="connsiteX0" fmla="*/ 1246360 w 2340862"/>
                <a:gd name="connsiteY0" fmla="*/ 0 h 2337846"/>
                <a:gd name="connsiteX1" fmla="*/ 1207741 w 2340862"/>
                <a:gd name="connsiteY1" fmla="*/ 126135 h 2337846"/>
                <a:gd name="connsiteX2" fmla="*/ 1389933 w 2340862"/>
                <a:gd name="connsiteY2" fmla="*/ 60821 h 2337846"/>
                <a:gd name="connsiteX3" fmla="*/ 1362433 w 2340862"/>
                <a:gd name="connsiteY3" fmla="*/ 133010 h 2337846"/>
                <a:gd name="connsiteX4" fmla="*/ 1486186 w 2340862"/>
                <a:gd name="connsiteY4" fmla="*/ 105509 h 2337846"/>
                <a:gd name="connsiteX5" fmla="*/ 1444935 w 2340862"/>
                <a:gd name="connsiteY5" fmla="*/ 174261 h 2337846"/>
                <a:gd name="connsiteX6" fmla="*/ 1594094 w 2340862"/>
                <a:gd name="connsiteY6" fmla="*/ 262618 h 2337846"/>
                <a:gd name="connsiteX7" fmla="*/ 1664941 w 2340862"/>
                <a:gd name="connsiteY7" fmla="*/ 438956 h 2337846"/>
                <a:gd name="connsiteX8" fmla="*/ 1678691 w 2340862"/>
                <a:gd name="connsiteY8" fmla="*/ 793028 h 2337846"/>
                <a:gd name="connsiteX9" fmla="*/ 1709630 w 2340862"/>
                <a:gd name="connsiteY9" fmla="*/ 875530 h 2337846"/>
                <a:gd name="connsiteX10" fmla="*/ 1678691 w 2340862"/>
                <a:gd name="connsiteY10" fmla="*/ 1013034 h 2337846"/>
                <a:gd name="connsiteX11" fmla="*/ 1604926 w 2340862"/>
                <a:gd name="connsiteY11" fmla="*/ 1097650 h 2337846"/>
                <a:gd name="connsiteX12" fmla="*/ 1541707 w 2340862"/>
                <a:gd name="connsiteY12" fmla="*/ 1293341 h 2337846"/>
                <a:gd name="connsiteX13" fmla="*/ 1472420 w 2340862"/>
                <a:gd name="connsiteY13" fmla="*/ 1385548 h 2337846"/>
                <a:gd name="connsiteX14" fmla="*/ 1471364 w 2340862"/>
                <a:gd name="connsiteY14" fmla="*/ 1386394 h 2337846"/>
                <a:gd name="connsiteX15" fmla="*/ 1485438 w 2340862"/>
                <a:gd name="connsiteY15" fmla="*/ 1386394 h 2337846"/>
                <a:gd name="connsiteX16" fmla="*/ 1480078 w 2340862"/>
                <a:gd name="connsiteY16" fmla="*/ 1395490 h 2337846"/>
                <a:gd name="connsiteX17" fmla="*/ 1466971 w 2340862"/>
                <a:gd name="connsiteY17" fmla="*/ 1428525 h 2337846"/>
                <a:gd name="connsiteX18" fmla="*/ 1482292 w 2340862"/>
                <a:gd name="connsiteY18" fmla="*/ 1524281 h 2337846"/>
                <a:gd name="connsiteX19" fmla="*/ 1516764 w 2340862"/>
                <a:gd name="connsiteY19" fmla="*/ 1539603 h 2337846"/>
                <a:gd name="connsiteX20" fmla="*/ 1555065 w 2340862"/>
                <a:gd name="connsiteY20" fmla="*/ 1593225 h 2337846"/>
                <a:gd name="connsiteX21" fmla="*/ 1796369 w 2340862"/>
                <a:gd name="connsiteY21" fmla="*/ 1662168 h 2337846"/>
                <a:gd name="connsiteX22" fmla="*/ 2018522 w 2340862"/>
                <a:gd name="connsiteY22" fmla="*/ 1719622 h 2337846"/>
                <a:gd name="connsiteX23" fmla="*/ 2148749 w 2340862"/>
                <a:gd name="connsiteY23" fmla="*/ 1761754 h 2337846"/>
                <a:gd name="connsiteX24" fmla="*/ 2259825 w 2340862"/>
                <a:gd name="connsiteY24" fmla="*/ 1803886 h 2337846"/>
                <a:gd name="connsiteX25" fmla="*/ 2294297 w 2340862"/>
                <a:gd name="connsiteY25" fmla="*/ 1953264 h 2337846"/>
                <a:gd name="connsiteX26" fmla="*/ 2321108 w 2340862"/>
                <a:gd name="connsiteY26" fmla="*/ 2148605 h 2337846"/>
                <a:gd name="connsiteX27" fmla="*/ 2340259 w 2340862"/>
                <a:gd name="connsiteY27" fmla="*/ 2324795 h 2337846"/>
                <a:gd name="connsiteX28" fmla="*/ 2336430 w 2340862"/>
                <a:gd name="connsiteY28" fmla="*/ 2324795 h 2337846"/>
                <a:gd name="connsiteX29" fmla="*/ 1195027 w 2340862"/>
                <a:gd name="connsiteY29" fmla="*/ 2328624 h 2337846"/>
                <a:gd name="connsiteX30" fmla="*/ 0 w 2340862"/>
                <a:gd name="connsiteY30" fmla="*/ 2324795 h 2337846"/>
                <a:gd name="connsiteX31" fmla="*/ 57453 w 2340862"/>
                <a:gd name="connsiteY31" fmla="*/ 1937944 h 2337846"/>
                <a:gd name="connsiteX32" fmla="*/ 103415 w 2340862"/>
                <a:gd name="connsiteY32" fmla="*/ 1800056 h 2337846"/>
                <a:gd name="connsiteX33" fmla="*/ 214492 w 2340862"/>
                <a:gd name="connsiteY33" fmla="*/ 1746433 h 2337846"/>
                <a:gd name="connsiteX34" fmla="*/ 831157 w 2340862"/>
                <a:gd name="connsiteY34" fmla="*/ 1570243 h 2337846"/>
                <a:gd name="connsiteX35" fmla="*/ 854139 w 2340862"/>
                <a:gd name="connsiteY35" fmla="*/ 1516622 h 2337846"/>
                <a:gd name="connsiteX36" fmla="*/ 877119 w 2340862"/>
                <a:gd name="connsiteY36" fmla="*/ 1482148 h 2337846"/>
                <a:gd name="connsiteX37" fmla="*/ 876639 w 2340862"/>
                <a:gd name="connsiteY37" fmla="*/ 1432116 h 2337846"/>
                <a:gd name="connsiteX38" fmla="*/ 867840 w 2340862"/>
                <a:gd name="connsiteY38" fmla="*/ 1386394 h 2337846"/>
                <a:gd name="connsiteX39" fmla="*/ 870670 w 2340862"/>
                <a:gd name="connsiteY39" fmla="*/ 1386394 h 2337846"/>
                <a:gd name="connsiteX40" fmla="*/ 845132 w 2340862"/>
                <a:gd name="connsiteY40" fmla="*/ 1351221 h 2337846"/>
                <a:gd name="connsiteX41" fmla="*/ 812418 w 2340862"/>
                <a:gd name="connsiteY41" fmla="*/ 1298354 h 2337846"/>
                <a:gd name="connsiteX42" fmla="*/ 753979 w 2340862"/>
                <a:gd name="connsiteY42" fmla="*/ 1092099 h 2337846"/>
                <a:gd name="connsiteX43" fmla="*/ 661164 w 2340862"/>
                <a:gd name="connsiteY43" fmla="*/ 992408 h 2337846"/>
                <a:gd name="connsiteX44" fmla="*/ 625193 w 2340862"/>
                <a:gd name="connsiteY44" fmla="*/ 833491 h 2337846"/>
                <a:gd name="connsiteX45" fmla="*/ 668039 w 2340862"/>
                <a:gd name="connsiteY45" fmla="*/ 768965 h 2337846"/>
                <a:gd name="connsiteX46" fmla="*/ 643976 w 2340862"/>
                <a:gd name="connsiteY46" fmla="*/ 603960 h 2337846"/>
                <a:gd name="connsiteX47" fmla="*/ 685227 w 2340862"/>
                <a:gd name="connsiteY47" fmla="*/ 339266 h 2337846"/>
                <a:gd name="connsiteX48" fmla="*/ 795230 w 2340862"/>
                <a:gd name="connsiteY48" fmla="*/ 174261 h 2337846"/>
                <a:gd name="connsiteX49" fmla="*/ 798667 w 2340862"/>
                <a:gd name="connsiteY49" fmla="*/ 212075 h 2337846"/>
                <a:gd name="connsiteX50" fmla="*/ 949921 w 2340862"/>
                <a:gd name="connsiteY50" fmla="*/ 105509 h 2337846"/>
                <a:gd name="connsiteX51" fmla="*/ 953359 w 2340862"/>
                <a:gd name="connsiteY51" fmla="*/ 143323 h 2337846"/>
                <a:gd name="connsiteX52" fmla="*/ 1246360 w 2340862"/>
                <a:gd name="connsiteY52" fmla="*/ 0 h 23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340862" h="2337846">
                  <a:moveTo>
                    <a:pt x="1246360" y="0"/>
                  </a:moveTo>
                  <a:cubicBezTo>
                    <a:pt x="1260182" y="32854"/>
                    <a:pt x="1242153" y="87820"/>
                    <a:pt x="1207741" y="126135"/>
                  </a:cubicBezTo>
                  <a:cubicBezTo>
                    <a:pt x="1259055" y="100157"/>
                    <a:pt x="1309383" y="78725"/>
                    <a:pt x="1389933" y="60821"/>
                  </a:cubicBezTo>
                  <a:cubicBezTo>
                    <a:pt x="1391903" y="92923"/>
                    <a:pt x="1346391" y="125562"/>
                    <a:pt x="1362433" y="133010"/>
                  </a:cubicBezTo>
                  <a:cubicBezTo>
                    <a:pt x="1378475" y="140458"/>
                    <a:pt x="1472436" y="98634"/>
                    <a:pt x="1486186" y="105509"/>
                  </a:cubicBezTo>
                  <a:cubicBezTo>
                    <a:pt x="1499936" y="112384"/>
                    <a:pt x="1432903" y="158792"/>
                    <a:pt x="1444935" y="174261"/>
                  </a:cubicBezTo>
                  <a:cubicBezTo>
                    <a:pt x="1497448" y="184968"/>
                    <a:pt x="1557426" y="218502"/>
                    <a:pt x="1594094" y="262618"/>
                  </a:cubicBezTo>
                  <a:cubicBezTo>
                    <a:pt x="1630762" y="306734"/>
                    <a:pt x="1650842" y="350554"/>
                    <a:pt x="1664941" y="438956"/>
                  </a:cubicBezTo>
                  <a:cubicBezTo>
                    <a:pt x="1679040" y="527358"/>
                    <a:pt x="1705619" y="713391"/>
                    <a:pt x="1678691" y="793028"/>
                  </a:cubicBezTo>
                  <a:cubicBezTo>
                    <a:pt x="1706764" y="827977"/>
                    <a:pt x="1709630" y="838862"/>
                    <a:pt x="1709630" y="875530"/>
                  </a:cubicBezTo>
                  <a:cubicBezTo>
                    <a:pt x="1709630" y="912198"/>
                    <a:pt x="1696142" y="976014"/>
                    <a:pt x="1678691" y="1013034"/>
                  </a:cubicBezTo>
                  <a:cubicBezTo>
                    <a:pt x="1661240" y="1050054"/>
                    <a:pt x="1624979" y="1054107"/>
                    <a:pt x="1604926" y="1097650"/>
                  </a:cubicBezTo>
                  <a:cubicBezTo>
                    <a:pt x="1584872" y="1181674"/>
                    <a:pt x="1564535" y="1218054"/>
                    <a:pt x="1541707" y="1293341"/>
                  </a:cubicBezTo>
                  <a:cubicBezTo>
                    <a:pt x="1529102" y="1320268"/>
                    <a:pt x="1504884" y="1354282"/>
                    <a:pt x="1472420" y="1385548"/>
                  </a:cubicBezTo>
                  <a:lnTo>
                    <a:pt x="1471364" y="1386394"/>
                  </a:lnTo>
                  <a:lnTo>
                    <a:pt x="1485438" y="1386394"/>
                  </a:lnTo>
                  <a:lnTo>
                    <a:pt x="1480078" y="1395490"/>
                  </a:lnTo>
                  <a:cubicBezTo>
                    <a:pt x="1471759" y="1407938"/>
                    <a:pt x="1467929" y="1410332"/>
                    <a:pt x="1466971" y="1428525"/>
                  </a:cubicBezTo>
                  <a:cubicBezTo>
                    <a:pt x="1465694" y="1452783"/>
                    <a:pt x="1473993" y="1505769"/>
                    <a:pt x="1482292" y="1524281"/>
                  </a:cubicBezTo>
                  <a:cubicBezTo>
                    <a:pt x="1490591" y="1542794"/>
                    <a:pt x="1505911" y="1526198"/>
                    <a:pt x="1516764" y="1539603"/>
                  </a:cubicBezTo>
                  <a:cubicBezTo>
                    <a:pt x="1527616" y="1553009"/>
                    <a:pt x="1508463" y="1572798"/>
                    <a:pt x="1555065" y="1593225"/>
                  </a:cubicBezTo>
                  <a:cubicBezTo>
                    <a:pt x="1601666" y="1613652"/>
                    <a:pt x="1719126" y="1641103"/>
                    <a:pt x="1796369" y="1662168"/>
                  </a:cubicBezTo>
                  <a:cubicBezTo>
                    <a:pt x="1873612" y="1683235"/>
                    <a:pt x="1959792" y="1703024"/>
                    <a:pt x="2018522" y="1719622"/>
                  </a:cubicBezTo>
                  <a:cubicBezTo>
                    <a:pt x="2077252" y="1736219"/>
                    <a:pt x="2108531" y="1747709"/>
                    <a:pt x="2148749" y="1761754"/>
                  </a:cubicBezTo>
                  <a:cubicBezTo>
                    <a:pt x="2188967" y="1775798"/>
                    <a:pt x="2235567" y="1771967"/>
                    <a:pt x="2259825" y="1803886"/>
                  </a:cubicBezTo>
                  <a:cubicBezTo>
                    <a:pt x="2284083" y="1835805"/>
                    <a:pt x="2284083" y="1895811"/>
                    <a:pt x="2294297" y="1953264"/>
                  </a:cubicBezTo>
                  <a:cubicBezTo>
                    <a:pt x="2304510" y="2010718"/>
                    <a:pt x="2313448" y="2086683"/>
                    <a:pt x="2321108" y="2148605"/>
                  </a:cubicBezTo>
                  <a:cubicBezTo>
                    <a:pt x="2328769" y="2210527"/>
                    <a:pt x="2337705" y="2295430"/>
                    <a:pt x="2340259" y="2324795"/>
                  </a:cubicBezTo>
                  <a:cubicBezTo>
                    <a:pt x="2342813" y="2354160"/>
                    <a:pt x="2336430" y="2324795"/>
                    <a:pt x="2336430" y="2324795"/>
                  </a:cubicBezTo>
                  <a:lnTo>
                    <a:pt x="1195027" y="2328624"/>
                  </a:lnTo>
                  <a:cubicBezTo>
                    <a:pt x="924359" y="2335646"/>
                    <a:pt x="597513" y="2326709"/>
                    <a:pt x="0" y="2324795"/>
                  </a:cubicBezTo>
                  <a:cubicBezTo>
                    <a:pt x="1915" y="2282663"/>
                    <a:pt x="40218" y="2025401"/>
                    <a:pt x="57453" y="1937944"/>
                  </a:cubicBezTo>
                  <a:cubicBezTo>
                    <a:pt x="74689" y="1850487"/>
                    <a:pt x="77242" y="1831975"/>
                    <a:pt x="103415" y="1800056"/>
                  </a:cubicBezTo>
                  <a:cubicBezTo>
                    <a:pt x="129589" y="1768137"/>
                    <a:pt x="93202" y="1784736"/>
                    <a:pt x="214492" y="1746433"/>
                  </a:cubicBezTo>
                  <a:cubicBezTo>
                    <a:pt x="335781" y="1708131"/>
                    <a:pt x="820304" y="1577904"/>
                    <a:pt x="831157" y="1570243"/>
                  </a:cubicBezTo>
                  <a:cubicBezTo>
                    <a:pt x="842010" y="1562583"/>
                    <a:pt x="846478" y="1531304"/>
                    <a:pt x="854139" y="1516622"/>
                  </a:cubicBezTo>
                  <a:cubicBezTo>
                    <a:pt x="861799" y="1501939"/>
                    <a:pt x="875204" y="1505768"/>
                    <a:pt x="877119" y="1482148"/>
                  </a:cubicBezTo>
                  <a:cubicBezTo>
                    <a:pt x="878076" y="1470339"/>
                    <a:pt x="878236" y="1451826"/>
                    <a:pt x="876639" y="1432116"/>
                  </a:cubicBezTo>
                  <a:lnTo>
                    <a:pt x="867840" y="1386394"/>
                  </a:lnTo>
                  <a:lnTo>
                    <a:pt x="870670" y="1386394"/>
                  </a:lnTo>
                  <a:lnTo>
                    <a:pt x="845132" y="1351221"/>
                  </a:lnTo>
                  <a:cubicBezTo>
                    <a:pt x="833213" y="1332821"/>
                    <a:pt x="822447" y="1314706"/>
                    <a:pt x="812418" y="1298354"/>
                  </a:cubicBezTo>
                  <a:cubicBezTo>
                    <a:pt x="772304" y="1232947"/>
                    <a:pt x="760411" y="1175431"/>
                    <a:pt x="753979" y="1092099"/>
                  </a:cubicBezTo>
                  <a:cubicBezTo>
                    <a:pt x="737302" y="1069817"/>
                    <a:pt x="682628" y="1035509"/>
                    <a:pt x="661164" y="992408"/>
                  </a:cubicBezTo>
                  <a:cubicBezTo>
                    <a:pt x="639700" y="949307"/>
                    <a:pt x="624047" y="870731"/>
                    <a:pt x="625193" y="833491"/>
                  </a:cubicBezTo>
                  <a:cubicBezTo>
                    <a:pt x="626339" y="796250"/>
                    <a:pt x="650224" y="779439"/>
                    <a:pt x="668039" y="768965"/>
                  </a:cubicBezTo>
                  <a:cubicBezTo>
                    <a:pt x="669185" y="732297"/>
                    <a:pt x="641111" y="675576"/>
                    <a:pt x="643976" y="603960"/>
                  </a:cubicBezTo>
                  <a:cubicBezTo>
                    <a:pt x="646841" y="532344"/>
                    <a:pt x="660018" y="410883"/>
                    <a:pt x="685227" y="339266"/>
                  </a:cubicBezTo>
                  <a:cubicBezTo>
                    <a:pt x="710436" y="267649"/>
                    <a:pt x="776323" y="195459"/>
                    <a:pt x="795230" y="174261"/>
                  </a:cubicBezTo>
                  <a:cubicBezTo>
                    <a:pt x="814137" y="153062"/>
                    <a:pt x="772885" y="223534"/>
                    <a:pt x="798667" y="212075"/>
                  </a:cubicBezTo>
                  <a:cubicBezTo>
                    <a:pt x="824449" y="200616"/>
                    <a:pt x="924139" y="116968"/>
                    <a:pt x="949921" y="105509"/>
                  </a:cubicBezTo>
                  <a:cubicBezTo>
                    <a:pt x="975703" y="94050"/>
                    <a:pt x="949196" y="127570"/>
                    <a:pt x="953359" y="143323"/>
                  </a:cubicBezTo>
                  <a:cubicBezTo>
                    <a:pt x="1076584" y="47156"/>
                    <a:pt x="1203963" y="2865"/>
                    <a:pt x="1246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3461062" y="5073670"/>
              <a:ext cx="377558" cy="551892"/>
              <a:chOff x="8334300" y="5005568"/>
              <a:chExt cx="435951" cy="637247"/>
            </a:xfrm>
          </p:grpSpPr>
          <p:sp>
            <p:nvSpPr>
              <p:cNvPr id="108" name="Freeform 107"/>
              <p:cNvSpPr/>
              <p:nvPr/>
            </p:nvSpPr>
            <p:spPr>
              <a:xfrm>
                <a:off x="8334300" y="5025839"/>
                <a:ext cx="172407" cy="616976"/>
              </a:xfrm>
              <a:custGeom>
                <a:avLst/>
                <a:gdLst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0 h 611879"/>
                  <a:gd name="connsiteX1" fmla="*/ 105427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957 w 152237"/>
                  <a:gd name="connsiteY0" fmla="*/ 0 h 616976"/>
                  <a:gd name="connsiteX1" fmla="*/ 95087 w 152237"/>
                  <a:gd name="connsiteY1" fmla="*/ 90768 h 616976"/>
                  <a:gd name="connsiteX2" fmla="*/ 108534 w 152237"/>
                  <a:gd name="connsiteY2" fmla="*/ 158003 h 616976"/>
                  <a:gd name="connsiteX3" fmla="*/ 152237 w 152237"/>
                  <a:gd name="connsiteY3" fmla="*/ 184897 h 616976"/>
                  <a:gd name="connsiteX4" fmla="*/ 95087 w 152237"/>
                  <a:gd name="connsiteY4" fmla="*/ 564777 h 616976"/>
                  <a:gd name="connsiteX5" fmla="*/ 64831 w 152237"/>
                  <a:gd name="connsiteY5" fmla="*/ 554691 h 616976"/>
                  <a:gd name="connsiteX6" fmla="*/ 957 w 152237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428" h="616976">
                    <a:moveTo>
                      <a:pt x="957" y="0"/>
                    </a:moveTo>
                    <a:cubicBezTo>
                      <a:pt x="36815" y="65555"/>
                      <a:pt x="45781" y="66115"/>
                      <a:pt x="95087" y="90768"/>
                    </a:cubicBezTo>
                    <a:cubicBezTo>
                      <a:pt x="104052" y="145676"/>
                      <a:pt x="101810" y="183217"/>
                      <a:pt x="135428" y="208429"/>
                    </a:cubicBezTo>
                    <a:cubicBezTo>
                      <a:pt x="132066" y="277905"/>
                      <a:pt x="111896" y="504826"/>
                      <a:pt x="95087" y="564777"/>
                    </a:cubicBezTo>
                    <a:cubicBezTo>
                      <a:pt x="78278" y="624728"/>
                      <a:pt x="81080" y="647139"/>
                      <a:pt x="64831" y="554691"/>
                    </a:cubicBezTo>
                    <a:cubicBezTo>
                      <a:pt x="48582" y="462243"/>
                      <a:pt x="-8008" y="75640"/>
                      <a:pt x="95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9" name="Freeform 108"/>
              <p:cNvSpPr/>
              <p:nvPr/>
            </p:nvSpPr>
            <p:spPr>
              <a:xfrm flipH="1">
                <a:off x="8593754" y="5005568"/>
                <a:ext cx="176497" cy="608216"/>
              </a:xfrm>
              <a:custGeom>
                <a:avLst/>
                <a:gdLst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0 h 611879"/>
                  <a:gd name="connsiteX1" fmla="*/ 105427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957 w 152237"/>
                  <a:gd name="connsiteY0" fmla="*/ 0 h 616976"/>
                  <a:gd name="connsiteX1" fmla="*/ 95087 w 152237"/>
                  <a:gd name="connsiteY1" fmla="*/ 90768 h 616976"/>
                  <a:gd name="connsiteX2" fmla="*/ 108534 w 152237"/>
                  <a:gd name="connsiteY2" fmla="*/ 158003 h 616976"/>
                  <a:gd name="connsiteX3" fmla="*/ 152237 w 152237"/>
                  <a:gd name="connsiteY3" fmla="*/ 184897 h 616976"/>
                  <a:gd name="connsiteX4" fmla="*/ 95087 w 152237"/>
                  <a:gd name="connsiteY4" fmla="*/ 564777 h 616976"/>
                  <a:gd name="connsiteX5" fmla="*/ 64831 w 152237"/>
                  <a:gd name="connsiteY5" fmla="*/ 554691 h 616976"/>
                  <a:gd name="connsiteX6" fmla="*/ 957 w 152237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85052 w 135428"/>
                  <a:gd name="connsiteY1" fmla="*/ 94129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680 w 165258"/>
                  <a:gd name="connsiteY0" fmla="*/ 0 h 631958"/>
                  <a:gd name="connsiteX1" fmla="*/ 114882 w 165258"/>
                  <a:gd name="connsiteY1" fmla="*/ 107576 h 631958"/>
                  <a:gd name="connsiteX2" fmla="*/ 165258 w 165258"/>
                  <a:gd name="connsiteY2" fmla="*/ 221876 h 631958"/>
                  <a:gd name="connsiteX3" fmla="*/ 124917 w 165258"/>
                  <a:gd name="connsiteY3" fmla="*/ 578224 h 631958"/>
                  <a:gd name="connsiteX4" fmla="*/ 94661 w 165258"/>
                  <a:gd name="connsiteY4" fmla="*/ 568138 h 631958"/>
                  <a:gd name="connsiteX5" fmla="*/ 680 w 165258"/>
                  <a:gd name="connsiteY5" fmla="*/ 0 h 631958"/>
                  <a:gd name="connsiteX0" fmla="*/ 1069 w 165647"/>
                  <a:gd name="connsiteY0" fmla="*/ 0 h 641425"/>
                  <a:gd name="connsiteX1" fmla="*/ 115271 w 165647"/>
                  <a:gd name="connsiteY1" fmla="*/ 107576 h 641425"/>
                  <a:gd name="connsiteX2" fmla="*/ 165647 w 165647"/>
                  <a:gd name="connsiteY2" fmla="*/ 221876 h 641425"/>
                  <a:gd name="connsiteX3" fmla="*/ 125306 w 165647"/>
                  <a:gd name="connsiteY3" fmla="*/ 578224 h 641425"/>
                  <a:gd name="connsiteX4" fmla="*/ 95050 w 165647"/>
                  <a:gd name="connsiteY4" fmla="*/ 568138 h 641425"/>
                  <a:gd name="connsiteX5" fmla="*/ 1069 w 165647"/>
                  <a:gd name="connsiteY5" fmla="*/ 0 h 641425"/>
                  <a:gd name="connsiteX0" fmla="*/ 1069 w 165647"/>
                  <a:gd name="connsiteY0" fmla="*/ 0 h 641425"/>
                  <a:gd name="connsiteX1" fmla="*/ 115271 w 165647"/>
                  <a:gd name="connsiteY1" fmla="*/ 107576 h 641425"/>
                  <a:gd name="connsiteX2" fmla="*/ 165647 w 165647"/>
                  <a:gd name="connsiteY2" fmla="*/ 221876 h 641425"/>
                  <a:gd name="connsiteX3" fmla="*/ 125306 w 165647"/>
                  <a:gd name="connsiteY3" fmla="*/ 578224 h 641425"/>
                  <a:gd name="connsiteX4" fmla="*/ 95050 w 165647"/>
                  <a:gd name="connsiteY4" fmla="*/ 568138 h 641425"/>
                  <a:gd name="connsiteX5" fmla="*/ 1069 w 165647"/>
                  <a:gd name="connsiteY5" fmla="*/ 0 h 641425"/>
                  <a:gd name="connsiteX0" fmla="*/ 1069 w 165647"/>
                  <a:gd name="connsiteY0" fmla="*/ 0 h 641425"/>
                  <a:gd name="connsiteX1" fmla="*/ 115271 w 165647"/>
                  <a:gd name="connsiteY1" fmla="*/ 107576 h 641425"/>
                  <a:gd name="connsiteX2" fmla="*/ 165647 w 165647"/>
                  <a:gd name="connsiteY2" fmla="*/ 221876 h 641425"/>
                  <a:gd name="connsiteX3" fmla="*/ 125306 w 165647"/>
                  <a:gd name="connsiteY3" fmla="*/ 578224 h 641425"/>
                  <a:gd name="connsiteX4" fmla="*/ 95050 w 165647"/>
                  <a:gd name="connsiteY4" fmla="*/ 568138 h 641425"/>
                  <a:gd name="connsiteX5" fmla="*/ 1069 w 165647"/>
                  <a:gd name="connsiteY5" fmla="*/ 0 h 641425"/>
                  <a:gd name="connsiteX0" fmla="*/ 1069 w 166511"/>
                  <a:gd name="connsiteY0" fmla="*/ 0 h 630644"/>
                  <a:gd name="connsiteX1" fmla="*/ 115271 w 166511"/>
                  <a:gd name="connsiteY1" fmla="*/ 107576 h 630644"/>
                  <a:gd name="connsiteX2" fmla="*/ 165647 w 166511"/>
                  <a:gd name="connsiteY2" fmla="*/ 221876 h 630644"/>
                  <a:gd name="connsiteX3" fmla="*/ 143686 w 166511"/>
                  <a:gd name="connsiteY3" fmla="*/ 416005 h 630644"/>
                  <a:gd name="connsiteX4" fmla="*/ 125306 w 166511"/>
                  <a:gd name="connsiteY4" fmla="*/ 578224 h 630644"/>
                  <a:gd name="connsiteX5" fmla="*/ 95050 w 166511"/>
                  <a:gd name="connsiteY5" fmla="*/ 568138 h 630644"/>
                  <a:gd name="connsiteX6" fmla="*/ 1069 w 166511"/>
                  <a:gd name="connsiteY6" fmla="*/ 0 h 630644"/>
                  <a:gd name="connsiteX0" fmla="*/ 5716 w 171158"/>
                  <a:gd name="connsiteY0" fmla="*/ 0 h 601393"/>
                  <a:gd name="connsiteX1" fmla="*/ 119918 w 171158"/>
                  <a:gd name="connsiteY1" fmla="*/ 107576 h 601393"/>
                  <a:gd name="connsiteX2" fmla="*/ 170294 w 171158"/>
                  <a:gd name="connsiteY2" fmla="*/ 221876 h 601393"/>
                  <a:gd name="connsiteX3" fmla="*/ 148333 w 171158"/>
                  <a:gd name="connsiteY3" fmla="*/ 416005 h 601393"/>
                  <a:gd name="connsiteX4" fmla="*/ 129953 w 171158"/>
                  <a:gd name="connsiteY4" fmla="*/ 578224 h 601393"/>
                  <a:gd name="connsiteX5" fmla="*/ 99697 w 171158"/>
                  <a:gd name="connsiteY5" fmla="*/ 568138 h 601393"/>
                  <a:gd name="connsiteX6" fmla="*/ 22713 w 171158"/>
                  <a:gd name="connsiteY6" fmla="*/ 276115 h 601393"/>
                  <a:gd name="connsiteX7" fmla="*/ 5716 w 171158"/>
                  <a:gd name="connsiteY7" fmla="*/ 0 h 601393"/>
                  <a:gd name="connsiteX0" fmla="*/ 4248 w 179875"/>
                  <a:gd name="connsiteY0" fmla="*/ 0 h 608216"/>
                  <a:gd name="connsiteX1" fmla="*/ 128635 w 179875"/>
                  <a:gd name="connsiteY1" fmla="*/ 114399 h 608216"/>
                  <a:gd name="connsiteX2" fmla="*/ 179011 w 179875"/>
                  <a:gd name="connsiteY2" fmla="*/ 228699 h 608216"/>
                  <a:gd name="connsiteX3" fmla="*/ 157050 w 179875"/>
                  <a:gd name="connsiteY3" fmla="*/ 422828 h 608216"/>
                  <a:gd name="connsiteX4" fmla="*/ 138670 w 179875"/>
                  <a:gd name="connsiteY4" fmla="*/ 585047 h 608216"/>
                  <a:gd name="connsiteX5" fmla="*/ 108414 w 179875"/>
                  <a:gd name="connsiteY5" fmla="*/ 574961 h 608216"/>
                  <a:gd name="connsiteX6" fmla="*/ 31430 w 179875"/>
                  <a:gd name="connsiteY6" fmla="*/ 282938 h 608216"/>
                  <a:gd name="connsiteX7" fmla="*/ 4248 w 179875"/>
                  <a:gd name="connsiteY7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74763 w 175627"/>
                  <a:gd name="connsiteY2" fmla="*/ 228699 h 608216"/>
                  <a:gd name="connsiteX3" fmla="*/ 152802 w 175627"/>
                  <a:gd name="connsiteY3" fmla="*/ 422828 h 608216"/>
                  <a:gd name="connsiteX4" fmla="*/ 134422 w 175627"/>
                  <a:gd name="connsiteY4" fmla="*/ 585047 h 608216"/>
                  <a:gd name="connsiteX5" fmla="*/ 104166 w 175627"/>
                  <a:gd name="connsiteY5" fmla="*/ 574961 h 608216"/>
                  <a:gd name="connsiteX6" fmla="*/ 27182 w 175627"/>
                  <a:gd name="connsiteY6" fmla="*/ 282938 h 608216"/>
                  <a:gd name="connsiteX7" fmla="*/ 0 w 175627"/>
                  <a:gd name="connsiteY7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29035 w 175627"/>
                  <a:gd name="connsiteY2" fmla="*/ 173757 h 608216"/>
                  <a:gd name="connsiteX3" fmla="*/ 174763 w 175627"/>
                  <a:gd name="connsiteY3" fmla="*/ 228699 h 608216"/>
                  <a:gd name="connsiteX4" fmla="*/ 152802 w 175627"/>
                  <a:gd name="connsiteY4" fmla="*/ 422828 h 608216"/>
                  <a:gd name="connsiteX5" fmla="*/ 134422 w 175627"/>
                  <a:gd name="connsiteY5" fmla="*/ 585047 h 608216"/>
                  <a:gd name="connsiteX6" fmla="*/ 104166 w 175627"/>
                  <a:gd name="connsiteY6" fmla="*/ 574961 h 608216"/>
                  <a:gd name="connsiteX7" fmla="*/ 27182 w 175627"/>
                  <a:gd name="connsiteY7" fmla="*/ 282938 h 608216"/>
                  <a:gd name="connsiteX8" fmla="*/ 0 w 175627"/>
                  <a:gd name="connsiteY8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29035 w 175627"/>
                  <a:gd name="connsiteY2" fmla="*/ 173757 h 608216"/>
                  <a:gd name="connsiteX3" fmla="*/ 174763 w 175627"/>
                  <a:gd name="connsiteY3" fmla="*/ 228699 h 608216"/>
                  <a:gd name="connsiteX4" fmla="*/ 152802 w 175627"/>
                  <a:gd name="connsiteY4" fmla="*/ 422828 h 608216"/>
                  <a:gd name="connsiteX5" fmla="*/ 134422 w 175627"/>
                  <a:gd name="connsiteY5" fmla="*/ 585047 h 608216"/>
                  <a:gd name="connsiteX6" fmla="*/ 104166 w 175627"/>
                  <a:gd name="connsiteY6" fmla="*/ 574961 h 608216"/>
                  <a:gd name="connsiteX7" fmla="*/ 27182 w 175627"/>
                  <a:gd name="connsiteY7" fmla="*/ 282938 h 608216"/>
                  <a:gd name="connsiteX8" fmla="*/ 0 w 175627"/>
                  <a:gd name="connsiteY8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29035 w 175627"/>
                  <a:gd name="connsiteY2" fmla="*/ 173757 h 608216"/>
                  <a:gd name="connsiteX3" fmla="*/ 174763 w 175627"/>
                  <a:gd name="connsiteY3" fmla="*/ 228699 h 608216"/>
                  <a:gd name="connsiteX4" fmla="*/ 152802 w 175627"/>
                  <a:gd name="connsiteY4" fmla="*/ 422828 h 608216"/>
                  <a:gd name="connsiteX5" fmla="*/ 134422 w 175627"/>
                  <a:gd name="connsiteY5" fmla="*/ 585047 h 608216"/>
                  <a:gd name="connsiteX6" fmla="*/ 104166 w 175627"/>
                  <a:gd name="connsiteY6" fmla="*/ 574961 h 608216"/>
                  <a:gd name="connsiteX7" fmla="*/ 27182 w 175627"/>
                  <a:gd name="connsiteY7" fmla="*/ 282938 h 608216"/>
                  <a:gd name="connsiteX8" fmla="*/ 0 w 175627"/>
                  <a:gd name="connsiteY8" fmla="*/ 0 h 60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627" h="608216">
                    <a:moveTo>
                      <a:pt x="0" y="0"/>
                    </a:moveTo>
                    <a:cubicBezTo>
                      <a:pt x="35858" y="65555"/>
                      <a:pt x="98847" y="86334"/>
                      <a:pt x="124387" y="114399"/>
                    </a:cubicBezTo>
                    <a:cubicBezTo>
                      <a:pt x="120428" y="142221"/>
                      <a:pt x="120639" y="154707"/>
                      <a:pt x="129035" y="173757"/>
                    </a:cubicBezTo>
                    <a:cubicBezTo>
                      <a:pt x="137431" y="192807"/>
                      <a:pt x="152129" y="206522"/>
                      <a:pt x="174763" y="228699"/>
                    </a:cubicBezTo>
                    <a:cubicBezTo>
                      <a:pt x="180065" y="280673"/>
                      <a:pt x="159526" y="363437"/>
                      <a:pt x="152802" y="422828"/>
                    </a:cubicBezTo>
                    <a:cubicBezTo>
                      <a:pt x="146079" y="482219"/>
                      <a:pt x="143094" y="560260"/>
                      <a:pt x="134422" y="585047"/>
                    </a:cubicBezTo>
                    <a:cubicBezTo>
                      <a:pt x="125750" y="609834"/>
                      <a:pt x="122039" y="625312"/>
                      <a:pt x="104166" y="574961"/>
                    </a:cubicBezTo>
                    <a:cubicBezTo>
                      <a:pt x="86293" y="524610"/>
                      <a:pt x="42845" y="377628"/>
                      <a:pt x="27182" y="282938"/>
                    </a:cubicBezTo>
                    <a:cubicBezTo>
                      <a:pt x="11519" y="188248"/>
                      <a:pt x="9262" y="68464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10" name="Group 109"/>
          <p:cNvGrpSpPr/>
          <p:nvPr/>
        </p:nvGrpSpPr>
        <p:grpSpPr>
          <a:xfrm>
            <a:off x="4623519" y="4467565"/>
            <a:ext cx="1352144" cy="1378411"/>
            <a:chOff x="4108423" y="4061198"/>
            <a:chExt cx="1476341" cy="1505021"/>
          </a:xfrm>
        </p:grpSpPr>
        <p:sp>
          <p:nvSpPr>
            <p:cNvPr id="112" name="Freeform 111"/>
            <p:cNvSpPr/>
            <p:nvPr/>
          </p:nvSpPr>
          <p:spPr>
            <a:xfrm>
              <a:off x="4108423" y="4061198"/>
              <a:ext cx="1476341" cy="1505021"/>
            </a:xfrm>
            <a:custGeom>
              <a:avLst/>
              <a:gdLst>
                <a:gd name="connsiteX0" fmla="*/ 1205855 w 2187259"/>
                <a:gd name="connsiteY0" fmla="*/ 0 h 2229751"/>
                <a:gd name="connsiteX1" fmla="*/ 1395041 w 2187259"/>
                <a:gd name="connsiteY1" fmla="*/ 70944 h 2229751"/>
                <a:gd name="connsiteX2" fmla="*/ 1473869 w 2187259"/>
                <a:gd name="connsiteY2" fmla="*/ 173421 h 2229751"/>
                <a:gd name="connsiteX3" fmla="*/ 1532990 w 2187259"/>
                <a:gd name="connsiteY3" fmla="*/ 201010 h 2229751"/>
                <a:gd name="connsiteX4" fmla="*/ 1655173 w 2187259"/>
                <a:gd name="connsiteY4" fmla="*/ 417786 h 2229751"/>
                <a:gd name="connsiteX5" fmla="*/ 1722176 w 2187259"/>
                <a:gd name="connsiteY5" fmla="*/ 827690 h 2229751"/>
                <a:gd name="connsiteX6" fmla="*/ 1670938 w 2187259"/>
                <a:gd name="connsiteY6" fmla="*/ 1119352 h 2229751"/>
                <a:gd name="connsiteX7" fmla="*/ 1639407 w 2187259"/>
                <a:gd name="connsiteY7" fmla="*/ 1308538 h 2229751"/>
                <a:gd name="connsiteX8" fmla="*/ 1749766 w 2187259"/>
                <a:gd name="connsiteY8" fmla="*/ 1450428 h 2229751"/>
                <a:gd name="connsiteX9" fmla="*/ 1879831 w 2187259"/>
                <a:gd name="connsiteY9" fmla="*/ 1501666 h 2229751"/>
                <a:gd name="connsiteX10" fmla="*/ 1787733 w 2187259"/>
                <a:gd name="connsiteY10" fmla="*/ 1589423 h 2229751"/>
                <a:gd name="connsiteX11" fmla="*/ 1726096 w 2187259"/>
                <a:gd name="connsiteY11" fmla="*/ 1610673 h 2229751"/>
                <a:gd name="connsiteX12" fmla="*/ 1788770 w 2187259"/>
                <a:gd name="connsiteY12" fmla="*/ 1626818 h 2229751"/>
                <a:gd name="connsiteX13" fmla="*/ 1886070 w 2187259"/>
                <a:gd name="connsiteY13" fmla="*/ 1652094 h 2229751"/>
                <a:gd name="connsiteX14" fmla="*/ 2007752 w 2187259"/>
                <a:gd name="connsiteY14" fmla="*/ 1691462 h 2229751"/>
                <a:gd name="connsiteX15" fmla="*/ 2111540 w 2187259"/>
                <a:gd name="connsiteY15" fmla="*/ 1730829 h 2229751"/>
                <a:gd name="connsiteX16" fmla="*/ 2143749 w 2187259"/>
                <a:gd name="connsiteY16" fmla="*/ 1870406 h 2229751"/>
                <a:gd name="connsiteX17" fmla="*/ 2168802 w 2187259"/>
                <a:gd name="connsiteY17" fmla="*/ 2052928 h 2229751"/>
                <a:gd name="connsiteX18" fmla="*/ 2186696 w 2187259"/>
                <a:gd name="connsiteY18" fmla="*/ 2217557 h 2229751"/>
                <a:gd name="connsiteX19" fmla="*/ 2183118 w 2187259"/>
                <a:gd name="connsiteY19" fmla="*/ 2217557 h 2229751"/>
                <a:gd name="connsiteX20" fmla="*/ 1116611 w 2187259"/>
                <a:gd name="connsiteY20" fmla="*/ 2221135 h 2229751"/>
                <a:gd name="connsiteX21" fmla="*/ 0 w 2187259"/>
                <a:gd name="connsiteY21" fmla="*/ 2217557 h 2229751"/>
                <a:gd name="connsiteX22" fmla="*/ 53683 w 2187259"/>
                <a:gd name="connsiteY22" fmla="*/ 1856091 h 2229751"/>
                <a:gd name="connsiteX23" fmla="*/ 96629 w 2187259"/>
                <a:gd name="connsiteY23" fmla="*/ 1727251 h 2229751"/>
                <a:gd name="connsiteX24" fmla="*/ 200417 w 2187259"/>
                <a:gd name="connsiteY24" fmla="*/ 1677146 h 2229751"/>
                <a:gd name="connsiteX25" fmla="*/ 429860 w 2187259"/>
                <a:gd name="connsiteY25" fmla="*/ 1611216 h 2229751"/>
                <a:gd name="connsiteX26" fmla="*/ 450554 w 2187259"/>
                <a:gd name="connsiteY26" fmla="*/ 1605451 h 2229751"/>
                <a:gd name="connsiteX27" fmla="*/ 449457 w 2187259"/>
                <a:gd name="connsiteY27" fmla="*/ 1605046 h 2229751"/>
                <a:gd name="connsiteX28" fmla="*/ 350576 w 2187259"/>
                <a:gd name="connsiteY28" fmla="*/ 1505607 h 2229751"/>
                <a:gd name="connsiteX29" fmla="*/ 484583 w 2187259"/>
                <a:gd name="connsiteY29" fmla="*/ 1430721 h 2229751"/>
                <a:gd name="connsiteX30" fmla="*/ 575235 w 2187259"/>
                <a:gd name="connsiteY30" fmla="*/ 1280948 h 2229751"/>
                <a:gd name="connsiteX31" fmla="*/ 512173 w 2187259"/>
                <a:gd name="connsiteY31" fmla="*/ 997169 h 2229751"/>
                <a:gd name="connsiteX32" fmla="*/ 508231 w 2187259"/>
                <a:gd name="connsiteY32" fmla="*/ 520262 h 2229751"/>
                <a:gd name="connsiteX33" fmla="*/ 638297 w 2187259"/>
                <a:gd name="connsiteY33" fmla="*/ 216776 h 2229751"/>
                <a:gd name="connsiteX34" fmla="*/ 859014 w 2187259"/>
                <a:gd name="connsiteY34" fmla="*/ 70945 h 2229751"/>
                <a:gd name="connsiteX35" fmla="*/ 1205855 w 2187259"/>
                <a:gd name="connsiteY35" fmla="*/ 0 h 2229751"/>
                <a:gd name="connsiteX0" fmla="*/ 1205855 w 2187259"/>
                <a:gd name="connsiteY0" fmla="*/ 0 h 2229751"/>
                <a:gd name="connsiteX1" fmla="*/ 1395041 w 2187259"/>
                <a:gd name="connsiteY1" fmla="*/ 70944 h 2229751"/>
                <a:gd name="connsiteX2" fmla="*/ 1473869 w 2187259"/>
                <a:gd name="connsiteY2" fmla="*/ 173421 h 2229751"/>
                <a:gd name="connsiteX3" fmla="*/ 1532990 w 2187259"/>
                <a:gd name="connsiteY3" fmla="*/ 201010 h 2229751"/>
                <a:gd name="connsiteX4" fmla="*/ 1655173 w 2187259"/>
                <a:gd name="connsiteY4" fmla="*/ 417786 h 2229751"/>
                <a:gd name="connsiteX5" fmla="*/ 1722176 w 2187259"/>
                <a:gd name="connsiteY5" fmla="*/ 827690 h 2229751"/>
                <a:gd name="connsiteX6" fmla="*/ 1670938 w 2187259"/>
                <a:gd name="connsiteY6" fmla="*/ 1119352 h 2229751"/>
                <a:gd name="connsiteX7" fmla="*/ 1639407 w 2187259"/>
                <a:gd name="connsiteY7" fmla="*/ 1308538 h 2229751"/>
                <a:gd name="connsiteX8" fmla="*/ 1749766 w 2187259"/>
                <a:gd name="connsiteY8" fmla="*/ 1450428 h 2229751"/>
                <a:gd name="connsiteX9" fmla="*/ 1879831 w 2187259"/>
                <a:gd name="connsiteY9" fmla="*/ 1501666 h 2229751"/>
                <a:gd name="connsiteX10" fmla="*/ 1787733 w 2187259"/>
                <a:gd name="connsiteY10" fmla="*/ 1589423 h 2229751"/>
                <a:gd name="connsiteX11" fmla="*/ 1726096 w 2187259"/>
                <a:gd name="connsiteY11" fmla="*/ 1610673 h 2229751"/>
                <a:gd name="connsiteX12" fmla="*/ 1788770 w 2187259"/>
                <a:gd name="connsiteY12" fmla="*/ 1626818 h 2229751"/>
                <a:gd name="connsiteX13" fmla="*/ 1886070 w 2187259"/>
                <a:gd name="connsiteY13" fmla="*/ 1652094 h 2229751"/>
                <a:gd name="connsiteX14" fmla="*/ 2007752 w 2187259"/>
                <a:gd name="connsiteY14" fmla="*/ 1691462 h 2229751"/>
                <a:gd name="connsiteX15" fmla="*/ 2111540 w 2187259"/>
                <a:gd name="connsiteY15" fmla="*/ 1730829 h 2229751"/>
                <a:gd name="connsiteX16" fmla="*/ 2143749 w 2187259"/>
                <a:gd name="connsiteY16" fmla="*/ 1870406 h 2229751"/>
                <a:gd name="connsiteX17" fmla="*/ 2168802 w 2187259"/>
                <a:gd name="connsiteY17" fmla="*/ 2052928 h 2229751"/>
                <a:gd name="connsiteX18" fmla="*/ 2186696 w 2187259"/>
                <a:gd name="connsiteY18" fmla="*/ 2217557 h 2229751"/>
                <a:gd name="connsiteX19" fmla="*/ 2183118 w 2187259"/>
                <a:gd name="connsiteY19" fmla="*/ 2217557 h 2229751"/>
                <a:gd name="connsiteX20" fmla="*/ 1116611 w 2187259"/>
                <a:gd name="connsiteY20" fmla="*/ 2221135 h 2229751"/>
                <a:gd name="connsiteX21" fmla="*/ 0 w 2187259"/>
                <a:gd name="connsiteY21" fmla="*/ 2217557 h 2229751"/>
                <a:gd name="connsiteX22" fmla="*/ 53683 w 2187259"/>
                <a:gd name="connsiteY22" fmla="*/ 1856091 h 2229751"/>
                <a:gd name="connsiteX23" fmla="*/ 96629 w 2187259"/>
                <a:gd name="connsiteY23" fmla="*/ 1727251 h 2229751"/>
                <a:gd name="connsiteX24" fmla="*/ 200417 w 2187259"/>
                <a:gd name="connsiteY24" fmla="*/ 1677146 h 2229751"/>
                <a:gd name="connsiteX25" fmla="*/ 429860 w 2187259"/>
                <a:gd name="connsiteY25" fmla="*/ 1611216 h 2229751"/>
                <a:gd name="connsiteX26" fmla="*/ 450554 w 2187259"/>
                <a:gd name="connsiteY26" fmla="*/ 1605451 h 2229751"/>
                <a:gd name="connsiteX27" fmla="*/ 449457 w 2187259"/>
                <a:gd name="connsiteY27" fmla="*/ 1605046 h 2229751"/>
                <a:gd name="connsiteX28" fmla="*/ 350576 w 2187259"/>
                <a:gd name="connsiteY28" fmla="*/ 1505607 h 2229751"/>
                <a:gd name="connsiteX29" fmla="*/ 484583 w 2187259"/>
                <a:gd name="connsiteY29" fmla="*/ 1430721 h 2229751"/>
                <a:gd name="connsiteX30" fmla="*/ 575235 w 2187259"/>
                <a:gd name="connsiteY30" fmla="*/ 1280948 h 2229751"/>
                <a:gd name="connsiteX31" fmla="*/ 512173 w 2187259"/>
                <a:gd name="connsiteY31" fmla="*/ 997169 h 2229751"/>
                <a:gd name="connsiteX32" fmla="*/ 508231 w 2187259"/>
                <a:gd name="connsiteY32" fmla="*/ 520262 h 2229751"/>
                <a:gd name="connsiteX33" fmla="*/ 638297 w 2187259"/>
                <a:gd name="connsiteY33" fmla="*/ 216776 h 2229751"/>
                <a:gd name="connsiteX34" fmla="*/ 859014 w 2187259"/>
                <a:gd name="connsiteY34" fmla="*/ 70945 h 2229751"/>
                <a:gd name="connsiteX35" fmla="*/ 1205855 w 2187259"/>
                <a:gd name="connsiteY35" fmla="*/ 0 h 2229751"/>
                <a:gd name="connsiteX0" fmla="*/ 1205855 w 2187259"/>
                <a:gd name="connsiteY0" fmla="*/ 0 h 2229751"/>
                <a:gd name="connsiteX1" fmla="*/ 1395041 w 2187259"/>
                <a:gd name="connsiteY1" fmla="*/ 70944 h 2229751"/>
                <a:gd name="connsiteX2" fmla="*/ 1473869 w 2187259"/>
                <a:gd name="connsiteY2" fmla="*/ 173421 h 2229751"/>
                <a:gd name="connsiteX3" fmla="*/ 1532990 w 2187259"/>
                <a:gd name="connsiteY3" fmla="*/ 201010 h 2229751"/>
                <a:gd name="connsiteX4" fmla="*/ 1655173 w 2187259"/>
                <a:gd name="connsiteY4" fmla="*/ 417786 h 2229751"/>
                <a:gd name="connsiteX5" fmla="*/ 1722176 w 2187259"/>
                <a:gd name="connsiteY5" fmla="*/ 827690 h 2229751"/>
                <a:gd name="connsiteX6" fmla="*/ 1670938 w 2187259"/>
                <a:gd name="connsiteY6" fmla="*/ 1119352 h 2229751"/>
                <a:gd name="connsiteX7" fmla="*/ 1639407 w 2187259"/>
                <a:gd name="connsiteY7" fmla="*/ 1308538 h 2229751"/>
                <a:gd name="connsiteX8" fmla="*/ 1749766 w 2187259"/>
                <a:gd name="connsiteY8" fmla="*/ 1450428 h 2229751"/>
                <a:gd name="connsiteX9" fmla="*/ 1879831 w 2187259"/>
                <a:gd name="connsiteY9" fmla="*/ 1501666 h 2229751"/>
                <a:gd name="connsiteX10" fmla="*/ 1787733 w 2187259"/>
                <a:gd name="connsiteY10" fmla="*/ 1589423 h 2229751"/>
                <a:gd name="connsiteX11" fmla="*/ 1726096 w 2187259"/>
                <a:gd name="connsiteY11" fmla="*/ 1610673 h 2229751"/>
                <a:gd name="connsiteX12" fmla="*/ 1788770 w 2187259"/>
                <a:gd name="connsiteY12" fmla="*/ 1626818 h 2229751"/>
                <a:gd name="connsiteX13" fmla="*/ 1886070 w 2187259"/>
                <a:gd name="connsiteY13" fmla="*/ 1652094 h 2229751"/>
                <a:gd name="connsiteX14" fmla="*/ 2007752 w 2187259"/>
                <a:gd name="connsiteY14" fmla="*/ 1691462 h 2229751"/>
                <a:gd name="connsiteX15" fmla="*/ 2111540 w 2187259"/>
                <a:gd name="connsiteY15" fmla="*/ 1730829 h 2229751"/>
                <a:gd name="connsiteX16" fmla="*/ 2143749 w 2187259"/>
                <a:gd name="connsiteY16" fmla="*/ 1870406 h 2229751"/>
                <a:gd name="connsiteX17" fmla="*/ 2168802 w 2187259"/>
                <a:gd name="connsiteY17" fmla="*/ 2052928 h 2229751"/>
                <a:gd name="connsiteX18" fmla="*/ 2186696 w 2187259"/>
                <a:gd name="connsiteY18" fmla="*/ 2217557 h 2229751"/>
                <a:gd name="connsiteX19" fmla="*/ 2183118 w 2187259"/>
                <a:gd name="connsiteY19" fmla="*/ 2217557 h 2229751"/>
                <a:gd name="connsiteX20" fmla="*/ 1116611 w 2187259"/>
                <a:gd name="connsiteY20" fmla="*/ 2221135 h 2229751"/>
                <a:gd name="connsiteX21" fmla="*/ 0 w 2187259"/>
                <a:gd name="connsiteY21" fmla="*/ 2217557 h 2229751"/>
                <a:gd name="connsiteX22" fmla="*/ 53683 w 2187259"/>
                <a:gd name="connsiteY22" fmla="*/ 1856091 h 2229751"/>
                <a:gd name="connsiteX23" fmla="*/ 96629 w 2187259"/>
                <a:gd name="connsiteY23" fmla="*/ 1727251 h 2229751"/>
                <a:gd name="connsiteX24" fmla="*/ 200417 w 2187259"/>
                <a:gd name="connsiteY24" fmla="*/ 1677146 h 2229751"/>
                <a:gd name="connsiteX25" fmla="*/ 429860 w 2187259"/>
                <a:gd name="connsiteY25" fmla="*/ 1611216 h 2229751"/>
                <a:gd name="connsiteX26" fmla="*/ 450554 w 2187259"/>
                <a:gd name="connsiteY26" fmla="*/ 1605451 h 2229751"/>
                <a:gd name="connsiteX27" fmla="*/ 449457 w 2187259"/>
                <a:gd name="connsiteY27" fmla="*/ 1605046 h 2229751"/>
                <a:gd name="connsiteX28" fmla="*/ 350576 w 2187259"/>
                <a:gd name="connsiteY28" fmla="*/ 1505607 h 2229751"/>
                <a:gd name="connsiteX29" fmla="*/ 484583 w 2187259"/>
                <a:gd name="connsiteY29" fmla="*/ 1430721 h 2229751"/>
                <a:gd name="connsiteX30" fmla="*/ 575235 w 2187259"/>
                <a:gd name="connsiteY30" fmla="*/ 1280948 h 2229751"/>
                <a:gd name="connsiteX31" fmla="*/ 512173 w 2187259"/>
                <a:gd name="connsiteY31" fmla="*/ 997169 h 2229751"/>
                <a:gd name="connsiteX32" fmla="*/ 508231 w 2187259"/>
                <a:gd name="connsiteY32" fmla="*/ 520262 h 2229751"/>
                <a:gd name="connsiteX33" fmla="*/ 638297 w 2187259"/>
                <a:gd name="connsiteY33" fmla="*/ 216776 h 2229751"/>
                <a:gd name="connsiteX34" fmla="*/ 859014 w 2187259"/>
                <a:gd name="connsiteY34" fmla="*/ 70945 h 2229751"/>
                <a:gd name="connsiteX35" fmla="*/ 1205855 w 2187259"/>
                <a:gd name="connsiteY35" fmla="*/ 0 h 2229751"/>
                <a:gd name="connsiteX0" fmla="*/ 1205855 w 2187259"/>
                <a:gd name="connsiteY0" fmla="*/ 0 h 2229751"/>
                <a:gd name="connsiteX1" fmla="*/ 1395041 w 2187259"/>
                <a:gd name="connsiteY1" fmla="*/ 70944 h 2229751"/>
                <a:gd name="connsiteX2" fmla="*/ 1462044 w 2187259"/>
                <a:gd name="connsiteY2" fmla="*/ 149772 h 2229751"/>
                <a:gd name="connsiteX3" fmla="*/ 1532990 w 2187259"/>
                <a:gd name="connsiteY3" fmla="*/ 201010 h 2229751"/>
                <a:gd name="connsiteX4" fmla="*/ 1655173 w 2187259"/>
                <a:gd name="connsiteY4" fmla="*/ 417786 h 2229751"/>
                <a:gd name="connsiteX5" fmla="*/ 1722176 w 2187259"/>
                <a:gd name="connsiteY5" fmla="*/ 827690 h 2229751"/>
                <a:gd name="connsiteX6" fmla="*/ 1670938 w 2187259"/>
                <a:gd name="connsiteY6" fmla="*/ 1119352 h 2229751"/>
                <a:gd name="connsiteX7" fmla="*/ 1639407 w 2187259"/>
                <a:gd name="connsiteY7" fmla="*/ 1308538 h 2229751"/>
                <a:gd name="connsiteX8" fmla="*/ 1749766 w 2187259"/>
                <a:gd name="connsiteY8" fmla="*/ 1450428 h 2229751"/>
                <a:gd name="connsiteX9" fmla="*/ 1879831 w 2187259"/>
                <a:gd name="connsiteY9" fmla="*/ 1501666 h 2229751"/>
                <a:gd name="connsiteX10" fmla="*/ 1787733 w 2187259"/>
                <a:gd name="connsiteY10" fmla="*/ 1589423 h 2229751"/>
                <a:gd name="connsiteX11" fmla="*/ 1726096 w 2187259"/>
                <a:gd name="connsiteY11" fmla="*/ 1610673 h 2229751"/>
                <a:gd name="connsiteX12" fmla="*/ 1788770 w 2187259"/>
                <a:gd name="connsiteY12" fmla="*/ 1626818 h 2229751"/>
                <a:gd name="connsiteX13" fmla="*/ 1886070 w 2187259"/>
                <a:gd name="connsiteY13" fmla="*/ 1652094 h 2229751"/>
                <a:gd name="connsiteX14" fmla="*/ 2007752 w 2187259"/>
                <a:gd name="connsiteY14" fmla="*/ 1691462 h 2229751"/>
                <a:gd name="connsiteX15" fmla="*/ 2111540 w 2187259"/>
                <a:gd name="connsiteY15" fmla="*/ 1730829 h 2229751"/>
                <a:gd name="connsiteX16" fmla="*/ 2143749 w 2187259"/>
                <a:gd name="connsiteY16" fmla="*/ 1870406 h 2229751"/>
                <a:gd name="connsiteX17" fmla="*/ 2168802 w 2187259"/>
                <a:gd name="connsiteY17" fmla="*/ 2052928 h 2229751"/>
                <a:gd name="connsiteX18" fmla="*/ 2186696 w 2187259"/>
                <a:gd name="connsiteY18" fmla="*/ 2217557 h 2229751"/>
                <a:gd name="connsiteX19" fmla="*/ 2183118 w 2187259"/>
                <a:gd name="connsiteY19" fmla="*/ 2217557 h 2229751"/>
                <a:gd name="connsiteX20" fmla="*/ 1116611 w 2187259"/>
                <a:gd name="connsiteY20" fmla="*/ 2221135 h 2229751"/>
                <a:gd name="connsiteX21" fmla="*/ 0 w 2187259"/>
                <a:gd name="connsiteY21" fmla="*/ 2217557 h 2229751"/>
                <a:gd name="connsiteX22" fmla="*/ 53683 w 2187259"/>
                <a:gd name="connsiteY22" fmla="*/ 1856091 h 2229751"/>
                <a:gd name="connsiteX23" fmla="*/ 96629 w 2187259"/>
                <a:gd name="connsiteY23" fmla="*/ 1727251 h 2229751"/>
                <a:gd name="connsiteX24" fmla="*/ 200417 w 2187259"/>
                <a:gd name="connsiteY24" fmla="*/ 1677146 h 2229751"/>
                <a:gd name="connsiteX25" fmla="*/ 429860 w 2187259"/>
                <a:gd name="connsiteY25" fmla="*/ 1611216 h 2229751"/>
                <a:gd name="connsiteX26" fmla="*/ 450554 w 2187259"/>
                <a:gd name="connsiteY26" fmla="*/ 1605451 h 2229751"/>
                <a:gd name="connsiteX27" fmla="*/ 449457 w 2187259"/>
                <a:gd name="connsiteY27" fmla="*/ 1605046 h 2229751"/>
                <a:gd name="connsiteX28" fmla="*/ 350576 w 2187259"/>
                <a:gd name="connsiteY28" fmla="*/ 1505607 h 2229751"/>
                <a:gd name="connsiteX29" fmla="*/ 484583 w 2187259"/>
                <a:gd name="connsiteY29" fmla="*/ 1430721 h 2229751"/>
                <a:gd name="connsiteX30" fmla="*/ 575235 w 2187259"/>
                <a:gd name="connsiteY30" fmla="*/ 1280948 h 2229751"/>
                <a:gd name="connsiteX31" fmla="*/ 512173 w 2187259"/>
                <a:gd name="connsiteY31" fmla="*/ 997169 h 2229751"/>
                <a:gd name="connsiteX32" fmla="*/ 508231 w 2187259"/>
                <a:gd name="connsiteY32" fmla="*/ 520262 h 2229751"/>
                <a:gd name="connsiteX33" fmla="*/ 638297 w 2187259"/>
                <a:gd name="connsiteY33" fmla="*/ 216776 h 2229751"/>
                <a:gd name="connsiteX34" fmla="*/ 859014 w 2187259"/>
                <a:gd name="connsiteY34" fmla="*/ 70945 h 2229751"/>
                <a:gd name="connsiteX35" fmla="*/ 1205855 w 2187259"/>
                <a:gd name="connsiteY35" fmla="*/ 0 h 2229751"/>
                <a:gd name="connsiteX0" fmla="*/ 1205855 w 2187259"/>
                <a:gd name="connsiteY0" fmla="*/ 0 h 2229751"/>
                <a:gd name="connsiteX1" fmla="*/ 1395041 w 2187259"/>
                <a:gd name="connsiteY1" fmla="*/ 70944 h 2229751"/>
                <a:gd name="connsiteX2" fmla="*/ 1462044 w 2187259"/>
                <a:gd name="connsiteY2" fmla="*/ 149772 h 2229751"/>
                <a:gd name="connsiteX3" fmla="*/ 1532990 w 2187259"/>
                <a:gd name="connsiteY3" fmla="*/ 201010 h 2229751"/>
                <a:gd name="connsiteX4" fmla="*/ 1655173 w 2187259"/>
                <a:gd name="connsiteY4" fmla="*/ 417786 h 2229751"/>
                <a:gd name="connsiteX5" fmla="*/ 1722176 w 2187259"/>
                <a:gd name="connsiteY5" fmla="*/ 827690 h 2229751"/>
                <a:gd name="connsiteX6" fmla="*/ 1670938 w 2187259"/>
                <a:gd name="connsiteY6" fmla="*/ 1119352 h 2229751"/>
                <a:gd name="connsiteX7" fmla="*/ 1639407 w 2187259"/>
                <a:gd name="connsiteY7" fmla="*/ 1308538 h 2229751"/>
                <a:gd name="connsiteX8" fmla="*/ 1749766 w 2187259"/>
                <a:gd name="connsiteY8" fmla="*/ 1450428 h 2229751"/>
                <a:gd name="connsiteX9" fmla="*/ 1879831 w 2187259"/>
                <a:gd name="connsiteY9" fmla="*/ 1501666 h 2229751"/>
                <a:gd name="connsiteX10" fmla="*/ 1787733 w 2187259"/>
                <a:gd name="connsiteY10" fmla="*/ 1589423 h 2229751"/>
                <a:gd name="connsiteX11" fmla="*/ 1726096 w 2187259"/>
                <a:gd name="connsiteY11" fmla="*/ 1610673 h 2229751"/>
                <a:gd name="connsiteX12" fmla="*/ 1788770 w 2187259"/>
                <a:gd name="connsiteY12" fmla="*/ 1626818 h 2229751"/>
                <a:gd name="connsiteX13" fmla="*/ 1886070 w 2187259"/>
                <a:gd name="connsiteY13" fmla="*/ 1652094 h 2229751"/>
                <a:gd name="connsiteX14" fmla="*/ 2007752 w 2187259"/>
                <a:gd name="connsiteY14" fmla="*/ 1691462 h 2229751"/>
                <a:gd name="connsiteX15" fmla="*/ 2111540 w 2187259"/>
                <a:gd name="connsiteY15" fmla="*/ 1730829 h 2229751"/>
                <a:gd name="connsiteX16" fmla="*/ 2143749 w 2187259"/>
                <a:gd name="connsiteY16" fmla="*/ 1870406 h 2229751"/>
                <a:gd name="connsiteX17" fmla="*/ 2168802 w 2187259"/>
                <a:gd name="connsiteY17" fmla="*/ 2052928 h 2229751"/>
                <a:gd name="connsiteX18" fmla="*/ 2186696 w 2187259"/>
                <a:gd name="connsiteY18" fmla="*/ 2217557 h 2229751"/>
                <a:gd name="connsiteX19" fmla="*/ 2183118 w 2187259"/>
                <a:gd name="connsiteY19" fmla="*/ 2217557 h 2229751"/>
                <a:gd name="connsiteX20" fmla="*/ 1116611 w 2187259"/>
                <a:gd name="connsiteY20" fmla="*/ 2221135 h 2229751"/>
                <a:gd name="connsiteX21" fmla="*/ 0 w 2187259"/>
                <a:gd name="connsiteY21" fmla="*/ 2217557 h 2229751"/>
                <a:gd name="connsiteX22" fmla="*/ 53683 w 2187259"/>
                <a:gd name="connsiteY22" fmla="*/ 1856091 h 2229751"/>
                <a:gd name="connsiteX23" fmla="*/ 96629 w 2187259"/>
                <a:gd name="connsiteY23" fmla="*/ 1727251 h 2229751"/>
                <a:gd name="connsiteX24" fmla="*/ 200417 w 2187259"/>
                <a:gd name="connsiteY24" fmla="*/ 1677146 h 2229751"/>
                <a:gd name="connsiteX25" fmla="*/ 429860 w 2187259"/>
                <a:gd name="connsiteY25" fmla="*/ 1611216 h 2229751"/>
                <a:gd name="connsiteX26" fmla="*/ 450554 w 2187259"/>
                <a:gd name="connsiteY26" fmla="*/ 1605451 h 2229751"/>
                <a:gd name="connsiteX27" fmla="*/ 449457 w 2187259"/>
                <a:gd name="connsiteY27" fmla="*/ 1605046 h 2229751"/>
                <a:gd name="connsiteX28" fmla="*/ 350576 w 2187259"/>
                <a:gd name="connsiteY28" fmla="*/ 1505607 h 2229751"/>
                <a:gd name="connsiteX29" fmla="*/ 484583 w 2187259"/>
                <a:gd name="connsiteY29" fmla="*/ 1430721 h 2229751"/>
                <a:gd name="connsiteX30" fmla="*/ 575235 w 2187259"/>
                <a:gd name="connsiteY30" fmla="*/ 1280948 h 2229751"/>
                <a:gd name="connsiteX31" fmla="*/ 512173 w 2187259"/>
                <a:gd name="connsiteY31" fmla="*/ 997169 h 2229751"/>
                <a:gd name="connsiteX32" fmla="*/ 508231 w 2187259"/>
                <a:gd name="connsiteY32" fmla="*/ 520262 h 2229751"/>
                <a:gd name="connsiteX33" fmla="*/ 638297 w 2187259"/>
                <a:gd name="connsiteY33" fmla="*/ 216776 h 2229751"/>
                <a:gd name="connsiteX34" fmla="*/ 859014 w 2187259"/>
                <a:gd name="connsiteY34" fmla="*/ 70945 h 2229751"/>
                <a:gd name="connsiteX35" fmla="*/ 1205855 w 2187259"/>
                <a:gd name="connsiteY35" fmla="*/ 0 h 222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187259" h="2229751">
                  <a:moveTo>
                    <a:pt x="1205855" y="0"/>
                  </a:moveTo>
                  <a:cubicBezTo>
                    <a:pt x="1295193" y="0"/>
                    <a:pt x="1352343" y="45982"/>
                    <a:pt x="1395041" y="70944"/>
                  </a:cubicBezTo>
                  <a:cubicBezTo>
                    <a:pt x="1437739" y="95906"/>
                    <a:pt x="1454818" y="120212"/>
                    <a:pt x="1462044" y="149772"/>
                  </a:cubicBezTo>
                  <a:cubicBezTo>
                    <a:pt x="1496860" y="155684"/>
                    <a:pt x="1500802" y="156341"/>
                    <a:pt x="1532990" y="201010"/>
                  </a:cubicBezTo>
                  <a:cubicBezTo>
                    <a:pt x="1565178" y="245679"/>
                    <a:pt x="1623642" y="313339"/>
                    <a:pt x="1655173" y="417786"/>
                  </a:cubicBezTo>
                  <a:cubicBezTo>
                    <a:pt x="1686704" y="522233"/>
                    <a:pt x="1719549" y="710762"/>
                    <a:pt x="1722176" y="827690"/>
                  </a:cubicBezTo>
                  <a:cubicBezTo>
                    <a:pt x="1724803" y="944618"/>
                    <a:pt x="1684733" y="1039211"/>
                    <a:pt x="1670938" y="1119352"/>
                  </a:cubicBezTo>
                  <a:cubicBezTo>
                    <a:pt x="1657143" y="1199493"/>
                    <a:pt x="1626269" y="1253359"/>
                    <a:pt x="1639407" y="1308538"/>
                  </a:cubicBezTo>
                  <a:cubicBezTo>
                    <a:pt x="1652545" y="1363717"/>
                    <a:pt x="1709695" y="1418240"/>
                    <a:pt x="1749766" y="1450428"/>
                  </a:cubicBezTo>
                  <a:cubicBezTo>
                    <a:pt x="1789837" y="1482616"/>
                    <a:pt x="1833191" y="1498382"/>
                    <a:pt x="1879831" y="1501666"/>
                  </a:cubicBezTo>
                  <a:cubicBezTo>
                    <a:pt x="1876383" y="1521865"/>
                    <a:pt x="1844852" y="1561649"/>
                    <a:pt x="1787733" y="1589423"/>
                  </a:cubicBezTo>
                  <a:lnTo>
                    <a:pt x="1726096" y="1610673"/>
                  </a:lnTo>
                  <a:lnTo>
                    <a:pt x="1788770" y="1626818"/>
                  </a:lnTo>
                  <a:lnTo>
                    <a:pt x="1886070" y="1652094"/>
                  </a:lnTo>
                  <a:cubicBezTo>
                    <a:pt x="1940947" y="1667602"/>
                    <a:pt x="1970173" y="1678339"/>
                    <a:pt x="2007752" y="1691462"/>
                  </a:cubicBezTo>
                  <a:cubicBezTo>
                    <a:pt x="2045331" y="1704584"/>
                    <a:pt x="2088874" y="1701005"/>
                    <a:pt x="2111540" y="1730829"/>
                  </a:cubicBezTo>
                  <a:cubicBezTo>
                    <a:pt x="2134206" y="1760653"/>
                    <a:pt x="2134206" y="1816722"/>
                    <a:pt x="2143749" y="1870406"/>
                  </a:cubicBezTo>
                  <a:cubicBezTo>
                    <a:pt x="2153293" y="1924089"/>
                    <a:pt x="2161644" y="1995070"/>
                    <a:pt x="2168802" y="2052928"/>
                  </a:cubicBezTo>
                  <a:cubicBezTo>
                    <a:pt x="2175960" y="2110787"/>
                    <a:pt x="2184310" y="2190119"/>
                    <a:pt x="2186696" y="2217557"/>
                  </a:cubicBezTo>
                  <a:cubicBezTo>
                    <a:pt x="2189082" y="2244995"/>
                    <a:pt x="2183118" y="2217557"/>
                    <a:pt x="2183118" y="2217557"/>
                  </a:cubicBezTo>
                  <a:lnTo>
                    <a:pt x="1116611" y="2221135"/>
                  </a:lnTo>
                  <a:cubicBezTo>
                    <a:pt x="863704" y="2227696"/>
                    <a:pt x="558305" y="2219346"/>
                    <a:pt x="0" y="2217557"/>
                  </a:cubicBezTo>
                  <a:cubicBezTo>
                    <a:pt x="1790" y="2178190"/>
                    <a:pt x="37579" y="1937809"/>
                    <a:pt x="53683" y="1856091"/>
                  </a:cubicBezTo>
                  <a:cubicBezTo>
                    <a:pt x="69788" y="1774373"/>
                    <a:pt x="75753" y="1746338"/>
                    <a:pt x="96629" y="1727251"/>
                  </a:cubicBezTo>
                  <a:cubicBezTo>
                    <a:pt x="117506" y="1708163"/>
                    <a:pt x="87086" y="1712935"/>
                    <a:pt x="200417" y="1677146"/>
                  </a:cubicBezTo>
                  <a:cubicBezTo>
                    <a:pt x="242916" y="1663725"/>
                    <a:pt x="333143" y="1638226"/>
                    <a:pt x="429860" y="1611216"/>
                  </a:cubicBezTo>
                  <a:lnTo>
                    <a:pt x="450554" y="1605451"/>
                  </a:lnTo>
                  <a:lnTo>
                    <a:pt x="449457" y="1605046"/>
                  </a:lnTo>
                  <a:cubicBezTo>
                    <a:pt x="370437" y="1569655"/>
                    <a:pt x="349344" y="1527367"/>
                    <a:pt x="350576" y="1505607"/>
                  </a:cubicBezTo>
                  <a:cubicBezTo>
                    <a:pt x="388019" y="1502322"/>
                    <a:pt x="447140" y="1468164"/>
                    <a:pt x="484583" y="1430721"/>
                  </a:cubicBezTo>
                  <a:cubicBezTo>
                    <a:pt x="522026" y="1393278"/>
                    <a:pt x="570637" y="1353207"/>
                    <a:pt x="575235" y="1280948"/>
                  </a:cubicBezTo>
                  <a:cubicBezTo>
                    <a:pt x="579833" y="1208689"/>
                    <a:pt x="523340" y="1123950"/>
                    <a:pt x="512173" y="997169"/>
                  </a:cubicBezTo>
                  <a:cubicBezTo>
                    <a:pt x="501006" y="870388"/>
                    <a:pt x="487210" y="650327"/>
                    <a:pt x="508231" y="520262"/>
                  </a:cubicBezTo>
                  <a:cubicBezTo>
                    <a:pt x="529252" y="390197"/>
                    <a:pt x="579833" y="291662"/>
                    <a:pt x="638297" y="216776"/>
                  </a:cubicBezTo>
                  <a:cubicBezTo>
                    <a:pt x="696761" y="141890"/>
                    <a:pt x="764421" y="107074"/>
                    <a:pt x="859014" y="70945"/>
                  </a:cubicBezTo>
                  <a:cubicBezTo>
                    <a:pt x="953607" y="34816"/>
                    <a:pt x="1116517" y="0"/>
                    <a:pt x="1205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4572782" y="5172776"/>
              <a:ext cx="482232" cy="335501"/>
            </a:xfrm>
            <a:custGeom>
              <a:avLst/>
              <a:gdLst>
                <a:gd name="connsiteX0" fmla="*/ 63401 w 367760"/>
                <a:gd name="connsiteY0" fmla="*/ 16730 h 264802"/>
                <a:gd name="connsiteX1" fmla="*/ 150950 w 367760"/>
                <a:gd name="connsiteY1" fmla="*/ 152917 h 264802"/>
                <a:gd name="connsiteX2" fmla="*/ 184997 w 367760"/>
                <a:gd name="connsiteY2" fmla="*/ 186964 h 264802"/>
                <a:gd name="connsiteX3" fmla="*/ 243363 w 367760"/>
                <a:gd name="connsiteY3" fmla="*/ 84824 h 264802"/>
                <a:gd name="connsiteX4" fmla="*/ 272546 w 367760"/>
                <a:gd name="connsiteY4" fmla="*/ 7003 h 264802"/>
                <a:gd name="connsiteX5" fmla="*/ 296865 w 367760"/>
                <a:gd name="connsiteY5" fmla="*/ 7003 h 264802"/>
                <a:gd name="connsiteX6" fmla="*/ 345503 w 367760"/>
                <a:gd name="connsiteY6" fmla="*/ 36186 h 264802"/>
                <a:gd name="connsiteX7" fmla="*/ 364959 w 367760"/>
                <a:gd name="connsiteY7" fmla="*/ 94552 h 264802"/>
                <a:gd name="connsiteX8" fmla="*/ 287137 w 367760"/>
                <a:gd name="connsiteY8" fmla="*/ 118871 h 264802"/>
                <a:gd name="connsiteX9" fmla="*/ 184997 w 367760"/>
                <a:gd name="connsiteY9" fmla="*/ 264786 h 264802"/>
                <a:gd name="connsiteX10" fmla="*/ 82856 w 367760"/>
                <a:gd name="connsiteY10" fmla="*/ 109143 h 264802"/>
                <a:gd name="connsiteX11" fmla="*/ 14763 w 367760"/>
                <a:gd name="connsiteY11" fmla="*/ 89688 h 264802"/>
                <a:gd name="connsiteX12" fmla="*/ 171 w 367760"/>
                <a:gd name="connsiteY12" fmla="*/ 94552 h 264802"/>
                <a:gd name="connsiteX13" fmla="*/ 63401 w 367760"/>
                <a:gd name="connsiteY13" fmla="*/ 16730 h 264802"/>
                <a:gd name="connsiteX0" fmla="*/ 63401 w 367760"/>
                <a:gd name="connsiteY0" fmla="*/ 16730 h 264802"/>
                <a:gd name="connsiteX1" fmla="*/ 150950 w 367760"/>
                <a:gd name="connsiteY1" fmla="*/ 152917 h 264802"/>
                <a:gd name="connsiteX2" fmla="*/ 184997 w 367760"/>
                <a:gd name="connsiteY2" fmla="*/ 186964 h 264802"/>
                <a:gd name="connsiteX3" fmla="*/ 243363 w 367760"/>
                <a:gd name="connsiteY3" fmla="*/ 84824 h 264802"/>
                <a:gd name="connsiteX4" fmla="*/ 272546 w 367760"/>
                <a:gd name="connsiteY4" fmla="*/ 7003 h 264802"/>
                <a:gd name="connsiteX5" fmla="*/ 296865 w 367760"/>
                <a:gd name="connsiteY5" fmla="*/ 7003 h 264802"/>
                <a:gd name="connsiteX6" fmla="*/ 345503 w 367760"/>
                <a:gd name="connsiteY6" fmla="*/ 36186 h 264802"/>
                <a:gd name="connsiteX7" fmla="*/ 364959 w 367760"/>
                <a:gd name="connsiteY7" fmla="*/ 94552 h 264802"/>
                <a:gd name="connsiteX8" fmla="*/ 287137 w 367760"/>
                <a:gd name="connsiteY8" fmla="*/ 118871 h 264802"/>
                <a:gd name="connsiteX9" fmla="*/ 184997 w 367760"/>
                <a:gd name="connsiteY9" fmla="*/ 264786 h 264802"/>
                <a:gd name="connsiteX10" fmla="*/ 82856 w 367760"/>
                <a:gd name="connsiteY10" fmla="*/ 109143 h 264802"/>
                <a:gd name="connsiteX11" fmla="*/ 14763 w 367760"/>
                <a:gd name="connsiteY11" fmla="*/ 89688 h 264802"/>
                <a:gd name="connsiteX12" fmla="*/ 171 w 367760"/>
                <a:gd name="connsiteY12" fmla="*/ 94552 h 264802"/>
                <a:gd name="connsiteX13" fmla="*/ 63401 w 367760"/>
                <a:gd name="connsiteY13" fmla="*/ 16730 h 264802"/>
                <a:gd name="connsiteX0" fmla="*/ 63401 w 364959"/>
                <a:gd name="connsiteY0" fmla="*/ 16730 h 264802"/>
                <a:gd name="connsiteX1" fmla="*/ 150950 w 364959"/>
                <a:gd name="connsiteY1" fmla="*/ 152917 h 264802"/>
                <a:gd name="connsiteX2" fmla="*/ 184997 w 364959"/>
                <a:gd name="connsiteY2" fmla="*/ 186964 h 264802"/>
                <a:gd name="connsiteX3" fmla="*/ 243363 w 364959"/>
                <a:gd name="connsiteY3" fmla="*/ 84824 h 264802"/>
                <a:gd name="connsiteX4" fmla="*/ 272546 w 364959"/>
                <a:gd name="connsiteY4" fmla="*/ 7003 h 264802"/>
                <a:gd name="connsiteX5" fmla="*/ 296865 w 364959"/>
                <a:gd name="connsiteY5" fmla="*/ 7003 h 264802"/>
                <a:gd name="connsiteX6" fmla="*/ 345503 w 364959"/>
                <a:gd name="connsiteY6" fmla="*/ 36186 h 264802"/>
                <a:gd name="connsiteX7" fmla="*/ 364959 w 364959"/>
                <a:gd name="connsiteY7" fmla="*/ 94552 h 264802"/>
                <a:gd name="connsiteX8" fmla="*/ 287137 w 364959"/>
                <a:gd name="connsiteY8" fmla="*/ 118871 h 264802"/>
                <a:gd name="connsiteX9" fmla="*/ 184997 w 364959"/>
                <a:gd name="connsiteY9" fmla="*/ 264786 h 264802"/>
                <a:gd name="connsiteX10" fmla="*/ 82856 w 364959"/>
                <a:gd name="connsiteY10" fmla="*/ 109143 h 264802"/>
                <a:gd name="connsiteX11" fmla="*/ 14763 w 364959"/>
                <a:gd name="connsiteY11" fmla="*/ 89688 h 264802"/>
                <a:gd name="connsiteX12" fmla="*/ 171 w 364959"/>
                <a:gd name="connsiteY12" fmla="*/ 94552 h 264802"/>
                <a:gd name="connsiteX13" fmla="*/ 63401 w 364959"/>
                <a:gd name="connsiteY13" fmla="*/ 16730 h 264802"/>
                <a:gd name="connsiteX0" fmla="*/ 63401 w 364959"/>
                <a:gd name="connsiteY0" fmla="*/ 16730 h 264802"/>
                <a:gd name="connsiteX1" fmla="*/ 150950 w 364959"/>
                <a:gd name="connsiteY1" fmla="*/ 152917 h 264802"/>
                <a:gd name="connsiteX2" fmla="*/ 184997 w 364959"/>
                <a:gd name="connsiteY2" fmla="*/ 186964 h 264802"/>
                <a:gd name="connsiteX3" fmla="*/ 243363 w 364959"/>
                <a:gd name="connsiteY3" fmla="*/ 84824 h 264802"/>
                <a:gd name="connsiteX4" fmla="*/ 272546 w 364959"/>
                <a:gd name="connsiteY4" fmla="*/ 7003 h 264802"/>
                <a:gd name="connsiteX5" fmla="*/ 296865 w 364959"/>
                <a:gd name="connsiteY5" fmla="*/ 7003 h 264802"/>
                <a:gd name="connsiteX6" fmla="*/ 345503 w 364959"/>
                <a:gd name="connsiteY6" fmla="*/ 36186 h 264802"/>
                <a:gd name="connsiteX7" fmla="*/ 364959 w 364959"/>
                <a:gd name="connsiteY7" fmla="*/ 94552 h 264802"/>
                <a:gd name="connsiteX8" fmla="*/ 287137 w 364959"/>
                <a:gd name="connsiteY8" fmla="*/ 118871 h 264802"/>
                <a:gd name="connsiteX9" fmla="*/ 184997 w 364959"/>
                <a:gd name="connsiteY9" fmla="*/ 264786 h 264802"/>
                <a:gd name="connsiteX10" fmla="*/ 82856 w 364959"/>
                <a:gd name="connsiteY10" fmla="*/ 109143 h 264802"/>
                <a:gd name="connsiteX11" fmla="*/ 14763 w 364959"/>
                <a:gd name="connsiteY11" fmla="*/ 89688 h 264802"/>
                <a:gd name="connsiteX12" fmla="*/ 171 w 364959"/>
                <a:gd name="connsiteY12" fmla="*/ 94552 h 264802"/>
                <a:gd name="connsiteX13" fmla="*/ 63401 w 364959"/>
                <a:gd name="connsiteY13" fmla="*/ 16730 h 264802"/>
                <a:gd name="connsiteX0" fmla="*/ 63401 w 364959"/>
                <a:gd name="connsiteY0" fmla="*/ 16730 h 274528"/>
                <a:gd name="connsiteX1" fmla="*/ 150950 w 364959"/>
                <a:gd name="connsiteY1" fmla="*/ 152917 h 274528"/>
                <a:gd name="connsiteX2" fmla="*/ 184997 w 364959"/>
                <a:gd name="connsiteY2" fmla="*/ 186964 h 274528"/>
                <a:gd name="connsiteX3" fmla="*/ 243363 w 364959"/>
                <a:gd name="connsiteY3" fmla="*/ 84824 h 274528"/>
                <a:gd name="connsiteX4" fmla="*/ 272546 w 364959"/>
                <a:gd name="connsiteY4" fmla="*/ 7003 h 274528"/>
                <a:gd name="connsiteX5" fmla="*/ 296865 w 364959"/>
                <a:gd name="connsiteY5" fmla="*/ 7003 h 274528"/>
                <a:gd name="connsiteX6" fmla="*/ 345503 w 364959"/>
                <a:gd name="connsiteY6" fmla="*/ 36186 h 274528"/>
                <a:gd name="connsiteX7" fmla="*/ 364959 w 364959"/>
                <a:gd name="connsiteY7" fmla="*/ 94552 h 274528"/>
                <a:gd name="connsiteX8" fmla="*/ 287137 w 364959"/>
                <a:gd name="connsiteY8" fmla="*/ 118871 h 274528"/>
                <a:gd name="connsiteX9" fmla="*/ 184997 w 364959"/>
                <a:gd name="connsiteY9" fmla="*/ 274513 h 274528"/>
                <a:gd name="connsiteX10" fmla="*/ 82856 w 364959"/>
                <a:gd name="connsiteY10" fmla="*/ 109143 h 274528"/>
                <a:gd name="connsiteX11" fmla="*/ 14763 w 364959"/>
                <a:gd name="connsiteY11" fmla="*/ 89688 h 274528"/>
                <a:gd name="connsiteX12" fmla="*/ 171 w 364959"/>
                <a:gd name="connsiteY12" fmla="*/ 94552 h 274528"/>
                <a:gd name="connsiteX13" fmla="*/ 63401 w 364959"/>
                <a:gd name="connsiteY13" fmla="*/ 16730 h 274528"/>
                <a:gd name="connsiteX0" fmla="*/ 63401 w 364959"/>
                <a:gd name="connsiteY0" fmla="*/ 16730 h 274528"/>
                <a:gd name="connsiteX1" fmla="*/ 150950 w 364959"/>
                <a:gd name="connsiteY1" fmla="*/ 152917 h 274528"/>
                <a:gd name="connsiteX2" fmla="*/ 184997 w 364959"/>
                <a:gd name="connsiteY2" fmla="*/ 186964 h 274528"/>
                <a:gd name="connsiteX3" fmla="*/ 243363 w 364959"/>
                <a:gd name="connsiteY3" fmla="*/ 84824 h 274528"/>
                <a:gd name="connsiteX4" fmla="*/ 272546 w 364959"/>
                <a:gd name="connsiteY4" fmla="*/ 7003 h 274528"/>
                <a:gd name="connsiteX5" fmla="*/ 296865 w 364959"/>
                <a:gd name="connsiteY5" fmla="*/ 7003 h 274528"/>
                <a:gd name="connsiteX6" fmla="*/ 345503 w 364959"/>
                <a:gd name="connsiteY6" fmla="*/ 36186 h 274528"/>
                <a:gd name="connsiteX7" fmla="*/ 364959 w 364959"/>
                <a:gd name="connsiteY7" fmla="*/ 94552 h 274528"/>
                <a:gd name="connsiteX8" fmla="*/ 287137 w 364959"/>
                <a:gd name="connsiteY8" fmla="*/ 118871 h 274528"/>
                <a:gd name="connsiteX9" fmla="*/ 184997 w 364959"/>
                <a:gd name="connsiteY9" fmla="*/ 274513 h 274528"/>
                <a:gd name="connsiteX10" fmla="*/ 82856 w 364959"/>
                <a:gd name="connsiteY10" fmla="*/ 109143 h 274528"/>
                <a:gd name="connsiteX11" fmla="*/ 14763 w 364959"/>
                <a:gd name="connsiteY11" fmla="*/ 89688 h 274528"/>
                <a:gd name="connsiteX12" fmla="*/ 171 w 364959"/>
                <a:gd name="connsiteY12" fmla="*/ 94552 h 274528"/>
                <a:gd name="connsiteX13" fmla="*/ 63401 w 364959"/>
                <a:gd name="connsiteY13" fmla="*/ 16730 h 274528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2856 w 364959"/>
                <a:gd name="connsiteY10" fmla="*/ 10914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2856 w 364959"/>
                <a:gd name="connsiteY10" fmla="*/ 10914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0911 w 364959"/>
                <a:gd name="connsiteY10" fmla="*/ 120816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75075 w 364959"/>
                <a:gd name="connsiteY10" fmla="*/ 91635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94919 w 364959"/>
                <a:gd name="connsiteY8" fmla="*/ 89690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78577"/>
                <a:gd name="connsiteY0" fmla="*/ 16730 h 274513"/>
                <a:gd name="connsiteX1" fmla="*/ 150950 w 378577"/>
                <a:gd name="connsiteY1" fmla="*/ 152917 h 274513"/>
                <a:gd name="connsiteX2" fmla="*/ 184997 w 378577"/>
                <a:gd name="connsiteY2" fmla="*/ 186964 h 274513"/>
                <a:gd name="connsiteX3" fmla="*/ 243363 w 378577"/>
                <a:gd name="connsiteY3" fmla="*/ 84824 h 274513"/>
                <a:gd name="connsiteX4" fmla="*/ 272546 w 378577"/>
                <a:gd name="connsiteY4" fmla="*/ 7003 h 274513"/>
                <a:gd name="connsiteX5" fmla="*/ 296865 w 378577"/>
                <a:gd name="connsiteY5" fmla="*/ 7003 h 274513"/>
                <a:gd name="connsiteX6" fmla="*/ 345503 w 378577"/>
                <a:gd name="connsiteY6" fmla="*/ 36186 h 274513"/>
                <a:gd name="connsiteX7" fmla="*/ 378577 w 378577"/>
                <a:gd name="connsiteY7" fmla="*/ 98443 h 274513"/>
                <a:gd name="connsiteX8" fmla="*/ 294919 w 378577"/>
                <a:gd name="connsiteY8" fmla="*/ 89690 h 274513"/>
                <a:gd name="connsiteX9" fmla="*/ 184997 w 378577"/>
                <a:gd name="connsiteY9" fmla="*/ 274513 h 274513"/>
                <a:gd name="connsiteX10" fmla="*/ 84802 w 378577"/>
                <a:gd name="connsiteY10" fmla="*/ 105253 h 274513"/>
                <a:gd name="connsiteX11" fmla="*/ 14763 w 378577"/>
                <a:gd name="connsiteY11" fmla="*/ 89688 h 274513"/>
                <a:gd name="connsiteX12" fmla="*/ 171 w 378577"/>
                <a:gd name="connsiteY12" fmla="*/ 94552 h 274513"/>
                <a:gd name="connsiteX13" fmla="*/ 63401 w 378577"/>
                <a:gd name="connsiteY13" fmla="*/ 16730 h 274513"/>
                <a:gd name="connsiteX0" fmla="*/ 78821 w 393997"/>
                <a:gd name="connsiteY0" fmla="*/ 16730 h 274513"/>
                <a:gd name="connsiteX1" fmla="*/ 166370 w 393997"/>
                <a:gd name="connsiteY1" fmla="*/ 152917 h 274513"/>
                <a:gd name="connsiteX2" fmla="*/ 200417 w 393997"/>
                <a:gd name="connsiteY2" fmla="*/ 186964 h 274513"/>
                <a:gd name="connsiteX3" fmla="*/ 258783 w 393997"/>
                <a:gd name="connsiteY3" fmla="*/ 84824 h 274513"/>
                <a:gd name="connsiteX4" fmla="*/ 287966 w 393997"/>
                <a:gd name="connsiteY4" fmla="*/ 7003 h 274513"/>
                <a:gd name="connsiteX5" fmla="*/ 312285 w 393997"/>
                <a:gd name="connsiteY5" fmla="*/ 7003 h 274513"/>
                <a:gd name="connsiteX6" fmla="*/ 360923 w 393997"/>
                <a:gd name="connsiteY6" fmla="*/ 36186 h 274513"/>
                <a:gd name="connsiteX7" fmla="*/ 393997 w 393997"/>
                <a:gd name="connsiteY7" fmla="*/ 98443 h 274513"/>
                <a:gd name="connsiteX8" fmla="*/ 310339 w 393997"/>
                <a:gd name="connsiteY8" fmla="*/ 89690 h 274513"/>
                <a:gd name="connsiteX9" fmla="*/ 200417 w 393997"/>
                <a:gd name="connsiteY9" fmla="*/ 274513 h 274513"/>
                <a:gd name="connsiteX10" fmla="*/ 100222 w 393997"/>
                <a:gd name="connsiteY10" fmla="*/ 105253 h 274513"/>
                <a:gd name="connsiteX11" fmla="*/ 30183 w 393997"/>
                <a:gd name="connsiteY11" fmla="*/ 89688 h 274513"/>
                <a:gd name="connsiteX12" fmla="*/ 27 w 393997"/>
                <a:gd name="connsiteY12" fmla="*/ 102334 h 274513"/>
                <a:gd name="connsiteX13" fmla="*/ 78821 w 393997"/>
                <a:gd name="connsiteY13" fmla="*/ 16730 h 274513"/>
                <a:gd name="connsiteX0" fmla="*/ 78960 w 394136"/>
                <a:gd name="connsiteY0" fmla="*/ 16730 h 274513"/>
                <a:gd name="connsiteX1" fmla="*/ 166509 w 394136"/>
                <a:gd name="connsiteY1" fmla="*/ 152917 h 274513"/>
                <a:gd name="connsiteX2" fmla="*/ 200556 w 394136"/>
                <a:gd name="connsiteY2" fmla="*/ 186964 h 274513"/>
                <a:gd name="connsiteX3" fmla="*/ 258922 w 394136"/>
                <a:gd name="connsiteY3" fmla="*/ 84824 h 274513"/>
                <a:gd name="connsiteX4" fmla="*/ 288105 w 394136"/>
                <a:gd name="connsiteY4" fmla="*/ 7003 h 274513"/>
                <a:gd name="connsiteX5" fmla="*/ 312424 w 394136"/>
                <a:gd name="connsiteY5" fmla="*/ 7003 h 274513"/>
                <a:gd name="connsiteX6" fmla="*/ 361062 w 394136"/>
                <a:gd name="connsiteY6" fmla="*/ 36186 h 274513"/>
                <a:gd name="connsiteX7" fmla="*/ 394136 w 394136"/>
                <a:gd name="connsiteY7" fmla="*/ 98443 h 274513"/>
                <a:gd name="connsiteX8" fmla="*/ 310478 w 394136"/>
                <a:gd name="connsiteY8" fmla="*/ 89690 h 274513"/>
                <a:gd name="connsiteX9" fmla="*/ 200556 w 394136"/>
                <a:gd name="connsiteY9" fmla="*/ 274513 h 274513"/>
                <a:gd name="connsiteX10" fmla="*/ 100361 w 394136"/>
                <a:gd name="connsiteY10" fmla="*/ 105253 h 274513"/>
                <a:gd name="connsiteX11" fmla="*/ 166 w 394136"/>
                <a:gd name="connsiteY11" fmla="*/ 102334 h 274513"/>
                <a:gd name="connsiteX12" fmla="*/ 78960 w 394136"/>
                <a:gd name="connsiteY12" fmla="*/ 16730 h 274513"/>
                <a:gd name="connsiteX0" fmla="*/ 78960 w 394136"/>
                <a:gd name="connsiteY0" fmla="*/ 16730 h 274513"/>
                <a:gd name="connsiteX1" fmla="*/ 166509 w 394136"/>
                <a:gd name="connsiteY1" fmla="*/ 152917 h 274513"/>
                <a:gd name="connsiteX2" fmla="*/ 200556 w 394136"/>
                <a:gd name="connsiteY2" fmla="*/ 186964 h 274513"/>
                <a:gd name="connsiteX3" fmla="*/ 258922 w 394136"/>
                <a:gd name="connsiteY3" fmla="*/ 84824 h 274513"/>
                <a:gd name="connsiteX4" fmla="*/ 288105 w 394136"/>
                <a:gd name="connsiteY4" fmla="*/ 7003 h 274513"/>
                <a:gd name="connsiteX5" fmla="*/ 312424 w 394136"/>
                <a:gd name="connsiteY5" fmla="*/ 7003 h 274513"/>
                <a:gd name="connsiteX6" fmla="*/ 361062 w 394136"/>
                <a:gd name="connsiteY6" fmla="*/ 36186 h 274513"/>
                <a:gd name="connsiteX7" fmla="*/ 394136 w 394136"/>
                <a:gd name="connsiteY7" fmla="*/ 98443 h 274513"/>
                <a:gd name="connsiteX8" fmla="*/ 310478 w 394136"/>
                <a:gd name="connsiteY8" fmla="*/ 89690 h 274513"/>
                <a:gd name="connsiteX9" fmla="*/ 200556 w 394136"/>
                <a:gd name="connsiteY9" fmla="*/ 274513 h 274513"/>
                <a:gd name="connsiteX10" fmla="*/ 100361 w 394136"/>
                <a:gd name="connsiteY10" fmla="*/ 105253 h 274513"/>
                <a:gd name="connsiteX11" fmla="*/ 166 w 394136"/>
                <a:gd name="connsiteY11" fmla="*/ 102334 h 274513"/>
                <a:gd name="connsiteX12" fmla="*/ 78960 w 394136"/>
                <a:gd name="connsiteY12" fmla="*/ 16730 h 274513"/>
                <a:gd name="connsiteX0" fmla="*/ 78960 w 394136"/>
                <a:gd name="connsiteY0" fmla="*/ 16730 h 274513"/>
                <a:gd name="connsiteX1" fmla="*/ 166509 w 394136"/>
                <a:gd name="connsiteY1" fmla="*/ 152917 h 274513"/>
                <a:gd name="connsiteX2" fmla="*/ 200556 w 394136"/>
                <a:gd name="connsiteY2" fmla="*/ 186964 h 274513"/>
                <a:gd name="connsiteX3" fmla="*/ 258922 w 394136"/>
                <a:gd name="connsiteY3" fmla="*/ 84824 h 274513"/>
                <a:gd name="connsiteX4" fmla="*/ 288105 w 394136"/>
                <a:gd name="connsiteY4" fmla="*/ 7003 h 274513"/>
                <a:gd name="connsiteX5" fmla="*/ 312424 w 394136"/>
                <a:gd name="connsiteY5" fmla="*/ 7003 h 274513"/>
                <a:gd name="connsiteX6" fmla="*/ 361062 w 394136"/>
                <a:gd name="connsiteY6" fmla="*/ 36186 h 274513"/>
                <a:gd name="connsiteX7" fmla="*/ 394136 w 394136"/>
                <a:gd name="connsiteY7" fmla="*/ 98443 h 274513"/>
                <a:gd name="connsiteX8" fmla="*/ 310478 w 394136"/>
                <a:gd name="connsiteY8" fmla="*/ 89690 h 274513"/>
                <a:gd name="connsiteX9" fmla="*/ 200556 w 394136"/>
                <a:gd name="connsiteY9" fmla="*/ 274513 h 274513"/>
                <a:gd name="connsiteX10" fmla="*/ 100361 w 394136"/>
                <a:gd name="connsiteY10" fmla="*/ 105253 h 274513"/>
                <a:gd name="connsiteX11" fmla="*/ 166 w 394136"/>
                <a:gd name="connsiteY11" fmla="*/ 102334 h 274513"/>
                <a:gd name="connsiteX12" fmla="*/ 78960 w 394136"/>
                <a:gd name="connsiteY12" fmla="*/ 16730 h 274513"/>
                <a:gd name="connsiteX0" fmla="*/ 78794 w 393970"/>
                <a:gd name="connsiteY0" fmla="*/ 16730 h 274513"/>
                <a:gd name="connsiteX1" fmla="*/ 166343 w 393970"/>
                <a:gd name="connsiteY1" fmla="*/ 152917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66343 w 393970"/>
                <a:gd name="connsiteY1" fmla="*/ 152917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8561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8561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2726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2726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2726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312 h 274095"/>
                <a:gd name="connsiteX1" fmla="*/ 152726 w 393970"/>
                <a:gd name="connsiteY1" fmla="*/ 107754 h 274095"/>
                <a:gd name="connsiteX2" fmla="*/ 200390 w 393970"/>
                <a:gd name="connsiteY2" fmla="*/ 186546 h 274095"/>
                <a:gd name="connsiteX3" fmla="*/ 249029 w 393970"/>
                <a:gd name="connsiteY3" fmla="*/ 78569 h 274095"/>
                <a:gd name="connsiteX4" fmla="*/ 287939 w 393970"/>
                <a:gd name="connsiteY4" fmla="*/ 6585 h 274095"/>
                <a:gd name="connsiteX5" fmla="*/ 312258 w 393970"/>
                <a:gd name="connsiteY5" fmla="*/ 6585 h 274095"/>
                <a:gd name="connsiteX6" fmla="*/ 360896 w 393970"/>
                <a:gd name="connsiteY6" fmla="*/ 35768 h 274095"/>
                <a:gd name="connsiteX7" fmla="*/ 393970 w 393970"/>
                <a:gd name="connsiteY7" fmla="*/ 98025 h 274095"/>
                <a:gd name="connsiteX8" fmla="*/ 310312 w 393970"/>
                <a:gd name="connsiteY8" fmla="*/ 89272 h 274095"/>
                <a:gd name="connsiteX9" fmla="*/ 200390 w 393970"/>
                <a:gd name="connsiteY9" fmla="*/ 274095 h 274095"/>
                <a:gd name="connsiteX10" fmla="*/ 100195 w 393970"/>
                <a:gd name="connsiteY10" fmla="*/ 104835 h 274095"/>
                <a:gd name="connsiteX11" fmla="*/ 0 w 393970"/>
                <a:gd name="connsiteY11" fmla="*/ 101916 h 274095"/>
                <a:gd name="connsiteX12" fmla="*/ 78794 w 393970"/>
                <a:gd name="connsiteY12" fmla="*/ 16312 h 27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3970" h="274095">
                  <a:moveTo>
                    <a:pt x="78794" y="16312"/>
                  </a:moveTo>
                  <a:cubicBezTo>
                    <a:pt x="104248" y="17285"/>
                    <a:pt x="134405" y="67709"/>
                    <a:pt x="152726" y="107754"/>
                  </a:cubicBezTo>
                  <a:cubicBezTo>
                    <a:pt x="171047" y="147799"/>
                    <a:pt x="183042" y="166769"/>
                    <a:pt x="200390" y="186546"/>
                  </a:cubicBezTo>
                  <a:cubicBezTo>
                    <a:pt x="211900" y="157689"/>
                    <a:pt x="234438" y="108562"/>
                    <a:pt x="249029" y="78569"/>
                  </a:cubicBezTo>
                  <a:cubicBezTo>
                    <a:pt x="263620" y="48576"/>
                    <a:pt x="277401" y="18582"/>
                    <a:pt x="287939" y="6585"/>
                  </a:cubicBezTo>
                  <a:cubicBezTo>
                    <a:pt x="298477" y="-5412"/>
                    <a:pt x="300099" y="1721"/>
                    <a:pt x="312258" y="6585"/>
                  </a:cubicBezTo>
                  <a:cubicBezTo>
                    <a:pt x="324418" y="11449"/>
                    <a:pt x="347277" y="20528"/>
                    <a:pt x="360896" y="35768"/>
                  </a:cubicBezTo>
                  <a:cubicBezTo>
                    <a:pt x="374515" y="51008"/>
                    <a:pt x="390081" y="74517"/>
                    <a:pt x="393970" y="98025"/>
                  </a:cubicBezTo>
                  <a:cubicBezTo>
                    <a:pt x="355062" y="90406"/>
                    <a:pt x="342251" y="84569"/>
                    <a:pt x="310312" y="89272"/>
                  </a:cubicBezTo>
                  <a:cubicBezTo>
                    <a:pt x="280318" y="119265"/>
                    <a:pt x="244164" y="205681"/>
                    <a:pt x="200390" y="274095"/>
                  </a:cubicBezTo>
                  <a:cubicBezTo>
                    <a:pt x="174124" y="214112"/>
                    <a:pt x="128567" y="135639"/>
                    <a:pt x="100195" y="104835"/>
                  </a:cubicBezTo>
                  <a:cubicBezTo>
                    <a:pt x="66797" y="76139"/>
                    <a:pt x="40530" y="91380"/>
                    <a:pt x="0" y="101916"/>
                  </a:cubicBezTo>
                  <a:cubicBezTo>
                    <a:pt x="17833" y="63817"/>
                    <a:pt x="53340" y="15339"/>
                    <a:pt x="78794" y="163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006556" y="4456793"/>
            <a:ext cx="1257708" cy="1386655"/>
            <a:chOff x="6710347" y="4049438"/>
            <a:chExt cx="1373231" cy="1514022"/>
          </a:xfrm>
        </p:grpSpPr>
        <p:grpSp>
          <p:nvGrpSpPr>
            <p:cNvPr id="115" name="Group 114"/>
            <p:cNvGrpSpPr/>
            <p:nvPr/>
          </p:nvGrpSpPr>
          <p:grpSpPr>
            <a:xfrm>
              <a:off x="6710347" y="4049438"/>
              <a:ext cx="1373231" cy="1514022"/>
              <a:chOff x="7074776" y="3158061"/>
              <a:chExt cx="2034497" cy="2243086"/>
            </a:xfrm>
            <a:solidFill>
              <a:srgbClr val="FEB834"/>
            </a:solidFill>
          </p:grpSpPr>
          <p:sp>
            <p:nvSpPr>
              <p:cNvPr id="117" name="Freeform 116"/>
              <p:cNvSpPr/>
              <p:nvPr/>
            </p:nvSpPr>
            <p:spPr>
              <a:xfrm>
                <a:off x="7074776" y="4426168"/>
                <a:ext cx="2034497" cy="974979"/>
              </a:xfrm>
              <a:custGeom>
                <a:avLst/>
                <a:gdLst>
                  <a:gd name="connsiteX0" fmla="*/ 893028 w 2408803"/>
                  <a:gd name="connsiteY0" fmla="*/ 0 h 979066"/>
                  <a:gd name="connsiteX1" fmla="*/ 1528551 w 2408803"/>
                  <a:gd name="connsiteY1" fmla="*/ 0 h 979066"/>
                  <a:gd name="connsiteX2" fmla="*/ 1523036 w 2408803"/>
                  <a:gd name="connsiteY2" fmla="*/ 9360 h 979066"/>
                  <a:gd name="connsiteX3" fmla="*/ 1509548 w 2408803"/>
                  <a:gd name="connsiteY3" fmla="*/ 43354 h 979066"/>
                  <a:gd name="connsiteX4" fmla="*/ 1525314 w 2408803"/>
                  <a:gd name="connsiteY4" fmla="*/ 141889 h 979066"/>
                  <a:gd name="connsiteX5" fmla="*/ 1560786 w 2408803"/>
                  <a:gd name="connsiteY5" fmla="*/ 157656 h 979066"/>
                  <a:gd name="connsiteX6" fmla="*/ 1600199 w 2408803"/>
                  <a:gd name="connsiteY6" fmla="*/ 212834 h 979066"/>
                  <a:gd name="connsiteX7" fmla="*/ 1848507 w 2408803"/>
                  <a:gd name="connsiteY7" fmla="*/ 283778 h 979066"/>
                  <a:gd name="connsiteX8" fmla="*/ 2077107 w 2408803"/>
                  <a:gd name="connsiteY8" fmla="*/ 342899 h 979066"/>
                  <a:gd name="connsiteX9" fmla="*/ 2211114 w 2408803"/>
                  <a:gd name="connsiteY9" fmla="*/ 386254 h 979066"/>
                  <a:gd name="connsiteX10" fmla="*/ 2325414 w 2408803"/>
                  <a:gd name="connsiteY10" fmla="*/ 429609 h 979066"/>
                  <a:gd name="connsiteX11" fmla="*/ 2360886 w 2408803"/>
                  <a:gd name="connsiteY11" fmla="*/ 583323 h 979066"/>
                  <a:gd name="connsiteX12" fmla="*/ 2388476 w 2408803"/>
                  <a:gd name="connsiteY12" fmla="*/ 784333 h 979066"/>
                  <a:gd name="connsiteX13" fmla="*/ 2408183 w 2408803"/>
                  <a:gd name="connsiteY13" fmla="*/ 965637 h 979066"/>
                  <a:gd name="connsiteX14" fmla="*/ 2404242 w 2408803"/>
                  <a:gd name="connsiteY14" fmla="*/ 965637 h 979066"/>
                  <a:gd name="connsiteX15" fmla="*/ 1229711 w 2408803"/>
                  <a:gd name="connsiteY15" fmla="*/ 969577 h 979066"/>
                  <a:gd name="connsiteX16" fmla="*/ 0 w 2408803"/>
                  <a:gd name="connsiteY16" fmla="*/ 965637 h 979066"/>
                  <a:gd name="connsiteX17" fmla="*/ 59121 w 2408803"/>
                  <a:gd name="connsiteY17" fmla="*/ 567558 h 979066"/>
                  <a:gd name="connsiteX18" fmla="*/ 106417 w 2408803"/>
                  <a:gd name="connsiteY18" fmla="*/ 425668 h 979066"/>
                  <a:gd name="connsiteX19" fmla="*/ 220717 w 2408803"/>
                  <a:gd name="connsiteY19" fmla="*/ 370489 h 979066"/>
                  <a:gd name="connsiteX20" fmla="*/ 855280 w 2408803"/>
                  <a:gd name="connsiteY20" fmla="*/ 189185 h 979066"/>
                  <a:gd name="connsiteX21" fmla="*/ 878929 w 2408803"/>
                  <a:gd name="connsiteY21" fmla="*/ 134007 h 979066"/>
                  <a:gd name="connsiteX22" fmla="*/ 902576 w 2408803"/>
                  <a:gd name="connsiteY22" fmla="*/ 98533 h 979066"/>
                  <a:gd name="connsiteX23" fmla="*/ 902083 w 2408803"/>
                  <a:gd name="connsiteY23" fmla="*/ 47049 h 979066"/>
                  <a:gd name="connsiteX0" fmla="*/ 893028 w 2408803"/>
                  <a:gd name="connsiteY0" fmla="*/ 0 h 979066"/>
                  <a:gd name="connsiteX1" fmla="*/ 1528551 w 2408803"/>
                  <a:gd name="connsiteY1" fmla="*/ 0 h 979066"/>
                  <a:gd name="connsiteX2" fmla="*/ 1523036 w 2408803"/>
                  <a:gd name="connsiteY2" fmla="*/ 9360 h 979066"/>
                  <a:gd name="connsiteX3" fmla="*/ 1509548 w 2408803"/>
                  <a:gd name="connsiteY3" fmla="*/ 43354 h 979066"/>
                  <a:gd name="connsiteX4" fmla="*/ 1525314 w 2408803"/>
                  <a:gd name="connsiteY4" fmla="*/ 141889 h 979066"/>
                  <a:gd name="connsiteX5" fmla="*/ 1560786 w 2408803"/>
                  <a:gd name="connsiteY5" fmla="*/ 157656 h 979066"/>
                  <a:gd name="connsiteX6" fmla="*/ 1600199 w 2408803"/>
                  <a:gd name="connsiteY6" fmla="*/ 212834 h 979066"/>
                  <a:gd name="connsiteX7" fmla="*/ 1848507 w 2408803"/>
                  <a:gd name="connsiteY7" fmla="*/ 283778 h 979066"/>
                  <a:gd name="connsiteX8" fmla="*/ 2077107 w 2408803"/>
                  <a:gd name="connsiteY8" fmla="*/ 342899 h 979066"/>
                  <a:gd name="connsiteX9" fmla="*/ 2225118 w 2408803"/>
                  <a:gd name="connsiteY9" fmla="*/ 342898 h 979066"/>
                  <a:gd name="connsiteX10" fmla="*/ 2325414 w 2408803"/>
                  <a:gd name="connsiteY10" fmla="*/ 429609 h 979066"/>
                  <a:gd name="connsiteX11" fmla="*/ 2360886 w 2408803"/>
                  <a:gd name="connsiteY11" fmla="*/ 583323 h 979066"/>
                  <a:gd name="connsiteX12" fmla="*/ 2388476 w 2408803"/>
                  <a:gd name="connsiteY12" fmla="*/ 784333 h 979066"/>
                  <a:gd name="connsiteX13" fmla="*/ 2408183 w 2408803"/>
                  <a:gd name="connsiteY13" fmla="*/ 965637 h 979066"/>
                  <a:gd name="connsiteX14" fmla="*/ 2404242 w 2408803"/>
                  <a:gd name="connsiteY14" fmla="*/ 965637 h 979066"/>
                  <a:gd name="connsiteX15" fmla="*/ 1229711 w 2408803"/>
                  <a:gd name="connsiteY15" fmla="*/ 969577 h 979066"/>
                  <a:gd name="connsiteX16" fmla="*/ 0 w 2408803"/>
                  <a:gd name="connsiteY16" fmla="*/ 965637 h 979066"/>
                  <a:gd name="connsiteX17" fmla="*/ 59121 w 2408803"/>
                  <a:gd name="connsiteY17" fmla="*/ 567558 h 979066"/>
                  <a:gd name="connsiteX18" fmla="*/ 106417 w 2408803"/>
                  <a:gd name="connsiteY18" fmla="*/ 425668 h 979066"/>
                  <a:gd name="connsiteX19" fmla="*/ 220717 w 2408803"/>
                  <a:gd name="connsiteY19" fmla="*/ 370489 h 979066"/>
                  <a:gd name="connsiteX20" fmla="*/ 855280 w 2408803"/>
                  <a:gd name="connsiteY20" fmla="*/ 189185 h 979066"/>
                  <a:gd name="connsiteX21" fmla="*/ 878929 w 2408803"/>
                  <a:gd name="connsiteY21" fmla="*/ 134007 h 979066"/>
                  <a:gd name="connsiteX22" fmla="*/ 902576 w 2408803"/>
                  <a:gd name="connsiteY22" fmla="*/ 98533 h 979066"/>
                  <a:gd name="connsiteX23" fmla="*/ 902083 w 2408803"/>
                  <a:gd name="connsiteY23" fmla="*/ 47049 h 979066"/>
                  <a:gd name="connsiteX24" fmla="*/ 893028 w 2408803"/>
                  <a:gd name="connsiteY24" fmla="*/ 0 h 979066"/>
                  <a:gd name="connsiteX0" fmla="*/ 893028 w 2408803"/>
                  <a:gd name="connsiteY0" fmla="*/ 0 h 979066"/>
                  <a:gd name="connsiteX1" fmla="*/ 1528551 w 2408803"/>
                  <a:gd name="connsiteY1" fmla="*/ 0 h 979066"/>
                  <a:gd name="connsiteX2" fmla="*/ 1523036 w 2408803"/>
                  <a:gd name="connsiteY2" fmla="*/ 9360 h 979066"/>
                  <a:gd name="connsiteX3" fmla="*/ 1509548 w 2408803"/>
                  <a:gd name="connsiteY3" fmla="*/ 43354 h 979066"/>
                  <a:gd name="connsiteX4" fmla="*/ 1525314 w 2408803"/>
                  <a:gd name="connsiteY4" fmla="*/ 141889 h 979066"/>
                  <a:gd name="connsiteX5" fmla="*/ 1560786 w 2408803"/>
                  <a:gd name="connsiteY5" fmla="*/ 157656 h 979066"/>
                  <a:gd name="connsiteX6" fmla="*/ 1600199 w 2408803"/>
                  <a:gd name="connsiteY6" fmla="*/ 212834 h 979066"/>
                  <a:gd name="connsiteX7" fmla="*/ 1848507 w 2408803"/>
                  <a:gd name="connsiteY7" fmla="*/ 283778 h 979066"/>
                  <a:gd name="connsiteX8" fmla="*/ 2077107 w 2408803"/>
                  <a:gd name="connsiteY8" fmla="*/ 342899 h 979066"/>
                  <a:gd name="connsiteX9" fmla="*/ 2225118 w 2408803"/>
                  <a:gd name="connsiteY9" fmla="*/ 342898 h 979066"/>
                  <a:gd name="connsiteX10" fmla="*/ 2068662 w 2408803"/>
                  <a:gd name="connsiteY10" fmla="*/ 480847 h 979066"/>
                  <a:gd name="connsiteX11" fmla="*/ 2360886 w 2408803"/>
                  <a:gd name="connsiteY11" fmla="*/ 583323 h 979066"/>
                  <a:gd name="connsiteX12" fmla="*/ 2388476 w 2408803"/>
                  <a:gd name="connsiteY12" fmla="*/ 784333 h 979066"/>
                  <a:gd name="connsiteX13" fmla="*/ 2408183 w 2408803"/>
                  <a:gd name="connsiteY13" fmla="*/ 965637 h 979066"/>
                  <a:gd name="connsiteX14" fmla="*/ 2404242 w 2408803"/>
                  <a:gd name="connsiteY14" fmla="*/ 965637 h 979066"/>
                  <a:gd name="connsiteX15" fmla="*/ 1229711 w 2408803"/>
                  <a:gd name="connsiteY15" fmla="*/ 969577 h 979066"/>
                  <a:gd name="connsiteX16" fmla="*/ 0 w 2408803"/>
                  <a:gd name="connsiteY16" fmla="*/ 965637 h 979066"/>
                  <a:gd name="connsiteX17" fmla="*/ 59121 w 2408803"/>
                  <a:gd name="connsiteY17" fmla="*/ 567558 h 979066"/>
                  <a:gd name="connsiteX18" fmla="*/ 106417 w 2408803"/>
                  <a:gd name="connsiteY18" fmla="*/ 425668 h 979066"/>
                  <a:gd name="connsiteX19" fmla="*/ 220717 w 2408803"/>
                  <a:gd name="connsiteY19" fmla="*/ 370489 h 979066"/>
                  <a:gd name="connsiteX20" fmla="*/ 855280 w 2408803"/>
                  <a:gd name="connsiteY20" fmla="*/ 189185 h 979066"/>
                  <a:gd name="connsiteX21" fmla="*/ 878929 w 2408803"/>
                  <a:gd name="connsiteY21" fmla="*/ 134007 h 979066"/>
                  <a:gd name="connsiteX22" fmla="*/ 902576 w 2408803"/>
                  <a:gd name="connsiteY22" fmla="*/ 98533 h 979066"/>
                  <a:gd name="connsiteX23" fmla="*/ 902083 w 2408803"/>
                  <a:gd name="connsiteY23" fmla="*/ 47049 h 979066"/>
                  <a:gd name="connsiteX24" fmla="*/ 893028 w 2408803"/>
                  <a:gd name="connsiteY24" fmla="*/ 0 h 979066"/>
                  <a:gd name="connsiteX0" fmla="*/ 893028 w 2408803"/>
                  <a:gd name="connsiteY0" fmla="*/ 0 h 979066"/>
                  <a:gd name="connsiteX1" fmla="*/ 1528551 w 2408803"/>
                  <a:gd name="connsiteY1" fmla="*/ 0 h 979066"/>
                  <a:gd name="connsiteX2" fmla="*/ 1523036 w 2408803"/>
                  <a:gd name="connsiteY2" fmla="*/ 9360 h 979066"/>
                  <a:gd name="connsiteX3" fmla="*/ 1509548 w 2408803"/>
                  <a:gd name="connsiteY3" fmla="*/ 43354 h 979066"/>
                  <a:gd name="connsiteX4" fmla="*/ 1525314 w 2408803"/>
                  <a:gd name="connsiteY4" fmla="*/ 141889 h 979066"/>
                  <a:gd name="connsiteX5" fmla="*/ 1560786 w 2408803"/>
                  <a:gd name="connsiteY5" fmla="*/ 157656 h 979066"/>
                  <a:gd name="connsiteX6" fmla="*/ 1600199 w 2408803"/>
                  <a:gd name="connsiteY6" fmla="*/ 212834 h 979066"/>
                  <a:gd name="connsiteX7" fmla="*/ 1848507 w 2408803"/>
                  <a:gd name="connsiteY7" fmla="*/ 283778 h 979066"/>
                  <a:gd name="connsiteX8" fmla="*/ 2077107 w 2408803"/>
                  <a:gd name="connsiteY8" fmla="*/ 342899 h 979066"/>
                  <a:gd name="connsiteX9" fmla="*/ 2225118 w 2408803"/>
                  <a:gd name="connsiteY9" fmla="*/ 342898 h 979066"/>
                  <a:gd name="connsiteX10" fmla="*/ 2250722 w 2408803"/>
                  <a:gd name="connsiteY10" fmla="*/ 488729 h 979066"/>
                  <a:gd name="connsiteX11" fmla="*/ 2360886 w 2408803"/>
                  <a:gd name="connsiteY11" fmla="*/ 583323 h 979066"/>
                  <a:gd name="connsiteX12" fmla="*/ 2388476 w 2408803"/>
                  <a:gd name="connsiteY12" fmla="*/ 784333 h 979066"/>
                  <a:gd name="connsiteX13" fmla="*/ 2408183 w 2408803"/>
                  <a:gd name="connsiteY13" fmla="*/ 965637 h 979066"/>
                  <a:gd name="connsiteX14" fmla="*/ 2404242 w 2408803"/>
                  <a:gd name="connsiteY14" fmla="*/ 965637 h 979066"/>
                  <a:gd name="connsiteX15" fmla="*/ 1229711 w 2408803"/>
                  <a:gd name="connsiteY15" fmla="*/ 969577 h 979066"/>
                  <a:gd name="connsiteX16" fmla="*/ 0 w 2408803"/>
                  <a:gd name="connsiteY16" fmla="*/ 965637 h 979066"/>
                  <a:gd name="connsiteX17" fmla="*/ 59121 w 2408803"/>
                  <a:gd name="connsiteY17" fmla="*/ 567558 h 979066"/>
                  <a:gd name="connsiteX18" fmla="*/ 106417 w 2408803"/>
                  <a:gd name="connsiteY18" fmla="*/ 425668 h 979066"/>
                  <a:gd name="connsiteX19" fmla="*/ 220717 w 2408803"/>
                  <a:gd name="connsiteY19" fmla="*/ 370489 h 979066"/>
                  <a:gd name="connsiteX20" fmla="*/ 855280 w 2408803"/>
                  <a:gd name="connsiteY20" fmla="*/ 189185 h 979066"/>
                  <a:gd name="connsiteX21" fmla="*/ 878929 w 2408803"/>
                  <a:gd name="connsiteY21" fmla="*/ 134007 h 979066"/>
                  <a:gd name="connsiteX22" fmla="*/ 902576 w 2408803"/>
                  <a:gd name="connsiteY22" fmla="*/ 98533 h 979066"/>
                  <a:gd name="connsiteX23" fmla="*/ 902083 w 2408803"/>
                  <a:gd name="connsiteY23" fmla="*/ 47049 h 979066"/>
                  <a:gd name="connsiteX24" fmla="*/ 893028 w 2408803"/>
                  <a:gd name="connsiteY24" fmla="*/ 0 h 979066"/>
                  <a:gd name="connsiteX0" fmla="*/ 893028 w 2408803"/>
                  <a:gd name="connsiteY0" fmla="*/ 0 h 979066"/>
                  <a:gd name="connsiteX1" fmla="*/ 1528551 w 2408803"/>
                  <a:gd name="connsiteY1" fmla="*/ 0 h 979066"/>
                  <a:gd name="connsiteX2" fmla="*/ 1523036 w 2408803"/>
                  <a:gd name="connsiteY2" fmla="*/ 9360 h 979066"/>
                  <a:gd name="connsiteX3" fmla="*/ 1509548 w 2408803"/>
                  <a:gd name="connsiteY3" fmla="*/ 43354 h 979066"/>
                  <a:gd name="connsiteX4" fmla="*/ 1525314 w 2408803"/>
                  <a:gd name="connsiteY4" fmla="*/ 141889 h 979066"/>
                  <a:gd name="connsiteX5" fmla="*/ 1560786 w 2408803"/>
                  <a:gd name="connsiteY5" fmla="*/ 157656 h 979066"/>
                  <a:gd name="connsiteX6" fmla="*/ 1600199 w 2408803"/>
                  <a:gd name="connsiteY6" fmla="*/ 212834 h 979066"/>
                  <a:gd name="connsiteX7" fmla="*/ 1848507 w 2408803"/>
                  <a:gd name="connsiteY7" fmla="*/ 283778 h 979066"/>
                  <a:gd name="connsiteX8" fmla="*/ 2077107 w 2408803"/>
                  <a:gd name="connsiteY8" fmla="*/ 342899 h 979066"/>
                  <a:gd name="connsiteX9" fmla="*/ 2225118 w 2408803"/>
                  <a:gd name="connsiteY9" fmla="*/ 342898 h 979066"/>
                  <a:gd name="connsiteX10" fmla="*/ 2250722 w 2408803"/>
                  <a:gd name="connsiteY10" fmla="*/ 488729 h 979066"/>
                  <a:gd name="connsiteX11" fmla="*/ 2328210 w 2408803"/>
                  <a:gd name="connsiteY11" fmla="*/ 654268 h 979066"/>
                  <a:gd name="connsiteX12" fmla="*/ 2388476 w 2408803"/>
                  <a:gd name="connsiteY12" fmla="*/ 784333 h 979066"/>
                  <a:gd name="connsiteX13" fmla="*/ 2408183 w 2408803"/>
                  <a:gd name="connsiteY13" fmla="*/ 965637 h 979066"/>
                  <a:gd name="connsiteX14" fmla="*/ 2404242 w 2408803"/>
                  <a:gd name="connsiteY14" fmla="*/ 965637 h 979066"/>
                  <a:gd name="connsiteX15" fmla="*/ 1229711 w 2408803"/>
                  <a:gd name="connsiteY15" fmla="*/ 969577 h 979066"/>
                  <a:gd name="connsiteX16" fmla="*/ 0 w 2408803"/>
                  <a:gd name="connsiteY16" fmla="*/ 965637 h 979066"/>
                  <a:gd name="connsiteX17" fmla="*/ 59121 w 2408803"/>
                  <a:gd name="connsiteY17" fmla="*/ 567558 h 979066"/>
                  <a:gd name="connsiteX18" fmla="*/ 106417 w 2408803"/>
                  <a:gd name="connsiteY18" fmla="*/ 425668 h 979066"/>
                  <a:gd name="connsiteX19" fmla="*/ 220717 w 2408803"/>
                  <a:gd name="connsiteY19" fmla="*/ 370489 h 979066"/>
                  <a:gd name="connsiteX20" fmla="*/ 855280 w 2408803"/>
                  <a:gd name="connsiteY20" fmla="*/ 189185 h 979066"/>
                  <a:gd name="connsiteX21" fmla="*/ 878929 w 2408803"/>
                  <a:gd name="connsiteY21" fmla="*/ 134007 h 979066"/>
                  <a:gd name="connsiteX22" fmla="*/ 902576 w 2408803"/>
                  <a:gd name="connsiteY22" fmla="*/ 98533 h 979066"/>
                  <a:gd name="connsiteX23" fmla="*/ 902083 w 2408803"/>
                  <a:gd name="connsiteY23" fmla="*/ 47049 h 979066"/>
                  <a:gd name="connsiteX24" fmla="*/ 893028 w 2408803"/>
                  <a:gd name="connsiteY24" fmla="*/ 0 h 979066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8 w 2409687"/>
                  <a:gd name="connsiteY9" fmla="*/ 342898 h 974979"/>
                  <a:gd name="connsiteX10" fmla="*/ 2250722 w 2409687"/>
                  <a:gd name="connsiteY10" fmla="*/ 488729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59121 w 2409687"/>
                  <a:gd name="connsiteY17" fmla="*/ 567558 h 974979"/>
                  <a:gd name="connsiteX18" fmla="*/ 106417 w 2409687"/>
                  <a:gd name="connsiteY18" fmla="*/ 425668 h 974979"/>
                  <a:gd name="connsiteX19" fmla="*/ 220717 w 2409687"/>
                  <a:gd name="connsiteY19" fmla="*/ 370489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8 w 2409687"/>
                  <a:gd name="connsiteY9" fmla="*/ 342898 h 974979"/>
                  <a:gd name="connsiteX10" fmla="*/ 2250722 w 2409687"/>
                  <a:gd name="connsiteY10" fmla="*/ 488729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59121 w 2409687"/>
                  <a:gd name="connsiteY17" fmla="*/ 567558 h 974979"/>
                  <a:gd name="connsiteX18" fmla="*/ 106417 w 2409687"/>
                  <a:gd name="connsiteY18" fmla="*/ 425668 h 974979"/>
                  <a:gd name="connsiteX19" fmla="*/ 220717 w 2409687"/>
                  <a:gd name="connsiteY19" fmla="*/ 370489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8 w 2409687"/>
                  <a:gd name="connsiteY9" fmla="*/ 342898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59121 w 2409687"/>
                  <a:gd name="connsiteY17" fmla="*/ 567558 h 974979"/>
                  <a:gd name="connsiteX18" fmla="*/ 106417 w 2409687"/>
                  <a:gd name="connsiteY18" fmla="*/ 425668 h 974979"/>
                  <a:gd name="connsiteX19" fmla="*/ 220717 w 2409687"/>
                  <a:gd name="connsiteY19" fmla="*/ 370489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59121 w 2409687"/>
                  <a:gd name="connsiteY17" fmla="*/ 567558 h 974979"/>
                  <a:gd name="connsiteX18" fmla="*/ 106417 w 2409687"/>
                  <a:gd name="connsiteY18" fmla="*/ 425668 h 974979"/>
                  <a:gd name="connsiteX19" fmla="*/ 220717 w 2409687"/>
                  <a:gd name="connsiteY19" fmla="*/ 370489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40448 w 2409687"/>
                  <a:gd name="connsiteY17" fmla="*/ 693682 h 974979"/>
                  <a:gd name="connsiteX18" fmla="*/ 106417 w 2409687"/>
                  <a:gd name="connsiteY18" fmla="*/ 425668 h 974979"/>
                  <a:gd name="connsiteX19" fmla="*/ 220717 w 2409687"/>
                  <a:gd name="connsiteY19" fmla="*/ 370489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40448 w 2409687"/>
                  <a:gd name="connsiteY17" fmla="*/ 693682 h 974979"/>
                  <a:gd name="connsiteX18" fmla="*/ 106417 w 2409687"/>
                  <a:gd name="connsiteY18" fmla="*/ 425668 h 974979"/>
                  <a:gd name="connsiteX19" fmla="*/ 253395 w 2409687"/>
                  <a:gd name="connsiteY19" fmla="*/ 354724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40448 w 2409687"/>
                  <a:gd name="connsiteY17" fmla="*/ 693682 h 974979"/>
                  <a:gd name="connsiteX18" fmla="*/ 101749 w 2409687"/>
                  <a:gd name="connsiteY18" fmla="*/ 476905 h 974979"/>
                  <a:gd name="connsiteX19" fmla="*/ 253395 w 2409687"/>
                  <a:gd name="connsiteY19" fmla="*/ 354724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40448 w 2409687"/>
                  <a:gd name="connsiteY17" fmla="*/ 693682 h 974979"/>
                  <a:gd name="connsiteX18" fmla="*/ 101749 w 2409687"/>
                  <a:gd name="connsiteY18" fmla="*/ 476905 h 974979"/>
                  <a:gd name="connsiteX19" fmla="*/ 253395 w 2409687"/>
                  <a:gd name="connsiteY19" fmla="*/ 354724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40448 w 2409687"/>
                  <a:gd name="connsiteY17" fmla="*/ 693682 h 974979"/>
                  <a:gd name="connsiteX18" fmla="*/ 73740 w 2409687"/>
                  <a:gd name="connsiteY18" fmla="*/ 496612 h 974979"/>
                  <a:gd name="connsiteX19" fmla="*/ 253395 w 2409687"/>
                  <a:gd name="connsiteY19" fmla="*/ 354724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40448 w 2409687"/>
                  <a:gd name="connsiteY17" fmla="*/ 693682 h 974979"/>
                  <a:gd name="connsiteX18" fmla="*/ 73740 w 2409687"/>
                  <a:gd name="connsiteY18" fmla="*/ 496612 h 974979"/>
                  <a:gd name="connsiteX19" fmla="*/ 253395 w 2409687"/>
                  <a:gd name="connsiteY19" fmla="*/ 354724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409687" h="974979">
                    <a:moveTo>
                      <a:pt x="893028" y="0"/>
                    </a:moveTo>
                    <a:lnTo>
                      <a:pt x="1528551" y="0"/>
                    </a:lnTo>
                    <a:lnTo>
                      <a:pt x="1523036" y="9360"/>
                    </a:lnTo>
                    <a:cubicBezTo>
                      <a:pt x="1514475" y="22169"/>
                      <a:pt x="1510534" y="24633"/>
                      <a:pt x="1509548" y="43354"/>
                    </a:cubicBezTo>
                    <a:cubicBezTo>
                      <a:pt x="1508234" y="68316"/>
                      <a:pt x="1516774" y="122839"/>
                      <a:pt x="1525314" y="141889"/>
                    </a:cubicBezTo>
                    <a:cubicBezTo>
                      <a:pt x="1533854" y="160939"/>
                      <a:pt x="1549619" y="143861"/>
                      <a:pt x="1560786" y="157656"/>
                    </a:cubicBezTo>
                    <a:cubicBezTo>
                      <a:pt x="1571953" y="171451"/>
                      <a:pt x="1552245" y="191814"/>
                      <a:pt x="1600199" y="212834"/>
                    </a:cubicBezTo>
                    <a:cubicBezTo>
                      <a:pt x="1648153" y="233854"/>
                      <a:pt x="1769022" y="262101"/>
                      <a:pt x="1848507" y="283778"/>
                    </a:cubicBezTo>
                    <a:cubicBezTo>
                      <a:pt x="1927992" y="305456"/>
                      <a:pt x="2014338" y="321222"/>
                      <a:pt x="2077107" y="342899"/>
                    </a:cubicBezTo>
                    <a:cubicBezTo>
                      <a:pt x="2139876" y="364576"/>
                      <a:pt x="2189959" y="382969"/>
                      <a:pt x="2225119" y="413843"/>
                    </a:cubicBezTo>
                    <a:cubicBezTo>
                      <a:pt x="2260279" y="444717"/>
                      <a:pt x="2270886" y="488072"/>
                      <a:pt x="2288068" y="528143"/>
                    </a:cubicBezTo>
                    <a:cubicBezTo>
                      <a:pt x="2305250" y="568214"/>
                      <a:pt x="2313809" y="602373"/>
                      <a:pt x="2328210" y="654268"/>
                    </a:cubicBezTo>
                    <a:cubicBezTo>
                      <a:pt x="2342611" y="706163"/>
                      <a:pt x="2361143" y="787618"/>
                      <a:pt x="2374472" y="839513"/>
                    </a:cubicBezTo>
                    <a:cubicBezTo>
                      <a:pt x="2387801" y="891408"/>
                      <a:pt x="2403221" y="944616"/>
                      <a:pt x="2408183" y="965637"/>
                    </a:cubicBezTo>
                    <a:cubicBezTo>
                      <a:pt x="2413145" y="986658"/>
                      <a:pt x="2404242" y="965637"/>
                      <a:pt x="2404242" y="965637"/>
                    </a:cubicBezTo>
                    <a:lnTo>
                      <a:pt x="1229711" y="969577"/>
                    </a:lnTo>
                    <a:cubicBezTo>
                      <a:pt x="951187" y="976803"/>
                      <a:pt x="614855" y="967607"/>
                      <a:pt x="0" y="965637"/>
                    </a:cubicBezTo>
                    <a:cubicBezTo>
                      <a:pt x="1971" y="922282"/>
                      <a:pt x="28158" y="771853"/>
                      <a:pt x="40448" y="693682"/>
                    </a:cubicBezTo>
                    <a:cubicBezTo>
                      <a:pt x="52738" y="615511"/>
                      <a:pt x="52254" y="572812"/>
                      <a:pt x="73740" y="496612"/>
                    </a:cubicBezTo>
                    <a:cubicBezTo>
                      <a:pt x="95226" y="420412"/>
                      <a:pt x="123138" y="405962"/>
                      <a:pt x="253395" y="354724"/>
                    </a:cubicBezTo>
                    <a:cubicBezTo>
                      <a:pt x="383652" y="303486"/>
                      <a:pt x="751024" y="225971"/>
                      <a:pt x="855280" y="189185"/>
                    </a:cubicBezTo>
                    <a:cubicBezTo>
                      <a:pt x="959536" y="152399"/>
                      <a:pt x="871046" y="149116"/>
                      <a:pt x="878929" y="134007"/>
                    </a:cubicBezTo>
                    <a:cubicBezTo>
                      <a:pt x="886812" y="118898"/>
                      <a:pt x="900606" y="122838"/>
                      <a:pt x="902576" y="98533"/>
                    </a:cubicBezTo>
                    <a:cubicBezTo>
                      <a:pt x="903561" y="86381"/>
                      <a:pt x="903726" y="67331"/>
                      <a:pt x="902083" y="47049"/>
                    </a:cubicBezTo>
                    <a:lnTo>
                      <a:pt x="89302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8" name="Freeform 117"/>
              <p:cNvSpPr/>
              <p:nvPr/>
            </p:nvSpPr>
            <p:spPr>
              <a:xfrm>
                <a:off x="7205026" y="3158061"/>
                <a:ext cx="1664828" cy="1671156"/>
              </a:xfrm>
              <a:custGeom>
                <a:avLst/>
                <a:gdLst>
                  <a:gd name="connsiteX0" fmla="*/ 131823 w 1664828"/>
                  <a:gd name="connsiteY0" fmla="*/ 1630125 h 1640885"/>
                  <a:gd name="connsiteX1" fmla="*/ 52996 w 1664828"/>
                  <a:gd name="connsiteY1" fmla="*/ 1452763 h 1640885"/>
                  <a:gd name="connsiteX2" fmla="*/ 139706 w 1664828"/>
                  <a:gd name="connsiteY2" fmla="*/ 1326638 h 1640885"/>
                  <a:gd name="connsiteX3" fmla="*/ 187003 w 1664828"/>
                  <a:gd name="connsiteY3" fmla="*/ 1302990 h 1640885"/>
                  <a:gd name="connsiteX4" fmla="*/ 183061 w 1664828"/>
                  <a:gd name="connsiteY4" fmla="*/ 1220221 h 1640885"/>
                  <a:gd name="connsiteX5" fmla="*/ 155472 w 1664828"/>
                  <a:gd name="connsiteY5" fmla="*/ 1188690 h 1640885"/>
                  <a:gd name="connsiteX6" fmla="*/ 206709 w 1664828"/>
                  <a:gd name="connsiteY6" fmla="*/ 1109863 h 1640885"/>
                  <a:gd name="connsiteX7" fmla="*/ 254006 w 1664828"/>
                  <a:gd name="connsiteY7" fmla="*/ 1058625 h 1640885"/>
                  <a:gd name="connsiteX8" fmla="*/ 222475 w 1664828"/>
                  <a:gd name="connsiteY8" fmla="*/ 952207 h 1640885"/>
                  <a:gd name="connsiteX9" fmla="*/ 119999 w 1664828"/>
                  <a:gd name="connsiteY9" fmla="*/ 806376 h 1640885"/>
                  <a:gd name="connsiteX10" fmla="*/ 226416 w 1664828"/>
                  <a:gd name="connsiteY10" fmla="*/ 636897 h 1640885"/>
                  <a:gd name="connsiteX11" fmla="*/ 226416 w 1664828"/>
                  <a:gd name="connsiteY11" fmla="*/ 498949 h 1640885"/>
                  <a:gd name="connsiteX12" fmla="*/ 257947 w 1664828"/>
                  <a:gd name="connsiteY12" fmla="*/ 278232 h 1640885"/>
                  <a:gd name="connsiteX13" fmla="*/ 628437 w 1664828"/>
                  <a:gd name="connsiteY13" fmla="*/ 10218 h 1640885"/>
                  <a:gd name="connsiteX14" fmla="*/ 1089578 w 1664828"/>
                  <a:gd name="connsiteY14" fmla="*/ 65397 h 1640885"/>
                  <a:gd name="connsiteX15" fmla="*/ 1199937 w 1664828"/>
                  <a:gd name="connsiteY15" fmla="*/ 156049 h 1640885"/>
                  <a:gd name="connsiteX16" fmla="*/ 1361534 w 1664828"/>
                  <a:gd name="connsiteY16" fmla="*/ 219111 h 1640885"/>
                  <a:gd name="connsiteX17" fmla="*/ 1483716 w 1664828"/>
                  <a:gd name="connsiteY17" fmla="*/ 420121 h 1640885"/>
                  <a:gd name="connsiteX18" fmla="*/ 1436420 w 1664828"/>
                  <a:gd name="connsiteY18" fmla="*/ 609307 h 1640885"/>
                  <a:gd name="connsiteX19" fmla="*/ 1531013 w 1664828"/>
                  <a:gd name="connsiteY19" fmla="*/ 759080 h 1640885"/>
                  <a:gd name="connsiteX20" fmla="*/ 1503423 w 1664828"/>
                  <a:gd name="connsiteY20" fmla="*/ 960090 h 1640885"/>
                  <a:gd name="connsiteX21" fmla="*/ 1590134 w 1664828"/>
                  <a:gd name="connsiteY21" fmla="*/ 1074390 h 1640885"/>
                  <a:gd name="connsiteX22" fmla="*/ 1491599 w 1664828"/>
                  <a:gd name="connsiteY22" fmla="*/ 1322697 h 1640885"/>
                  <a:gd name="connsiteX23" fmla="*/ 1649254 w 1664828"/>
                  <a:gd name="connsiteY23" fmla="*/ 1460645 h 1640885"/>
                  <a:gd name="connsiteX24" fmla="*/ 1487658 w 1664828"/>
                  <a:gd name="connsiteY24" fmla="*/ 1602535 h 1640885"/>
                  <a:gd name="connsiteX25" fmla="*/ 131823 w 1664828"/>
                  <a:gd name="connsiteY25" fmla="*/ 1630125 h 1640885"/>
                  <a:gd name="connsiteX0" fmla="*/ 131823 w 1664828"/>
                  <a:gd name="connsiteY0" fmla="*/ 1630125 h 1640885"/>
                  <a:gd name="connsiteX1" fmla="*/ 52996 w 1664828"/>
                  <a:gd name="connsiteY1" fmla="*/ 1452763 h 1640885"/>
                  <a:gd name="connsiteX2" fmla="*/ 139706 w 1664828"/>
                  <a:gd name="connsiteY2" fmla="*/ 1326638 h 1640885"/>
                  <a:gd name="connsiteX3" fmla="*/ 187003 w 1664828"/>
                  <a:gd name="connsiteY3" fmla="*/ 1302990 h 1640885"/>
                  <a:gd name="connsiteX4" fmla="*/ 183061 w 1664828"/>
                  <a:gd name="connsiteY4" fmla="*/ 1220221 h 1640885"/>
                  <a:gd name="connsiteX5" fmla="*/ 155472 w 1664828"/>
                  <a:gd name="connsiteY5" fmla="*/ 1188690 h 1640885"/>
                  <a:gd name="connsiteX6" fmla="*/ 206709 w 1664828"/>
                  <a:gd name="connsiteY6" fmla="*/ 1109863 h 1640885"/>
                  <a:gd name="connsiteX7" fmla="*/ 254006 w 1664828"/>
                  <a:gd name="connsiteY7" fmla="*/ 1058625 h 1640885"/>
                  <a:gd name="connsiteX8" fmla="*/ 222475 w 1664828"/>
                  <a:gd name="connsiteY8" fmla="*/ 952207 h 1640885"/>
                  <a:gd name="connsiteX9" fmla="*/ 119999 w 1664828"/>
                  <a:gd name="connsiteY9" fmla="*/ 806376 h 1640885"/>
                  <a:gd name="connsiteX10" fmla="*/ 226416 w 1664828"/>
                  <a:gd name="connsiteY10" fmla="*/ 636897 h 1640885"/>
                  <a:gd name="connsiteX11" fmla="*/ 226416 w 1664828"/>
                  <a:gd name="connsiteY11" fmla="*/ 498949 h 1640885"/>
                  <a:gd name="connsiteX12" fmla="*/ 257947 w 1664828"/>
                  <a:gd name="connsiteY12" fmla="*/ 278232 h 1640885"/>
                  <a:gd name="connsiteX13" fmla="*/ 628437 w 1664828"/>
                  <a:gd name="connsiteY13" fmla="*/ 10218 h 1640885"/>
                  <a:gd name="connsiteX14" fmla="*/ 1089578 w 1664828"/>
                  <a:gd name="connsiteY14" fmla="*/ 65397 h 1640885"/>
                  <a:gd name="connsiteX15" fmla="*/ 1199937 w 1664828"/>
                  <a:gd name="connsiteY15" fmla="*/ 156049 h 1640885"/>
                  <a:gd name="connsiteX16" fmla="*/ 1361534 w 1664828"/>
                  <a:gd name="connsiteY16" fmla="*/ 219111 h 1640885"/>
                  <a:gd name="connsiteX17" fmla="*/ 1483716 w 1664828"/>
                  <a:gd name="connsiteY17" fmla="*/ 420121 h 1640885"/>
                  <a:gd name="connsiteX18" fmla="*/ 1436420 w 1664828"/>
                  <a:gd name="connsiteY18" fmla="*/ 609307 h 1640885"/>
                  <a:gd name="connsiteX19" fmla="*/ 1531013 w 1664828"/>
                  <a:gd name="connsiteY19" fmla="*/ 759080 h 1640885"/>
                  <a:gd name="connsiteX20" fmla="*/ 1503423 w 1664828"/>
                  <a:gd name="connsiteY20" fmla="*/ 960090 h 1640885"/>
                  <a:gd name="connsiteX21" fmla="*/ 1590134 w 1664828"/>
                  <a:gd name="connsiteY21" fmla="*/ 1074390 h 1640885"/>
                  <a:gd name="connsiteX22" fmla="*/ 1491599 w 1664828"/>
                  <a:gd name="connsiteY22" fmla="*/ 1322697 h 1640885"/>
                  <a:gd name="connsiteX23" fmla="*/ 1649254 w 1664828"/>
                  <a:gd name="connsiteY23" fmla="*/ 1460645 h 1640885"/>
                  <a:gd name="connsiteX24" fmla="*/ 1487658 w 1664828"/>
                  <a:gd name="connsiteY24" fmla="*/ 1602535 h 1640885"/>
                  <a:gd name="connsiteX25" fmla="*/ 131823 w 1664828"/>
                  <a:gd name="connsiteY25" fmla="*/ 1630125 h 1640885"/>
                  <a:gd name="connsiteX0" fmla="*/ 131823 w 1664828"/>
                  <a:gd name="connsiteY0" fmla="*/ 1630125 h 1640885"/>
                  <a:gd name="connsiteX1" fmla="*/ 52996 w 1664828"/>
                  <a:gd name="connsiteY1" fmla="*/ 1452763 h 1640885"/>
                  <a:gd name="connsiteX2" fmla="*/ 139706 w 1664828"/>
                  <a:gd name="connsiteY2" fmla="*/ 1326638 h 1640885"/>
                  <a:gd name="connsiteX3" fmla="*/ 187003 w 1664828"/>
                  <a:gd name="connsiteY3" fmla="*/ 1302990 h 1640885"/>
                  <a:gd name="connsiteX4" fmla="*/ 183061 w 1664828"/>
                  <a:gd name="connsiteY4" fmla="*/ 1220221 h 1640885"/>
                  <a:gd name="connsiteX5" fmla="*/ 155472 w 1664828"/>
                  <a:gd name="connsiteY5" fmla="*/ 1188690 h 1640885"/>
                  <a:gd name="connsiteX6" fmla="*/ 206709 w 1664828"/>
                  <a:gd name="connsiteY6" fmla="*/ 1109863 h 1640885"/>
                  <a:gd name="connsiteX7" fmla="*/ 254006 w 1664828"/>
                  <a:gd name="connsiteY7" fmla="*/ 1058625 h 1640885"/>
                  <a:gd name="connsiteX8" fmla="*/ 222475 w 1664828"/>
                  <a:gd name="connsiteY8" fmla="*/ 952207 h 1640885"/>
                  <a:gd name="connsiteX9" fmla="*/ 119999 w 1664828"/>
                  <a:gd name="connsiteY9" fmla="*/ 806376 h 1640885"/>
                  <a:gd name="connsiteX10" fmla="*/ 226416 w 1664828"/>
                  <a:gd name="connsiteY10" fmla="*/ 636897 h 1640885"/>
                  <a:gd name="connsiteX11" fmla="*/ 226416 w 1664828"/>
                  <a:gd name="connsiteY11" fmla="*/ 498949 h 1640885"/>
                  <a:gd name="connsiteX12" fmla="*/ 257947 w 1664828"/>
                  <a:gd name="connsiteY12" fmla="*/ 278232 h 1640885"/>
                  <a:gd name="connsiteX13" fmla="*/ 628437 w 1664828"/>
                  <a:gd name="connsiteY13" fmla="*/ 10218 h 1640885"/>
                  <a:gd name="connsiteX14" fmla="*/ 1089578 w 1664828"/>
                  <a:gd name="connsiteY14" fmla="*/ 65397 h 1640885"/>
                  <a:gd name="connsiteX15" fmla="*/ 1199937 w 1664828"/>
                  <a:gd name="connsiteY15" fmla="*/ 156049 h 1640885"/>
                  <a:gd name="connsiteX16" fmla="*/ 1361534 w 1664828"/>
                  <a:gd name="connsiteY16" fmla="*/ 219111 h 1640885"/>
                  <a:gd name="connsiteX17" fmla="*/ 1483716 w 1664828"/>
                  <a:gd name="connsiteY17" fmla="*/ 420121 h 1640885"/>
                  <a:gd name="connsiteX18" fmla="*/ 1436420 w 1664828"/>
                  <a:gd name="connsiteY18" fmla="*/ 609307 h 1640885"/>
                  <a:gd name="connsiteX19" fmla="*/ 1531013 w 1664828"/>
                  <a:gd name="connsiteY19" fmla="*/ 759080 h 1640885"/>
                  <a:gd name="connsiteX20" fmla="*/ 1503423 w 1664828"/>
                  <a:gd name="connsiteY20" fmla="*/ 960090 h 1640885"/>
                  <a:gd name="connsiteX21" fmla="*/ 1590134 w 1664828"/>
                  <a:gd name="connsiteY21" fmla="*/ 1074390 h 1640885"/>
                  <a:gd name="connsiteX22" fmla="*/ 1491599 w 1664828"/>
                  <a:gd name="connsiteY22" fmla="*/ 1322697 h 1640885"/>
                  <a:gd name="connsiteX23" fmla="*/ 1649254 w 1664828"/>
                  <a:gd name="connsiteY23" fmla="*/ 1460645 h 1640885"/>
                  <a:gd name="connsiteX24" fmla="*/ 1487658 w 1664828"/>
                  <a:gd name="connsiteY24" fmla="*/ 1602535 h 1640885"/>
                  <a:gd name="connsiteX25" fmla="*/ 131823 w 1664828"/>
                  <a:gd name="connsiteY25" fmla="*/ 1630125 h 1640885"/>
                  <a:gd name="connsiteX0" fmla="*/ 131823 w 1664828"/>
                  <a:gd name="connsiteY0" fmla="*/ 1638599 h 1649359"/>
                  <a:gd name="connsiteX1" fmla="*/ 52996 w 1664828"/>
                  <a:gd name="connsiteY1" fmla="*/ 1461237 h 1649359"/>
                  <a:gd name="connsiteX2" fmla="*/ 139706 w 1664828"/>
                  <a:gd name="connsiteY2" fmla="*/ 1335112 h 1649359"/>
                  <a:gd name="connsiteX3" fmla="*/ 187003 w 1664828"/>
                  <a:gd name="connsiteY3" fmla="*/ 1311464 h 1649359"/>
                  <a:gd name="connsiteX4" fmla="*/ 183061 w 1664828"/>
                  <a:gd name="connsiteY4" fmla="*/ 1228695 h 1649359"/>
                  <a:gd name="connsiteX5" fmla="*/ 155472 w 1664828"/>
                  <a:gd name="connsiteY5" fmla="*/ 1197164 h 1649359"/>
                  <a:gd name="connsiteX6" fmla="*/ 206709 w 1664828"/>
                  <a:gd name="connsiteY6" fmla="*/ 1118337 h 1649359"/>
                  <a:gd name="connsiteX7" fmla="*/ 254006 w 1664828"/>
                  <a:gd name="connsiteY7" fmla="*/ 1067099 h 1649359"/>
                  <a:gd name="connsiteX8" fmla="*/ 222475 w 1664828"/>
                  <a:gd name="connsiteY8" fmla="*/ 960681 h 1649359"/>
                  <a:gd name="connsiteX9" fmla="*/ 119999 w 1664828"/>
                  <a:gd name="connsiteY9" fmla="*/ 814850 h 1649359"/>
                  <a:gd name="connsiteX10" fmla="*/ 226416 w 1664828"/>
                  <a:gd name="connsiteY10" fmla="*/ 645371 h 1649359"/>
                  <a:gd name="connsiteX11" fmla="*/ 226416 w 1664828"/>
                  <a:gd name="connsiteY11" fmla="*/ 507423 h 1649359"/>
                  <a:gd name="connsiteX12" fmla="*/ 257947 w 1664828"/>
                  <a:gd name="connsiteY12" fmla="*/ 286706 h 1649359"/>
                  <a:gd name="connsiteX13" fmla="*/ 628437 w 1664828"/>
                  <a:gd name="connsiteY13" fmla="*/ 18692 h 1649359"/>
                  <a:gd name="connsiteX14" fmla="*/ 1069872 w 1664828"/>
                  <a:gd name="connsiteY14" fmla="*/ 38398 h 1649359"/>
                  <a:gd name="connsiteX15" fmla="*/ 1199937 w 1664828"/>
                  <a:gd name="connsiteY15" fmla="*/ 164523 h 1649359"/>
                  <a:gd name="connsiteX16" fmla="*/ 1361534 w 1664828"/>
                  <a:gd name="connsiteY16" fmla="*/ 227585 h 1649359"/>
                  <a:gd name="connsiteX17" fmla="*/ 1483716 w 1664828"/>
                  <a:gd name="connsiteY17" fmla="*/ 428595 h 1649359"/>
                  <a:gd name="connsiteX18" fmla="*/ 1436420 w 1664828"/>
                  <a:gd name="connsiteY18" fmla="*/ 617781 h 1649359"/>
                  <a:gd name="connsiteX19" fmla="*/ 1531013 w 1664828"/>
                  <a:gd name="connsiteY19" fmla="*/ 767554 h 1649359"/>
                  <a:gd name="connsiteX20" fmla="*/ 1503423 w 1664828"/>
                  <a:gd name="connsiteY20" fmla="*/ 968564 h 1649359"/>
                  <a:gd name="connsiteX21" fmla="*/ 1590134 w 1664828"/>
                  <a:gd name="connsiteY21" fmla="*/ 1082864 h 1649359"/>
                  <a:gd name="connsiteX22" fmla="*/ 1491599 w 1664828"/>
                  <a:gd name="connsiteY22" fmla="*/ 1331171 h 1649359"/>
                  <a:gd name="connsiteX23" fmla="*/ 1649254 w 1664828"/>
                  <a:gd name="connsiteY23" fmla="*/ 1469119 h 1649359"/>
                  <a:gd name="connsiteX24" fmla="*/ 1487658 w 1664828"/>
                  <a:gd name="connsiteY24" fmla="*/ 1611009 h 1649359"/>
                  <a:gd name="connsiteX25" fmla="*/ 131823 w 1664828"/>
                  <a:gd name="connsiteY25" fmla="*/ 1638599 h 1649359"/>
                  <a:gd name="connsiteX0" fmla="*/ 131823 w 1664828"/>
                  <a:gd name="connsiteY0" fmla="*/ 1638599 h 1671156"/>
                  <a:gd name="connsiteX1" fmla="*/ 52996 w 1664828"/>
                  <a:gd name="connsiteY1" fmla="*/ 1461237 h 1671156"/>
                  <a:gd name="connsiteX2" fmla="*/ 139706 w 1664828"/>
                  <a:gd name="connsiteY2" fmla="*/ 1335112 h 1671156"/>
                  <a:gd name="connsiteX3" fmla="*/ 187003 w 1664828"/>
                  <a:gd name="connsiteY3" fmla="*/ 1311464 h 1671156"/>
                  <a:gd name="connsiteX4" fmla="*/ 183061 w 1664828"/>
                  <a:gd name="connsiteY4" fmla="*/ 1228695 h 1671156"/>
                  <a:gd name="connsiteX5" fmla="*/ 155472 w 1664828"/>
                  <a:gd name="connsiteY5" fmla="*/ 1197164 h 1671156"/>
                  <a:gd name="connsiteX6" fmla="*/ 206709 w 1664828"/>
                  <a:gd name="connsiteY6" fmla="*/ 1118337 h 1671156"/>
                  <a:gd name="connsiteX7" fmla="*/ 254006 w 1664828"/>
                  <a:gd name="connsiteY7" fmla="*/ 1067099 h 1671156"/>
                  <a:gd name="connsiteX8" fmla="*/ 222475 w 1664828"/>
                  <a:gd name="connsiteY8" fmla="*/ 960681 h 1671156"/>
                  <a:gd name="connsiteX9" fmla="*/ 119999 w 1664828"/>
                  <a:gd name="connsiteY9" fmla="*/ 814850 h 1671156"/>
                  <a:gd name="connsiteX10" fmla="*/ 226416 w 1664828"/>
                  <a:gd name="connsiteY10" fmla="*/ 645371 h 1671156"/>
                  <a:gd name="connsiteX11" fmla="*/ 226416 w 1664828"/>
                  <a:gd name="connsiteY11" fmla="*/ 507423 h 1671156"/>
                  <a:gd name="connsiteX12" fmla="*/ 257947 w 1664828"/>
                  <a:gd name="connsiteY12" fmla="*/ 286706 h 1671156"/>
                  <a:gd name="connsiteX13" fmla="*/ 628437 w 1664828"/>
                  <a:gd name="connsiteY13" fmla="*/ 18692 h 1671156"/>
                  <a:gd name="connsiteX14" fmla="*/ 1069872 w 1664828"/>
                  <a:gd name="connsiteY14" fmla="*/ 38398 h 1671156"/>
                  <a:gd name="connsiteX15" fmla="*/ 1199937 w 1664828"/>
                  <a:gd name="connsiteY15" fmla="*/ 164523 h 1671156"/>
                  <a:gd name="connsiteX16" fmla="*/ 1361534 w 1664828"/>
                  <a:gd name="connsiteY16" fmla="*/ 227585 h 1671156"/>
                  <a:gd name="connsiteX17" fmla="*/ 1483716 w 1664828"/>
                  <a:gd name="connsiteY17" fmla="*/ 428595 h 1671156"/>
                  <a:gd name="connsiteX18" fmla="*/ 1436420 w 1664828"/>
                  <a:gd name="connsiteY18" fmla="*/ 617781 h 1671156"/>
                  <a:gd name="connsiteX19" fmla="*/ 1531013 w 1664828"/>
                  <a:gd name="connsiteY19" fmla="*/ 767554 h 1671156"/>
                  <a:gd name="connsiteX20" fmla="*/ 1503423 w 1664828"/>
                  <a:gd name="connsiteY20" fmla="*/ 968564 h 1671156"/>
                  <a:gd name="connsiteX21" fmla="*/ 1590134 w 1664828"/>
                  <a:gd name="connsiteY21" fmla="*/ 1082864 h 1671156"/>
                  <a:gd name="connsiteX22" fmla="*/ 1491599 w 1664828"/>
                  <a:gd name="connsiteY22" fmla="*/ 1331171 h 1671156"/>
                  <a:gd name="connsiteX23" fmla="*/ 1649254 w 1664828"/>
                  <a:gd name="connsiteY23" fmla="*/ 1469119 h 1671156"/>
                  <a:gd name="connsiteX24" fmla="*/ 1487658 w 1664828"/>
                  <a:gd name="connsiteY24" fmla="*/ 1654364 h 1671156"/>
                  <a:gd name="connsiteX25" fmla="*/ 131823 w 1664828"/>
                  <a:gd name="connsiteY25" fmla="*/ 1638599 h 1671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664828" h="1671156">
                    <a:moveTo>
                      <a:pt x="131823" y="1638599"/>
                    </a:moveTo>
                    <a:cubicBezTo>
                      <a:pt x="-107287" y="1606411"/>
                      <a:pt x="51682" y="1511818"/>
                      <a:pt x="52996" y="1461237"/>
                    </a:cubicBezTo>
                    <a:cubicBezTo>
                      <a:pt x="54310" y="1410656"/>
                      <a:pt x="117372" y="1360074"/>
                      <a:pt x="139706" y="1335112"/>
                    </a:cubicBezTo>
                    <a:cubicBezTo>
                      <a:pt x="162040" y="1310150"/>
                      <a:pt x="179777" y="1329200"/>
                      <a:pt x="187003" y="1311464"/>
                    </a:cubicBezTo>
                    <a:cubicBezTo>
                      <a:pt x="194229" y="1293728"/>
                      <a:pt x="188316" y="1247745"/>
                      <a:pt x="183061" y="1228695"/>
                    </a:cubicBezTo>
                    <a:cubicBezTo>
                      <a:pt x="177806" y="1209645"/>
                      <a:pt x="151531" y="1215557"/>
                      <a:pt x="155472" y="1197164"/>
                    </a:cubicBezTo>
                    <a:cubicBezTo>
                      <a:pt x="159413" y="1178771"/>
                      <a:pt x="190287" y="1140014"/>
                      <a:pt x="206709" y="1118337"/>
                    </a:cubicBezTo>
                    <a:cubicBezTo>
                      <a:pt x="223131" y="1096660"/>
                      <a:pt x="251378" y="1093375"/>
                      <a:pt x="254006" y="1067099"/>
                    </a:cubicBezTo>
                    <a:cubicBezTo>
                      <a:pt x="256634" y="1040823"/>
                      <a:pt x="244810" y="1002722"/>
                      <a:pt x="222475" y="960681"/>
                    </a:cubicBezTo>
                    <a:cubicBezTo>
                      <a:pt x="200141" y="918639"/>
                      <a:pt x="119342" y="867402"/>
                      <a:pt x="119999" y="814850"/>
                    </a:cubicBezTo>
                    <a:cubicBezTo>
                      <a:pt x="120656" y="762298"/>
                      <a:pt x="208680" y="696609"/>
                      <a:pt x="226416" y="645371"/>
                    </a:cubicBezTo>
                    <a:cubicBezTo>
                      <a:pt x="244152" y="594133"/>
                      <a:pt x="221161" y="567200"/>
                      <a:pt x="226416" y="507423"/>
                    </a:cubicBezTo>
                    <a:cubicBezTo>
                      <a:pt x="231671" y="447646"/>
                      <a:pt x="190944" y="368161"/>
                      <a:pt x="257947" y="286706"/>
                    </a:cubicBezTo>
                    <a:cubicBezTo>
                      <a:pt x="324950" y="205251"/>
                      <a:pt x="493116" y="60077"/>
                      <a:pt x="628437" y="18692"/>
                    </a:cubicBezTo>
                    <a:cubicBezTo>
                      <a:pt x="763758" y="-22693"/>
                      <a:pt x="974622" y="14093"/>
                      <a:pt x="1069872" y="38398"/>
                    </a:cubicBezTo>
                    <a:cubicBezTo>
                      <a:pt x="1165122" y="62703"/>
                      <a:pt x="1194025" y="134962"/>
                      <a:pt x="1199937" y="164523"/>
                    </a:cubicBezTo>
                    <a:cubicBezTo>
                      <a:pt x="1245263" y="190142"/>
                      <a:pt x="1314238" y="183573"/>
                      <a:pt x="1361534" y="227585"/>
                    </a:cubicBezTo>
                    <a:cubicBezTo>
                      <a:pt x="1408830" y="271597"/>
                      <a:pt x="1471235" y="363562"/>
                      <a:pt x="1483716" y="428595"/>
                    </a:cubicBezTo>
                    <a:cubicBezTo>
                      <a:pt x="1496197" y="493628"/>
                      <a:pt x="1428537" y="561288"/>
                      <a:pt x="1436420" y="617781"/>
                    </a:cubicBezTo>
                    <a:cubicBezTo>
                      <a:pt x="1444303" y="674274"/>
                      <a:pt x="1519846" y="709090"/>
                      <a:pt x="1531013" y="767554"/>
                    </a:cubicBezTo>
                    <a:cubicBezTo>
                      <a:pt x="1542180" y="826018"/>
                      <a:pt x="1493569" y="916012"/>
                      <a:pt x="1503423" y="968564"/>
                    </a:cubicBezTo>
                    <a:cubicBezTo>
                      <a:pt x="1513277" y="1021116"/>
                      <a:pt x="1592105" y="1022430"/>
                      <a:pt x="1590134" y="1082864"/>
                    </a:cubicBezTo>
                    <a:cubicBezTo>
                      <a:pt x="1588163" y="1143298"/>
                      <a:pt x="1481746" y="1266795"/>
                      <a:pt x="1491599" y="1331171"/>
                    </a:cubicBezTo>
                    <a:cubicBezTo>
                      <a:pt x="1501452" y="1395547"/>
                      <a:pt x="1649911" y="1422479"/>
                      <a:pt x="1649254" y="1469119"/>
                    </a:cubicBezTo>
                    <a:cubicBezTo>
                      <a:pt x="1648597" y="1515759"/>
                      <a:pt x="1739906" y="1624147"/>
                      <a:pt x="1487658" y="1654364"/>
                    </a:cubicBezTo>
                    <a:cubicBezTo>
                      <a:pt x="1235410" y="1684581"/>
                      <a:pt x="370933" y="1670787"/>
                      <a:pt x="131823" y="163859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6" name="Freeform 115"/>
            <p:cNvSpPr/>
            <p:nvPr/>
          </p:nvSpPr>
          <p:spPr>
            <a:xfrm rot="21330852" flipH="1">
              <a:off x="7112286" y="5172776"/>
              <a:ext cx="482232" cy="335501"/>
            </a:xfrm>
            <a:custGeom>
              <a:avLst/>
              <a:gdLst>
                <a:gd name="connsiteX0" fmla="*/ 63401 w 367760"/>
                <a:gd name="connsiteY0" fmla="*/ 16730 h 264802"/>
                <a:gd name="connsiteX1" fmla="*/ 150950 w 367760"/>
                <a:gd name="connsiteY1" fmla="*/ 152917 h 264802"/>
                <a:gd name="connsiteX2" fmla="*/ 184997 w 367760"/>
                <a:gd name="connsiteY2" fmla="*/ 186964 h 264802"/>
                <a:gd name="connsiteX3" fmla="*/ 243363 w 367760"/>
                <a:gd name="connsiteY3" fmla="*/ 84824 h 264802"/>
                <a:gd name="connsiteX4" fmla="*/ 272546 w 367760"/>
                <a:gd name="connsiteY4" fmla="*/ 7003 h 264802"/>
                <a:gd name="connsiteX5" fmla="*/ 296865 w 367760"/>
                <a:gd name="connsiteY5" fmla="*/ 7003 h 264802"/>
                <a:gd name="connsiteX6" fmla="*/ 345503 w 367760"/>
                <a:gd name="connsiteY6" fmla="*/ 36186 h 264802"/>
                <a:gd name="connsiteX7" fmla="*/ 364959 w 367760"/>
                <a:gd name="connsiteY7" fmla="*/ 94552 h 264802"/>
                <a:gd name="connsiteX8" fmla="*/ 287137 w 367760"/>
                <a:gd name="connsiteY8" fmla="*/ 118871 h 264802"/>
                <a:gd name="connsiteX9" fmla="*/ 184997 w 367760"/>
                <a:gd name="connsiteY9" fmla="*/ 264786 h 264802"/>
                <a:gd name="connsiteX10" fmla="*/ 82856 w 367760"/>
                <a:gd name="connsiteY10" fmla="*/ 109143 h 264802"/>
                <a:gd name="connsiteX11" fmla="*/ 14763 w 367760"/>
                <a:gd name="connsiteY11" fmla="*/ 89688 h 264802"/>
                <a:gd name="connsiteX12" fmla="*/ 171 w 367760"/>
                <a:gd name="connsiteY12" fmla="*/ 94552 h 264802"/>
                <a:gd name="connsiteX13" fmla="*/ 63401 w 367760"/>
                <a:gd name="connsiteY13" fmla="*/ 16730 h 264802"/>
                <a:gd name="connsiteX0" fmla="*/ 63401 w 367760"/>
                <a:gd name="connsiteY0" fmla="*/ 16730 h 264802"/>
                <a:gd name="connsiteX1" fmla="*/ 150950 w 367760"/>
                <a:gd name="connsiteY1" fmla="*/ 152917 h 264802"/>
                <a:gd name="connsiteX2" fmla="*/ 184997 w 367760"/>
                <a:gd name="connsiteY2" fmla="*/ 186964 h 264802"/>
                <a:gd name="connsiteX3" fmla="*/ 243363 w 367760"/>
                <a:gd name="connsiteY3" fmla="*/ 84824 h 264802"/>
                <a:gd name="connsiteX4" fmla="*/ 272546 w 367760"/>
                <a:gd name="connsiteY4" fmla="*/ 7003 h 264802"/>
                <a:gd name="connsiteX5" fmla="*/ 296865 w 367760"/>
                <a:gd name="connsiteY5" fmla="*/ 7003 h 264802"/>
                <a:gd name="connsiteX6" fmla="*/ 345503 w 367760"/>
                <a:gd name="connsiteY6" fmla="*/ 36186 h 264802"/>
                <a:gd name="connsiteX7" fmla="*/ 364959 w 367760"/>
                <a:gd name="connsiteY7" fmla="*/ 94552 h 264802"/>
                <a:gd name="connsiteX8" fmla="*/ 287137 w 367760"/>
                <a:gd name="connsiteY8" fmla="*/ 118871 h 264802"/>
                <a:gd name="connsiteX9" fmla="*/ 184997 w 367760"/>
                <a:gd name="connsiteY9" fmla="*/ 264786 h 264802"/>
                <a:gd name="connsiteX10" fmla="*/ 82856 w 367760"/>
                <a:gd name="connsiteY10" fmla="*/ 109143 h 264802"/>
                <a:gd name="connsiteX11" fmla="*/ 14763 w 367760"/>
                <a:gd name="connsiteY11" fmla="*/ 89688 h 264802"/>
                <a:gd name="connsiteX12" fmla="*/ 171 w 367760"/>
                <a:gd name="connsiteY12" fmla="*/ 94552 h 264802"/>
                <a:gd name="connsiteX13" fmla="*/ 63401 w 367760"/>
                <a:gd name="connsiteY13" fmla="*/ 16730 h 264802"/>
                <a:gd name="connsiteX0" fmla="*/ 63401 w 364959"/>
                <a:gd name="connsiteY0" fmla="*/ 16730 h 264802"/>
                <a:gd name="connsiteX1" fmla="*/ 150950 w 364959"/>
                <a:gd name="connsiteY1" fmla="*/ 152917 h 264802"/>
                <a:gd name="connsiteX2" fmla="*/ 184997 w 364959"/>
                <a:gd name="connsiteY2" fmla="*/ 186964 h 264802"/>
                <a:gd name="connsiteX3" fmla="*/ 243363 w 364959"/>
                <a:gd name="connsiteY3" fmla="*/ 84824 h 264802"/>
                <a:gd name="connsiteX4" fmla="*/ 272546 w 364959"/>
                <a:gd name="connsiteY4" fmla="*/ 7003 h 264802"/>
                <a:gd name="connsiteX5" fmla="*/ 296865 w 364959"/>
                <a:gd name="connsiteY5" fmla="*/ 7003 h 264802"/>
                <a:gd name="connsiteX6" fmla="*/ 345503 w 364959"/>
                <a:gd name="connsiteY6" fmla="*/ 36186 h 264802"/>
                <a:gd name="connsiteX7" fmla="*/ 364959 w 364959"/>
                <a:gd name="connsiteY7" fmla="*/ 94552 h 264802"/>
                <a:gd name="connsiteX8" fmla="*/ 287137 w 364959"/>
                <a:gd name="connsiteY8" fmla="*/ 118871 h 264802"/>
                <a:gd name="connsiteX9" fmla="*/ 184997 w 364959"/>
                <a:gd name="connsiteY9" fmla="*/ 264786 h 264802"/>
                <a:gd name="connsiteX10" fmla="*/ 82856 w 364959"/>
                <a:gd name="connsiteY10" fmla="*/ 109143 h 264802"/>
                <a:gd name="connsiteX11" fmla="*/ 14763 w 364959"/>
                <a:gd name="connsiteY11" fmla="*/ 89688 h 264802"/>
                <a:gd name="connsiteX12" fmla="*/ 171 w 364959"/>
                <a:gd name="connsiteY12" fmla="*/ 94552 h 264802"/>
                <a:gd name="connsiteX13" fmla="*/ 63401 w 364959"/>
                <a:gd name="connsiteY13" fmla="*/ 16730 h 264802"/>
                <a:gd name="connsiteX0" fmla="*/ 63401 w 364959"/>
                <a:gd name="connsiteY0" fmla="*/ 16730 h 264802"/>
                <a:gd name="connsiteX1" fmla="*/ 150950 w 364959"/>
                <a:gd name="connsiteY1" fmla="*/ 152917 h 264802"/>
                <a:gd name="connsiteX2" fmla="*/ 184997 w 364959"/>
                <a:gd name="connsiteY2" fmla="*/ 186964 h 264802"/>
                <a:gd name="connsiteX3" fmla="*/ 243363 w 364959"/>
                <a:gd name="connsiteY3" fmla="*/ 84824 h 264802"/>
                <a:gd name="connsiteX4" fmla="*/ 272546 w 364959"/>
                <a:gd name="connsiteY4" fmla="*/ 7003 h 264802"/>
                <a:gd name="connsiteX5" fmla="*/ 296865 w 364959"/>
                <a:gd name="connsiteY5" fmla="*/ 7003 h 264802"/>
                <a:gd name="connsiteX6" fmla="*/ 345503 w 364959"/>
                <a:gd name="connsiteY6" fmla="*/ 36186 h 264802"/>
                <a:gd name="connsiteX7" fmla="*/ 364959 w 364959"/>
                <a:gd name="connsiteY7" fmla="*/ 94552 h 264802"/>
                <a:gd name="connsiteX8" fmla="*/ 287137 w 364959"/>
                <a:gd name="connsiteY8" fmla="*/ 118871 h 264802"/>
                <a:gd name="connsiteX9" fmla="*/ 184997 w 364959"/>
                <a:gd name="connsiteY9" fmla="*/ 264786 h 264802"/>
                <a:gd name="connsiteX10" fmla="*/ 82856 w 364959"/>
                <a:gd name="connsiteY10" fmla="*/ 109143 h 264802"/>
                <a:gd name="connsiteX11" fmla="*/ 14763 w 364959"/>
                <a:gd name="connsiteY11" fmla="*/ 89688 h 264802"/>
                <a:gd name="connsiteX12" fmla="*/ 171 w 364959"/>
                <a:gd name="connsiteY12" fmla="*/ 94552 h 264802"/>
                <a:gd name="connsiteX13" fmla="*/ 63401 w 364959"/>
                <a:gd name="connsiteY13" fmla="*/ 16730 h 264802"/>
                <a:gd name="connsiteX0" fmla="*/ 63401 w 364959"/>
                <a:gd name="connsiteY0" fmla="*/ 16730 h 274528"/>
                <a:gd name="connsiteX1" fmla="*/ 150950 w 364959"/>
                <a:gd name="connsiteY1" fmla="*/ 152917 h 274528"/>
                <a:gd name="connsiteX2" fmla="*/ 184997 w 364959"/>
                <a:gd name="connsiteY2" fmla="*/ 186964 h 274528"/>
                <a:gd name="connsiteX3" fmla="*/ 243363 w 364959"/>
                <a:gd name="connsiteY3" fmla="*/ 84824 h 274528"/>
                <a:gd name="connsiteX4" fmla="*/ 272546 w 364959"/>
                <a:gd name="connsiteY4" fmla="*/ 7003 h 274528"/>
                <a:gd name="connsiteX5" fmla="*/ 296865 w 364959"/>
                <a:gd name="connsiteY5" fmla="*/ 7003 h 274528"/>
                <a:gd name="connsiteX6" fmla="*/ 345503 w 364959"/>
                <a:gd name="connsiteY6" fmla="*/ 36186 h 274528"/>
                <a:gd name="connsiteX7" fmla="*/ 364959 w 364959"/>
                <a:gd name="connsiteY7" fmla="*/ 94552 h 274528"/>
                <a:gd name="connsiteX8" fmla="*/ 287137 w 364959"/>
                <a:gd name="connsiteY8" fmla="*/ 118871 h 274528"/>
                <a:gd name="connsiteX9" fmla="*/ 184997 w 364959"/>
                <a:gd name="connsiteY9" fmla="*/ 274513 h 274528"/>
                <a:gd name="connsiteX10" fmla="*/ 82856 w 364959"/>
                <a:gd name="connsiteY10" fmla="*/ 109143 h 274528"/>
                <a:gd name="connsiteX11" fmla="*/ 14763 w 364959"/>
                <a:gd name="connsiteY11" fmla="*/ 89688 h 274528"/>
                <a:gd name="connsiteX12" fmla="*/ 171 w 364959"/>
                <a:gd name="connsiteY12" fmla="*/ 94552 h 274528"/>
                <a:gd name="connsiteX13" fmla="*/ 63401 w 364959"/>
                <a:gd name="connsiteY13" fmla="*/ 16730 h 274528"/>
                <a:gd name="connsiteX0" fmla="*/ 63401 w 364959"/>
                <a:gd name="connsiteY0" fmla="*/ 16730 h 274528"/>
                <a:gd name="connsiteX1" fmla="*/ 150950 w 364959"/>
                <a:gd name="connsiteY1" fmla="*/ 152917 h 274528"/>
                <a:gd name="connsiteX2" fmla="*/ 184997 w 364959"/>
                <a:gd name="connsiteY2" fmla="*/ 186964 h 274528"/>
                <a:gd name="connsiteX3" fmla="*/ 243363 w 364959"/>
                <a:gd name="connsiteY3" fmla="*/ 84824 h 274528"/>
                <a:gd name="connsiteX4" fmla="*/ 272546 w 364959"/>
                <a:gd name="connsiteY4" fmla="*/ 7003 h 274528"/>
                <a:gd name="connsiteX5" fmla="*/ 296865 w 364959"/>
                <a:gd name="connsiteY5" fmla="*/ 7003 h 274528"/>
                <a:gd name="connsiteX6" fmla="*/ 345503 w 364959"/>
                <a:gd name="connsiteY6" fmla="*/ 36186 h 274528"/>
                <a:gd name="connsiteX7" fmla="*/ 364959 w 364959"/>
                <a:gd name="connsiteY7" fmla="*/ 94552 h 274528"/>
                <a:gd name="connsiteX8" fmla="*/ 287137 w 364959"/>
                <a:gd name="connsiteY8" fmla="*/ 118871 h 274528"/>
                <a:gd name="connsiteX9" fmla="*/ 184997 w 364959"/>
                <a:gd name="connsiteY9" fmla="*/ 274513 h 274528"/>
                <a:gd name="connsiteX10" fmla="*/ 82856 w 364959"/>
                <a:gd name="connsiteY10" fmla="*/ 109143 h 274528"/>
                <a:gd name="connsiteX11" fmla="*/ 14763 w 364959"/>
                <a:gd name="connsiteY11" fmla="*/ 89688 h 274528"/>
                <a:gd name="connsiteX12" fmla="*/ 171 w 364959"/>
                <a:gd name="connsiteY12" fmla="*/ 94552 h 274528"/>
                <a:gd name="connsiteX13" fmla="*/ 63401 w 364959"/>
                <a:gd name="connsiteY13" fmla="*/ 16730 h 274528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2856 w 364959"/>
                <a:gd name="connsiteY10" fmla="*/ 10914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2856 w 364959"/>
                <a:gd name="connsiteY10" fmla="*/ 10914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0911 w 364959"/>
                <a:gd name="connsiteY10" fmla="*/ 120816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75075 w 364959"/>
                <a:gd name="connsiteY10" fmla="*/ 91635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94919 w 364959"/>
                <a:gd name="connsiteY8" fmla="*/ 89690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78577"/>
                <a:gd name="connsiteY0" fmla="*/ 16730 h 274513"/>
                <a:gd name="connsiteX1" fmla="*/ 150950 w 378577"/>
                <a:gd name="connsiteY1" fmla="*/ 152917 h 274513"/>
                <a:gd name="connsiteX2" fmla="*/ 184997 w 378577"/>
                <a:gd name="connsiteY2" fmla="*/ 186964 h 274513"/>
                <a:gd name="connsiteX3" fmla="*/ 243363 w 378577"/>
                <a:gd name="connsiteY3" fmla="*/ 84824 h 274513"/>
                <a:gd name="connsiteX4" fmla="*/ 272546 w 378577"/>
                <a:gd name="connsiteY4" fmla="*/ 7003 h 274513"/>
                <a:gd name="connsiteX5" fmla="*/ 296865 w 378577"/>
                <a:gd name="connsiteY5" fmla="*/ 7003 h 274513"/>
                <a:gd name="connsiteX6" fmla="*/ 345503 w 378577"/>
                <a:gd name="connsiteY6" fmla="*/ 36186 h 274513"/>
                <a:gd name="connsiteX7" fmla="*/ 378577 w 378577"/>
                <a:gd name="connsiteY7" fmla="*/ 98443 h 274513"/>
                <a:gd name="connsiteX8" fmla="*/ 294919 w 378577"/>
                <a:gd name="connsiteY8" fmla="*/ 89690 h 274513"/>
                <a:gd name="connsiteX9" fmla="*/ 184997 w 378577"/>
                <a:gd name="connsiteY9" fmla="*/ 274513 h 274513"/>
                <a:gd name="connsiteX10" fmla="*/ 84802 w 378577"/>
                <a:gd name="connsiteY10" fmla="*/ 105253 h 274513"/>
                <a:gd name="connsiteX11" fmla="*/ 14763 w 378577"/>
                <a:gd name="connsiteY11" fmla="*/ 89688 h 274513"/>
                <a:gd name="connsiteX12" fmla="*/ 171 w 378577"/>
                <a:gd name="connsiteY12" fmla="*/ 94552 h 274513"/>
                <a:gd name="connsiteX13" fmla="*/ 63401 w 378577"/>
                <a:gd name="connsiteY13" fmla="*/ 16730 h 274513"/>
                <a:gd name="connsiteX0" fmla="*/ 78821 w 393997"/>
                <a:gd name="connsiteY0" fmla="*/ 16730 h 274513"/>
                <a:gd name="connsiteX1" fmla="*/ 166370 w 393997"/>
                <a:gd name="connsiteY1" fmla="*/ 152917 h 274513"/>
                <a:gd name="connsiteX2" fmla="*/ 200417 w 393997"/>
                <a:gd name="connsiteY2" fmla="*/ 186964 h 274513"/>
                <a:gd name="connsiteX3" fmla="*/ 258783 w 393997"/>
                <a:gd name="connsiteY3" fmla="*/ 84824 h 274513"/>
                <a:gd name="connsiteX4" fmla="*/ 287966 w 393997"/>
                <a:gd name="connsiteY4" fmla="*/ 7003 h 274513"/>
                <a:gd name="connsiteX5" fmla="*/ 312285 w 393997"/>
                <a:gd name="connsiteY5" fmla="*/ 7003 h 274513"/>
                <a:gd name="connsiteX6" fmla="*/ 360923 w 393997"/>
                <a:gd name="connsiteY6" fmla="*/ 36186 h 274513"/>
                <a:gd name="connsiteX7" fmla="*/ 393997 w 393997"/>
                <a:gd name="connsiteY7" fmla="*/ 98443 h 274513"/>
                <a:gd name="connsiteX8" fmla="*/ 310339 w 393997"/>
                <a:gd name="connsiteY8" fmla="*/ 89690 h 274513"/>
                <a:gd name="connsiteX9" fmla="*/ 200417 w 393997"/>
                <a:gd name="connsiteY9" fmla="*/ 274513 h 274513"/>
                <a:gd name="connsiteX10" fmla="*/ 100222 w 393997"/>
                <a:gd name="connsiteY10" fmla="*/ 105253 h 274513"/>
                <a:gd name="connsiteX11" fmla="*/ 30183 w 393997"/>
                <a:gd name="connsiteY11" fmla="*/ 89688 h 274513"/>
                <a:gd name="connsiteX12" fmla="*/ 27 w 393997"/>
                <a:gd name="connsiteY12" fmla="*/ 102334 h 274513"/>
                <a:gd name="connsiteX13" fmla="*/ 78821 w 393997"/>
                <a:gd name="connsiteY13" fmla="*/ 16730 h 274513"/>
                <a:gd name="connsiteX0" fmla="*/ 78960 w 394136"/>
                <a:gd name="connsiteY0" fmla="*/ 16730 h 274513"/>
                <a:gd name="connsiteX1" fmla="*/ 166509 w 394136"/>
                <a:gd name="connsiteY1" fmla="*/ 152917 h 274513"/>
                <a:gd name="connsiteX2" fmla="*/ 200556 w 394136"/>
                <a:gd name="connsiteY2" fmla="*/ 186964 h 274513"/>
                <a:gd name="connsiteX3" fmla="*/ 258922 w 394136"/>
                <a:gd name="connsiteY3" fmla="*/ 84824 h 274513"/>
                <a:gd name="connsiteX4" fmla="*/ 288105 w 394136"/>
                <a:gd name="connsiteY4" fmla="*/ 7003 h 274513"/>
                <a:gd name="connsiteX5" fmla="*/ 312424 w 394136"/>
                <a:gd name="connsiteY5" fmla="*/ 7003 h 274513"/>
                <a:gd name="connsiteX6" fmla="*/ 361062 w 394136"/>
                <a:gd name="connsiteY6" fmla="*/ 36186 h 274513"/>
                <a:gd name="connsiteX7" fmla="*/ 394136 w 394136"/>
                <a:gd name="connsiteY7" fmla="*/ 98443 h 274513"/>
                <a:gd name="connsiteX8" fmla="*/ 310478 w 394136"/>
                <a:gd name="connsiteY8" fmla="*/ 89690 h 274513"/>
                <a:gd name="connsiteX9" fmla="*/ 200556 w 394136"/>
                <a:gd name="connsiteY9" fmla="*/ 274513 h 274513"/>
                <a:gd name="connsiteX10" fmla="*/ 100361 w 394136"/>
                <a:gd name="connsiteY10" fmla="*/ 105253 h 274513"/>
                <a:gd name="connsiteX11" fmla="*/ 166 w 394136"/>
                <a:gd name="connsiteY11" fmla="*/ 102334 h 274513"/>
                <a:gd name="connsiteX12" fmla="*/ 78960 w 394136"/>
                <a:gd name="connsiteY12" fmla="*/ 16730 h 274513"/>
                <a:gd name="connsiteX0" fmla="*/ 78960 w 394136"/>
                <a:gd name="connsiteY0" fmla="*/ 16730 h 274513"/>
                <a:gd name="connsiteX1" fmla="*/ 166509 w 394136"/>
                <a:gd name="connsiteY1" fmla="*/ 152917 h 274513"/>
                <a:gd name="connsiteX2" fmla="*/ 200556 w 394136"/>
                <a:gd name="connsiteY2" fmla="*/ 186964 h 274513"/>
                <a:gd name="connsiteX3" fmla="*/ 258922 w 394136"/>
                <a:gd name="connsiteY3" fmla="*/ 84824 h 274513"/>
                <a:gd name="connsiteX4" fmla="*/ 288105 w 394136"/>
                <a:gd name="connsiteY4" fmla="*/ 7003 h 274513"/>
                <a:gd name="connsiteX5" fmla="*/ 312424 w 394136"/>
                <a:gd name="connsiteY5" fmla="*/ 7003 h 274513"/>
                <a:gd name="connsiteX6" fmla="*/ 361062 w 394136"/>
                <a:gd name="connsiteY6" fmla="*/ 36186 h 274513"/>
                <a:gd name="connsiteX7" fmla="*/ 394136 w 394136"/>
                <a:gd name="connsiteY7" fmla="*/ 98443 h 274513"/>
                <a:gd name="connsiteX8" fmla="*/ 310478 w 394136"/>
                <a:gd name="connsiteY8" fmla="*/ 89690 h 274513"/>
                <a:gd name="connsiteX9" fmla="*/ 200556 w 394136"/>
                <a:gd name="connsiteY9" fmla="*/ 274513 h 274513"/>
                <a:gd name="connsiteX10" fmla="*/ 100361 w 394136"/>
                <a:gd name="connsiteY10" fmla="*/ 105253 h 274513"/>
                <a:gd name="connsiteX11" fmla="*/ 166 w 394136"/>
                <a:gd name="connsiteY11" fmla="*/ 102334 h 274513"/>
                <a:gd name="connsiteX12" fmla="*/ 78960 w 394136"/>
                <a:gd name="connsiteY12" fmla="*/ 16730 h 274513"/>
                <a:gd name="connsiteX0" fmla="*/ 78960 w 394136"/>
                <a:gd name="connsiteY0" fmla="*/ 16730 h 274513"/>
                <a:gd name="connsiteX1" fmla="*/ 166509 w 394136"/>
                <a:gd name="connsiteY1" fmla="*/ 152917 h 274513"/>
                <a:gd name="connsiteX2" fmla="*/ 200556 w 394136"/>
                <a:gd name="connsiteY2" fmla="*/ 186964 h 274513"/>
                <a:gd name="connsiteX3" fmla="*/ 258922 w 394136"/>
                <a:gd name="connsiteY3" fmla="*/ 84824 h 274513"/>
                <a:gd name="connsiteX4" fmla="*/ 288105 w 394136"/>
                <a:gd name="connsiteY4" fmla="*/ 7003 h 274513"/>
                <a:gd name="connsiteX5" fmla="*/ 312424 w 394136"/>
                <a:gd name="connsiteY5" fmla="*/ 7003 h 274513"/>
                <a:gd name="connsiteX6" fmla="*/ 361062 w 394136"/>
                <a:gd name="connsiteY6" fmla="*/ 36186 h 274513"/>
                <a:gd name="connsiteX7" fmla="*/ 394136 w 394136"/>
                <a:gd name="connsiteY7" fmla="*/ 98443 h 274513"/>
                <a:gd name="connsiteX8" fmla="*/ 310478 w 394136"/>
                <a:gd name="connsiteY8" fmla="*/ 89690 h 274513"/>
                <a:gd name="connsiteX9" fmla="*/ 200556 w 394136"/>
                <a:gd name="connsiteY9" fmla="*/ 274513 h 274513"/>
                <a:gd name="connsiteX10" fmla="*/ 100361 w 394136"/>
                <a:gd name="connsiteY10" fmla="*/ 105253 h 274513"/>
                <a:gd name="connsiteX11" fmla="*/ 166 w 394136"/>
                <a:gd name="connsiteY11" fmla="*/ 102334 h 274513"/>
                <a:gd name="connsiteX12" fmla="*/ 78960 w 394136"/>
                <a:gd name="connsiteY12" fmla="*/ 16730 h 274513"/>
                <a:gd name="connsiteX0" fmla="*/ 78794 w 393970"/>
                <a:gd name="connsiteY0" fmla="*/ 16730 h 274513"/>
                <a:gd name="connsiteX1" fmla="*/ 166343 w 393970"/>
                <a:gd name="connsiteY1" fmla="*/ 152917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66343 w 393970"/>
                <a:gd name="connsiteY1" fmla="*/ 152917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8561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8561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2726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2726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2726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312 h 274095"/>
                <a:gd name="connsiteX1" fmla="*/ 152726 w 393970"/>
                <a:gd name="connsiteY1" fmla="*/ 107754 h 274095"/>
                <a:gd name="connsiteX2" fmla="*/ 200390 w 393970"/>
                <a:gd name="connsiteY2" fmla="*/ 186546 h 274095"/>
                <a:gd name="connsiteX3" fmla="*/ 249029 w 393970"/>
                <a:gd name="connsiteY3" fmla="*/ 78569 h 274095"/>
                <a:gd name="connsiteX4" fmla="*/ 287939 w 393970"/>
                <a:gd name="connsiteY4" fmla="*/ 6585 h 274095"/>
                <a:gd name="connsiteX5" fmla="*/ 312258 w 393970"/>
                <a:gd name="connsiteY5" fmla="*/ 6585 h 274095"/>
                <a:gd name="connsiteX6" fmla="*/ 360896 w 393970"/>
                <a:gd name="connsiteY6" fmla="*/ 35768 h 274095"/>
                <a:gd name="connsiteX7" fmla="*/ 393970 w 393970"/>
                <a:gd name="connsiteY7" fmla="*/ 98025 h 274095"/>
                <a:gd name="connsiteX8" fmla="*/ 310312 w 393970"/>
                <a:gd name="connsiteY8" fmla="*/ 89272 h 274095"/>
                <a:gd name="connsiteX9" fmla="*/ 200390 w 393970"/>
                <a:gd name="connsiteY9" fmla="*/ 274095 h 274095"/>
                <a:gd name="connsiteX10" fmla="*/ 100195 w 393970"/>
                <a:gd name="connsiteY10" fmla="*/ 104835 h 274095"/>
                <a:gd name="connsiteX11" fmla="*/ 0 w 393970"/>
                <a:gd name="connsiteY11" fmla="*/ 101916 h 274095"/>
                <a:gd name="connsiteX12" fmla="*/ 78794 w 393970"/>
                <a:gd name="connsiteY12" fmla="*/ 16312 h 27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3970" h="274095">
                  <a:moveTo>
                    <a:pt x="78794" y="16312"/>
                  </a:moveTo>
                  <a:cubicBezTo>
                    <a:pt x="104248" y="17285"/>
                    <a:pt x="134405" y="67709"/>
                    <a:pt x="152726" y="107754"/>
                  </a:cubicBezTo>
                  <a:cubicBezTo>
                    <a:pt x="171047" y="147799"/>
                    <a:pt x="183042" y="166769"/>
                    <a:pt x="200390" y="186546"/>
                  </a:cubicBezTo>
                  <a:cubicBezTo>
                    <a:pt x="211900" y="157689"/>
                    <a:pt x="234438" y="108562"/>
                    <a:pt x="249029" y="78569"/>
                  </a:cubicBezTo>
                  <a:cubicBezTo>
                    <a:pt x="263620" y="48576"/>
                    <a:pt x="277401" y="18582"/>
                    <a:pt x="287939" y="6585"/>
                  </a:cubicBezTo>
                  <a:cubicBezTo>
                    <a:pt x="298477" y="-5412"/>
                    <a:pt x="300099" y="1721"/>
                    <a:pt x="312258" y="6585"/>
                  </a:cubicBezTo>
                  <a:cubicBezTo>
                    <a:pt x="324418" y="11449"/>
                    <a:pt x="347277" y="20528"/>
                    <a:pt x="360896" y="35768"/>
                  </a:cubicBezTo>
                  <a:cubicBezTo>
                    <a:pt x="374515" y="51008"/>
                    <a:pt x="390081" y="74517"/>
                    <a:pt x="393970" y="98025"/>
                  </a:cubicBezTo>
                  <a:cubicBezTo>
                    <a:pt x="355062" y="90406"/>
                    <a:pt x="342251" y="84569"/>
                    <a:pt x="310312" y="89272"/>
                  </a:cubicBezTo>
                  <a:cubicBezTo>
                    <a:pt x="280318" y="119265"/>
                    <a:pt x="244164" y="205681"/>
                    <a:pt x="200390" y="274095"/>
                  </a:cubicBezTo>
                  <a:cubicBezTo>
                    <a:pt x="174124" y="214112"/>
                    <a:pt x="128567" y="135639"/>
                    <a:pt x="100195" y="104835"/>
                  </a:cubicBezTo>
                  <a:cubicBezTo>
                    <a:pt x="66797" y="76139"/>
                    <a:pt x="40530" y="91380"/>
                    <a:pt x="0" y="101916"/>
                  </a:cubicBezTo>
                  <a:cubicBezTo>
                    <a:pt x="17833" y="63817"/>
                    <a:pt x="53340" y="15339"/>
                    <a:pt x="78794" y="163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611258" y="4385417"/>
            <a:ext cx="1566767" cy="1530711"/>
            <a:chOff x="5186888" y="3971505"/>
            <a:chExt cx="1710677" cy="1671310"/>
          </a:xfrm>
        </p:grpSpPr>
        <p:sp>
          <p:nvSpPr>
            <p:cNvPr id="120" name="Freeform 119"/>
            <p:cNvSpPr/>
            <p:nvPr/>
          </p:nvSpPr>
          <p:spPr>
            <a:xfrm>
              <a:off x="5186888" y="3971505"/>
              <a:ext cx="1710677" cy="1594714"/>
            </a:xfrm>
            <a:custGeom>
              <a:avLst/>
              <a:gdLst>
                <a:gd name="connsiteX0" fmla="*/ 135705 w 2544508"/>
                <a:gd name="connsiteY0" fmla="*/ 2232087 h 2258950"/>
                <a:gd name="connsiteX1" fmla="*/ 194826 w 2544508"/>
                <a:gd name="connsiteY1" fmla="*/ 1834008 h 2258950"/>
                <a:gd name="connsiteX2" fmla="*/ 242122 w 2544508"/>
                <a:gd name="connsiteY2" fmla="*/ 1692118 h 2258950"/>
                <a:gd name="connsiteX3" fmla="*/ 356422 w 2544508"/>
                <a:gd name="connsiteY3" fmla="*/ 1636939 h 2258950"/>
                <a:gd name="connsiteX4" fmla="*/ 990985 w 2544508"/>
                <a:gd name="connsiteY4" fmla="*/ 1455635 h 2258950"/>
                <a:gd name="connsiteX5" fmla="*/ 987043 w 2544508"/>
                <a:gd name="connsiteY5" fmla="*/ 1459577 h 2258950"/>
                <a:gd name="connsiteX6" fmla="*/ 1038281 w 2544508"/>
                <a:gd name="connsiteY6" fmla="*/ 1364983 h 2258950"/>
                <a:gd name="connsiteX7" fmla="*/ 1026457 w 2544508"/>
                <a:gd name="connsiteY7" fmla="*/ 1254625 h 2258950"/>
                <a:gd name="connsiteX8" fmla="*/ 963395 w 2544508"/>
                <a:gd name="connsiteY8" fmla="*/ 1160032 h 2258950"/>
                <a:gd name="connsiteX9" fmla="*/ 916098 w 2544508"/>
                <a:gd name="connsiteY9" fmla="*/ 1053614 h 2258950"/>
                <a:gd name="connsiteX10" fmla="*/ 908216 w 2544508"/>
                <a:gd name="connsiteY10" fmla="*/ 970846 h 2258950"/>
                <a:gd name="connsiteX11" fmla="*/ 872743 w 2544508"/>
                <a:gd name="connsiteY11" fmla="*/ 939314 h 2258950"/>
                <a:gd name="connsiteX12" fmla="*/ 821505 w 2544508"/>
                <a:gd name="connsiteY12" fmla="*/ 852604 h 2258950"/>
                <a:gd name="connsiteX13" fmla="*/ 809681 w 2544508"/>
                <a:gd name="connsiteY13" fmla="*/ 742246 h 2258950"/>
                <a:gd name="connsiteX14" fmla="*/ 829388 w 2544508"/>
                <a:gd name="connsiteY14" fmla="*/ 687066 h 2258950"/>
                <a:gd name="connsiteX15" fmla="*/ 817564 w 2544508"/>
                <a:gd name="connsiteY15" fmla="*/ 596414 h 2258950"/>
                <a:gd name="connsiteX16" fmla="*/ 805740 w 2544508"/>
                <a:gd name="connsiteY16" fmla="*/ 501821 h 2258950"/>
                <a:gd name="connsiteX17" fmla="*/ 837271 w 2544508"/>
                <a:gd name="connsiteY17" fmla="*/ 332342 h 2258950"/>
                <a:gd name="connsiteX18" fmla="*/ 888509 w 2544508"/>
                <a:gd name="connsiteY18" fmla="*/ 210159 h 2258950"/>
                <a:gd name="connsiteX19" fmla="*/ 983102 w 2544508"/>
                <a:gd name="connsiteY19" fmla="*/ 127390 h 2258950"/>
                <a:gd name="connsiteX20" fmla="*/ 1191995 w 2544508"/>
                <a:gd name="connsiteY20" fmla="*/ 20973 h 2258950"/>
                <a:gd name="connsiteX21" fmla="*/ 1404829 w 2544508"/>
                <a:gd name="connsiteY21" fmla="*/ 1266 h 2258950"/>
                <a:gd name="connsiteX22" fmla="*/ 1574309 w 2544508"/>
                <a:gd name="connsiteY22" fmla="*/ 40680 h 2258950"/>
                <a:gd name="connsiteX23" fmla="*/ 1688609 w 2544508"/>
                <a:gd name="connsiteY23" fmla="*/ 99801 h 2258950"/>
                <a:gd name="connsiteX24" fmla="*/ 1731964 w 2544508"/>
                <a:gd name="connsiteY24" fmla="*/ 154980 h 2258950"/>
                <a:gd name="connsiteX25" fmla="*/ 1728022 w 2544508"/>
                <a:gd name="connsiteY25" fmla="*/ 233808 h 2258950"/>
                <a:gd name="connsiteX26" fmla="*/ 1763495 w 2544508"/>
                <a:gd name="connsiteY26" fmla="*/ 249573 h 2258950"/>
                <a:gd name="connsiteX27" fmla="*/ 1838381 w 2544508"/>
                <a:gd name="connsiteY27" fmla="*/ 308694 h 2258950"/>
                <a:gd name="connsiteX28" fmla="*/ 1865971 w 2544508"/>
                <a:gd name="connsiteY28" fmla="*/ 430877 h 2258950"/>
                <a:gd name="connsiteX29" fmla="*/ 1877795 w 2544508"/>
                <a:gd name="connsiteY29" fmla="*/ 600356 h 2258950"/>
                <a:gd name="connsiteX30" fmla="*/ 1858088 w 2544508"/>
                <a:gd name="connsiteY30" fmla="*/ 694949 h 2258950"/>
                <a:gd name="connsiteX31" fmla="*/ 1881736 w 2544508"/>
                <a:gd name="connsiteY31" fmla="*/ 758011 h 2258950"/>
                <a:gd name="connsiteX32" fmla="*/ 1838381 w 2544508"/>
                <a:gd name="connsiteY32" fmla="*/ 899901 h 2258950"/>
                <a:gd name="connsiteX33" fmla="*/ 1787143 w 2544508"/>
                <a:gd name="connsiteY33" fmla="*/ 966904 h 2258950"/>
                <a:gd name="connsiteX34" fmla="*/ 1787143 w 2544508"/>
                <a:gd name="connsiteY34" fmla="*/ 966904 h 2258950"/>
                <a:gd name="connsiteX35" fmla="*/ 1763495 w 2544508"/>
                <a:gd name="connsiteY35" fmla="*/ 986611 h 2258950"/>
                <a:gd name="connsiteX36" fmla="*/ 1739847 w 2544508"/>
                <a:gd name="connsiteY36" fmla="*/ 1128501 h 2258950"/>
                <a:gd name="connsiteX37" fmla="*/ 1668902 w 2544508"/>
                <a:gd name="connsiteY37" fmla="*/ 1258566 h 2258950"/>
                <a:gd name="connsiteX38" fmla="*/ 1645253 w 2544508"/>
                <a:gd name="connsiteY38" fmla="*/ 1309804 h 2258950"/>
                <a:gd name="connsiteX39" fmla="*/ 1661019 w 2544508"/>
                <a:gd name="connsiteY39" fmla="*/ 1408339 h 2258950"/>
                <a:gd name="connsiteX40" fmla="*/ 1728022 w 2544508"/>
                <a:gd name="connsiteY40" fmla="*/ 1491108 h 2258950"/>
                <a:gd name="connsiteX41" fmla="*/ 1984212 w 2544508"/>
                <a:gd name="connsiteY41" fmla="*/ 1550228 h 2258950"/>
                <a:gd name="connsiteX42" fmla="*/ 2212812 w 2544508"/>
                <a:gd name="connsiteY42" fmla="*/ 1609349 h 2258950"/>
                <a:gd name="connsiteX43" fmla="*/ 2346819 w 2544508"/>
                <a:gd name="connsiteY43" fmla="*/ 1652704 h 2258950"/>
                <a:gd name="connsiteX44" fmla="*/ 2461119 w 2544508"/>
                <a:gd name="connsiteY44" fmla="*/ 1696059 h 2258950"/>
                <a:gd name="connsiteX45" fmla="*/ 2496591 w 2544508"/>
                <a:gd name="connsiteY45" fmla="*/ 1849773 h 2258950"/>
                <a:gd name="connsiteX46" fmla="*/ 2524181 w 2544508"/>
                <a:gd name="connsiteY46" fmla="*/ 2050783 h 2258950"/>
                <a:gd name="connsiteX47" fmla="*/ 2543888 w 2544508"/>
                <a:gd name="connsiteY47" fmla="*/ 2232087 h 2258950"/>
                <a:gd name="connsiteX48" fmla="*/ 2539947 w 2544508"/>
                <a:gd name="connsiteY48" fmla="*/ 2232087 h 2258950"/>
                <a:gd name="connsiteX49" fmla="*/ 194826 w 2544508"/>
                <a:gd name="connsiteY49" fmla="*/ 2224204 h 2258950"/>
                <a:gd name="connsiteX50" fmla="*/ 135705 w 2544508"/>
                <a:gd name="connsiteY50" fmla="*/ 2232087 h 2258950"/>
                <a:gd name="connsiteX0" fmla="*/ 0 w 2408803"/>
                <a:gd name="connsiteY0" fmla="*/ 2232087 h 2261428"/>
                <a:gd name="connsiteX1" fmla="*/ 59121 w 2408803"/>
                <a:gd name="connsiteY1" fmla="*/ 1834008 h 2261428"/>
                <a:gd name="connsiteX2" fmla="*/ 106417 w 2408803"/>
                <a:gd name="connsiteY2" fmla="*/ 1692118 h 2261428"/>
                <a:gd name="connsiteX3" fmla="*/ 220717 w 2408803"/>
                <a:gd name="connsiteY3" fmla="*/ 1636939 h 2261428"/>
                <a:gd name="connsiteX4" fmla="*/ 855280 w 2408803"/>
                <a:gd name="connsiteY4" fmla="*/ 1455635 h 2261428"/>
                <a:gd name="connsiteX5" fmla="*/ 851338 w 2408803"/>
                <a:gd name="connsiteY5" fmla="*/ 1459577 h 2261428"/>
                <a:gd name="connsiteX6" fmla="*/ 902576 w 2408803"/>
                <a:gd name="connsiteY6" fmla="*/ 1364983 h 2261428"/>
                <a:gd name="connsiteX7" fmla="*/ 890752 w 2408803"/>
                <a:gd name="connsiteY7" fmla="*/ 1254625 h 2261428"/>
                <a:gd name="connsiteX8" fmla="*/ 827690 w 2408803"/>
                <a:gd name="connsiteY8" fmla="*/ 1160032 h 2261428"/>
                <a:gd name="connsiteX9" fmla="*/ 780393 w 2408803"/>
                <a:gd name="connsiteY9" fmla="*/ 1053614 h 2261428"/>
                <a:gd name="connsiteX10" fmla="*/ 772511 w 2408803"/>
                <a:gd name="connsiteY10" fmla="*/ 970846 h 2261428"/>
                <a:gd name="connsiteX11" fmla="*/ 737038 w 2408803"/>
                <a:gd name="connsiteY11" fmla="*/ 939314 h 2261428"/>
                <a:gd name="connsiteX12" fmla="*/ 685800 w 2408803"/>
                <a:gd name="connsiteY12" fmla="*/ 852604 h 2261428"/>
                <a:gd name="connsiteX13" fmla="*/ 673976 w 2408803"/>
                <a:gd name="connsiteY13" fmla="*/ 742246 h 2261428"/>
                <a:gd name="connsiteX14" fmla="*/ 693683 w 2408803"/>
                <a:gd name="connsiteY14" fmla="*/ 687066 h 2261428"/>
                <a:gd name="connsiteX15" fmla="*/ 681859 w 2408803"/>
                <a:gd name="connsiteY15" fmla="*/ 596414 h 2261428"/>
                <a:gd name="connsiteX16" fmla="*/ 670035 w 2408803"/>
                <a:gd name="connsiteY16" fmla="*/ 501821 h 2261428"/>
                <a:gd name="connsiteX17" fmla="*/ 701566 w 2408803"/>
                <a:gd name="connsiteY17" fmla="*/ 332342 h 2261428"/>
                <a:gd name="connsiteX18" fmla="*/ 752804 w 2408803"/>
                <a:gd name="connsiteY18" fmla="*/ 210159 h 2261428"/>
                <a:gd name="connsiteX19" fmla="*/ 847397 w 2408803"/>
                <a:gd name="connsiteY19" fmla="*/ 127390 h 2261428"/>
                <a:gd name="connsiteX20" fmla="*/ 1056290 w 2408803"/>
                <a:gd name="connsiteY20" fmla="*/ 20973 h 2261428"/>
                <a:gd name="connsiteX21" fmla="*/ 1269124 w 2408803"/>
                <a:gd name="connsiteY21" fmla="*/ 1266 h 2261428"/>
                <a:gd name="connsiteX22" fmla="*/ 1438604 w 2408803"/>
                <a:gd name="connsiteY22" fmla="*/ 40680 h 2261428"/>
                <a:gd name="connsiteX23" fmla="*/ 1552904 w 2408803"/>
                <a:gd name="connsiteY23" fmla="*/ 99801 h 2261428"/>
                <a:gd name="connsiteX24" fmla="*/ 1596259 w 2408803"/>
                <a:gd name="connsiteY24" fmla="*/ 154980 h 2261428"/>
                <a:gd name="connsiteX25" fmla="*/ 1592317 w 2408803"/>
                <a:gd name="connsiteY25" fmla="*/ 233808 h 2261428"/>
                <a:gd name="connsiteX26" fmla="*/ 1627790 w 2408803"/>
                <a:gd name="connsiteY26" fmla="*/ 249573 h 2261428"/>
                <a:gd name="connsiteX27" fmla="*/ 1702676 w 2408803"/>
                <a:gd name="connsiteY27" fmla="*/ 308694 h 2261428"/>
                <a:gd name="connsiteX28" fmla="*/ 1730266 w 2408803"/>
                <a:gd name="connsiteY28" fmla="*/ 430877 h 2261428"/>
                <a:gd name="connsiteX29" fmla="*/ 1742090 w 2408803"/>
                <a:gd name="connsiteY29" fmla="*/ 600356 h 2261428"/>
                <a:gd name="connsiteX30" fmla="*/ 1722383 w 2408803"/>
                <a:gd name="connsiteY30" fmla="*/ 694949 h 2261428"/>
                <a:gd name="connsiteX31" fmla="*/ 1746031 w 2408803"/>
                <a:gd name="connsiteY31" fmla="*/ 758011 h 2261428"/>
                <a:gd name="connsiteX32" fmla="*/ 1702676 w 2408803"/>
                <a:gd name="connsiteY32" fmla="*/ 899901 h 2261428"/>
                <a:gd name="connsiteX33" fmla="*/ 1651438 w 2408803"/>
                <a:gd name="connsiteY33" fmla="*/ 966904 h 2261428"/>
                <a:gd name="connsiteX34" fmla="*/ 1651438 w 2408803"/>
                <a:gd name="connsiteY34" fmla="*/ 966904 h 2261428"/>
                <a:gd name="connsiteX35" fmla="*/ 1627790 w 2408803"/>
                <a:gd name="connsiteY35" fmla="*/ 986611 h 2261428"/>
                <a:gd name="connsiteX36" fmla="*/ 1604142 w 2408803"/>
                <a:gd name="connsiteY36" fmla="*/ 1128501 h 2261428"/>
                <a:gd name="connsiteX37" fmla="*/ 1533197 w 2408803"/>
                <a:gd name="connsiteY37" fmla="*/ 1258566 h 2261428"/>
                <a:gd name="connsiteX38" fmla="*/ 1509548 w 2408803"/>
                <a:gd name="connsiteY38" fmla="*/ 1309804 h 2261428"/>
                <a:gd name="connsiteX39" fmla="*/ 1525314 w 2408803"/>
                <a:gd name="connsiteY39" fmla="*/ 1408339 h 2261428"/>
                <a:gd name="connsiteX40" fmla="*/ 1592317 w 2408803"/>
                <a:gd name="connsiteY40" fmla="*/ 1491108 h 2261428"/>
                <a:gd name="connsiteX41" fmla="*/ 1848507 w 2408803"/>
                <a:gd name="connsiteY41" fmla="*/ 1550228 h 2261428"/>
                <a:gd name="connsiteX42" fmla="*/ 2077107 w 2408803"/>
                <a:gd name="connsiteY42" fmla="*/ 1609349 h 2261428"/>
                <a:gd name="connsiteX43" fmla="*/ 2211114 w 2408803"/>
                <a:gd name="connsiteY43" fmla="*/ 1652704 h 2261428"/>
                <a:gd name="connsiteX44" fmla="*/ 2325414 w 2408803"/>
                <a:gd name="connsiteY44" fmla="*/ 1696059 h 2261428"/>
                <a:gd name="connsiteX45" fmla="*/ 2360886 w 2408803"/>
                <a:gd name="connsiteY45" fmla="*/ 1849773 h 2261428"/>
                <a:gd name="connsiteX46" fmla="*/ 2388476 w 2408803"/>
                <a:gd name="connsiteY46" fmla="*/ 2050783 h 2261428"/>
                <a:gd name="connsiteX47" fmla="*/ 2408183 w 2408803"/>
                <a:gd name="connsiteY47" fmla="*/ 2232087 h 2261428"/>
                <a:gd name="connsiteX48" fmla="*/ 2404242 w 2408803"/>
                <a:gd name="connsiteY48" fmla="*/ 2232087 h 2261428"/>
                <a:gd name="connsiteX49" fmla="*/ 59121 w 2408803"/>
                <a:gd name="connsiteY49" fmla="*/ 2224204 h 2261428"/>
                <a:gd name="connsiteX50" fmla="*/ 0 w 2408803"/>
                <a:gd name="connsiteY50" fmla="*/ 2232087 h 2261428"/>
                <a:gd name="connsiteX0" fmla="*/ 241 w 2409044"/>
                <a:gd name="connsiteY0" fmla="*/ 2232087 h 2245516"/>
                <a:gd name="connsiteX1" fmla="*/ 59362 w 2409044"/>
                <a:gd name="connsiteY1" fmla="*/ 1834008 h 2245516"/>
                <a:gd name="connsiteX2" fmla="*/ 106658 w 2409044"/>
                <a:gd name="connsiteY2" fmla="*/ 1692118 h 2245516"/>
                <a:gd name="connsiteX3" fmla="*/ 220958 w 2409044"/>
                <a:gd name="connsiteY3" fmla="*/ 1636939 h 2245516"/>
                <a:gd name="connsiteX4" fmla="*/ 855521 w 2409044"/>
                <a:gd name="connsiteY4" fmla="*/ 1455635 h 2245516"/>
                <a:gd name="connsiteX5" fmla="*/ 851579 w 2409044"/>
                <a:gd name="connsiteY5" fmla="*/ 1459577 h 2245516"/>
                <a:gd name="connsiteX6" fmla="*/ 902817 w 2409044"/>
                <a:gd name="connsiteY6" fmla="*/ 1364983 h 2245516"/>
                <a:gd name="connsiteX7" fmla="*/ 890993 w 2409044"/>
                <a:gd name="connsiteY7" fmla="*/ 1254625 h 2245516"/>
                <a:gd name="connsiteX8" fmla="*/ 827931 w 2409044"/>
                <a:gd name="connsiteY8" fmla="*/ 1160032 h 2245516"/>
                <a:gd name="connsiteX9" fmla="*/ 780634 w 2409044"/>
                <a:gd name="connsiteY9" fmla="*/ 1053614 h 2245516"/>
                <a:gd name="connsiteX10" fmla="*/ 772752 w 2409044"/>
                <a:gd name="connsiteY10" fmla="*/ 970846 h 2245516"/>
                <a:gd name="connsiteX11" fmla="*/ 737279 w 2409044"/>
                <a:gd name="connsiteY11" fmla="*/ 939314 h 2245516"/>
                <a:gd name="connsiteX12" fmla="*/ 686041 w 2409044"/>
                <a:gd name="connsiteY12" fmla="*/ 852604 h 2245516"/>
                <a:gd name="connsiteX13" fmla="*/ 674217 w 2409044"/>
                <a:gd name="connsiteY13" fmla="*/ 742246 h 2245516"/>
                <a:gd name="connsiteX14" fmla="*/ 693924 w 2409044"/>
                <a:gd name="connsiteY14" fmla="*/ 687066 h 2245516"/>
                <a:gd name="connsiteX15" fmla="*/ 682100 w 2409044"/>
                <a:gd name="connsiteY15" fmla="*/ 596414 h 2245516"/>
                <a:gd name="connsiteX16" fmla="*/ 670276 w 2409044"/>
                <a:gd name="connsiteY16" fmla="*/ 501821 h 2245516"/>
                <a:gd name="connsiteX17" fmla="*/ 701807 w 2409044"/>
                <a:gd name="connsiteY17" fmla="*/ 332342 h 2245516"/>
                <a:gd name="connsiteX18" fmla="*/ 753045 w 2409044"/>
                <a:gd name="connsiteY18" fmla="*/ 210159 h 2245516"/>
                <a:gd name="connsiteX19" fmla="*/ 847638 w 2409044"/>
                <a:gd name="connsiteY19" fmla="*/ 127390 h 2245516"/>
                <a:gd name="connsiteX20" fmla="*/ 1056531 w 2409044"/>
                <a:gd name="connsiteY20" fmla="*/ 20973 h 2245516"/>
                <a:gd name="connsiteX21" fmla="*/ 1269365 w 2409044"/>
                <a:gd name="connsiteY21" fmla="*/ 1266 h 2245516"/>
                <a:gd name="connsiteX22" fmla="*/ 1438845 w 2409044"/>
                <a:gd name="connsiteY22" fmla="*/ 40680 h 2245516"/>
                <a:gd name="connsiteX23" fmla="*/ 1553145 w 2409044"/>
                <a:gd name="connsiteY23" fmla="*/ 99801 h 2245516"/>
                <a:gd name="connsiteX24" fmla="*/ 1596500 w 2409044"/>
                <a:gd name="connsiteY24" fmla="*/ 154980 h 2245516"/>
                <a:gd name="connsiteX25" fmla="*/ 1592558 w 2409044"/>
                <a:gd name="connsiteY25" fmla="*/ 233808 h 2245516"/>
                <a:gd name="connsiteX26" fmla="*/ 1628031 w 2409044"/>
                <a:gd name="connsiteY26" fmla="*/ 249573 h 2245516"/>
                <a:gd name="connsiteX27" fmla="*/ 1702917 w 2409044"/>
                <a:gd name="connsiteY27" fmla="*/ 308694 h 2245516"/>
                <a:gd name="connsiteX28" fmla="*/ 1730507 w 2409044"/>
                <a:gd name="connsiteY28" fmla="*/ 430877 h 2245516"/>
                <a:gd name="connsiteX29" fmla="*/ 1742331 w 2409044"/>
                <a:gd name="connsiteY29" fmla="*/ 600356 h 2245516"/>
                <a:gd name="connsiteX30" fmla="*/ 1722624 w 2409044"/>
                <a:gd name="connsiteY30" fmla="*/ 694949 h 2245516"/>
                <a:gd name="connsiteX31" fmla="*/ 1746272 w 2409044"/>
                <a:gd name="connsiteY31" fmla="*/ 758011 h 2245516"/>
                <a:gd name="connsiteX32" fmla="*/ 1702917 w 2409044"/>
                <a:gd name="connsiteY32" fmla="*/ 899901 h 2245516"/>
                <a:gd name="connsiteX33" fmla="*/ 1651679 w 2409044"/>
                <a:gd name="connsiteY33" fmla="*/ 966904 h 2245516"/>
                <a:gd name="connsiteX34" fmla="*/ 1651679 w 2409044"/>
                <a:gd name="connsiteY34" fmla="*/ 966904 h 2245516"/>
                <a:gd name="connsiteX35" fmla="*/ 1628031 w 2409044"/>
                <a:gd name="connsiteY35" fmla="*/ 986611 h 2245516"/>
                <a:gd name="connsiteX36" fmla="*/ 1604383 w 2409044"/>
                <a:gd name="connsiteY36" fmla="*/ 1128501 h 2245516"/>
                <a:gd name="connsiteX37" fmla="*/ 1533438 w 2409044"/>
                <a:gd name="connsiteY37" fmla="*/ 1258566 h 2245516"/>
                <a:gd name="connsiteX38" fmla="*/ 1509789 w 2409044"/>
                <a:gd name="connsiteY38" fmla="*/ 1309804 h 2245516"/>
                <a:gd name="connsiteX39" fmla="*/ 1525555 w 2409044"/>
                <a:gd name="connsiteY39" fmla="*/ 1408339 h 2245516"/>
                <a:gd name="connsiteX40" fmla="*/ 1592558 w 2409044"/>
                <a:gd name="connsiteY40" fmla="*/ 1491108 h 2245516"/>
                <a:gd name="connsiteX41" fmla="*/ 1848748 w 2409044"/>
                <a:gd name="connsiteY41" fmla="*/ 1550228 h 2245516"/>
                <a:gd name="connsiteX42" fmla="*/ 2077348 w 2409044"/>
                <a:gd name="connsiteY42" fmla="*/ 1609349 h 2245516"/>
                <a:gd name="connsiteX43" fmla="*/ 2211355 w 2409044"/>
                <a:gd name="connsiteY43" fmla="*/ 1652704 h 2245516"/>
                <a:gd name="connsiteX44" fmla="*/ 2325655 w 2409044"/>
                <a:gd name="connsiteY44" fmla="*/ 1696059 h 2245516"/>
                <a:gd name="connsiteX45" fmla="*/ 2361127 w 2409044"/>
                <a:gd name="connsiteY45" fmla="*/ 1849773 h 2245516"/>
                <a:gd name="connsiteX46" fmla="*/ 2388717 w 2409044"/>
                <a:gd name="connsiteY46" fmla="*/ 2050783 h 2245516"/>
                <a:gd name="connsiteX47" fmla="*/ 2408424 w 2409044"/>
                <a:gd name="connsiteY47" fmla="*/ 2232087 h 2245516"/>
                <a:gd name="connsiteX48" fmla="*/ 2404483 w 2409044"/>
                <a:gd name="connsiteY48" fmla="*/ 2232087 h 2245516"/>
                <a:gd name="connsiteX49" fmla="*/ 59362 w 2409044"/>
                <a:gd name="connsiteY49" fmla="*/ 2224204 h 2245516"/>
                <a:gd name="connsiteX50" fmla="*/ 241 w 2409044"/>
                <a:gd name="connsiteY50" fmla="*/ 2232087 h 2245516"/>
                <a:gd name="connsiteX0" fmla="*/ 62062 w 2470865"/>
                <a:gd name="connsiteY0" fmla="*/ 2232087 h 2262785"/>
                <a:gd name="connsiteX1" fmla="*/ 121183 w 2470865"/>
                <a:gd name="connsiteY1" fmla="*/ 1834008 h 2262785"/>
                <a:gd name="connsiteX2" fmla="*/ 168479 w 2470865"/>
                <a:gd name="connsiteY2" fmla="*/ 1692118 h 2262785"/>
                <a:gd name="connsiteX3" fmla="*/ 282779 w 2470865"/>
                <a:gd name="connsiteY3" fmla="*/ 1636939 h 2262785"/>
                <a:gd name="connsiteX4" fmla="*/ 917342 w 2470865"/>
                <a:gd name="connsiteY4" fmla="*/ 1455635 h 2262785"/>
                <a:gd name="connsiteX5" fmla="*/ 913400 w 2470865"/>
                <a:gd name="connsiteY5" fmla="*/ 1459577 h 2262785"/>
                <a:gd name="connsiteX6" fmla="*/ 964638 w 2470865"/>
                <a:gd name="connsiteY6" fmla="*/ 1364983 h 2262785"/>
                <a:gd name="connsiteX7" fmla="*/ 952814 w 2470865"/>
                <a:gd name="connsiteY7" fmla="*/ 1254625 h 2262785"/>
                <a:gd name="connsiteX8" fmla="*/ 889752 w 2470865"/>
                <a:gd name="connsiteY8" fmla="*/ 1160032 h 2262785"/>
                <a:gd name="connsiteX9" fmla="*/ 842455 w 2470865"/>
                <a:gd name="connsiteY9" fmla="*/ 1053614 h 2262785"/>
                <a:gd name="connsiteX10" fmla="*/ 834573 w 2470865"/>
                <a:gd name="connsiteY10" fmla="*/ 970846 h 2262785"/>
                <a:gd name="connsiteX11" fmla="*/ 799100 w 2470865"/>
                <a:gd name="connsiteY11" fmla="*/ 939314 h 2262785"/>
                <a:gd name="connsiteX12" fmla="*/ 747862 w 2470865"/>
                <a:gd name="connsiteY12" fmla="*/ 852604 h 2262785"/>
                <a:gd name="connsiteX13" fmla="*/ 736038 w 2470865"/>
                <a:gd name="connsiteY13" fmla="*/ 742246 h 2262785"/>
                <a:gd name="connsiteX14" fmla="*/ 755745 w 2470865"/>
                <a:gd name="connsiteY14" fmla="*/ 687066 h 2262785"/>
                <a:gd name="connsiteX15" fmla="*/ 743921 w 2470865"/>
                <a:gd name="connsiteY15" fmla="*/ 596414 h 2262785"/>
                <a:gd name="connsiteX16" fmla="*/ 732097 w 2470865"/>
                <a:gd name="connsiteY16" fmla="*/ 501821 h 2262785"/>
                <a:gd name="connsiteX17" fmla="*/ 763628 w 2470865"/>
                <a:gd name="connsiteY17" fmla="*/ 332342 h 2262785"/>
                <a:gd name="connsiteX18" fmla="*/ 814866 w 2470865"/>
                <a:gd name="connsiteY18" fmla="*/ 210159 h 2262785"/>
                <a:gd name="connsiteX19" fmla="*/ 909459 w 2470865"/>
                <a:gd name="connsiteY19" fmla="*/ 127390 h 2262785"/>
                <a:gd name="connsiteX20" fmla="*/ 1118352 w 2470865"/>
                <a:gd name="connsiteY20" fmla="*/ 20973 h 2262785"/>
                <a:gd name="connsiteX21" fmla="*/ 1331186 w 2470865"/>
                <a:gd name="connsiteY21" fmla="*/ 1266 h 2262785"/>
                <a:gd name="connsiteX22" fmla="*/ 1500666 w 2470865"/>
                <a:gd name="connsiteY22" fmla="*/ 40680 h 2262785"/>
                <a:gd name="connsiteX23" fmla="*/ 1614966 w 2470865"/>
                <a:gd name="connsiteY23" fmla="*/ 99801 h 2262785"/>
                <a:gd name="connsiteX24" fmla="*/ 1658321 w 2470865"/>
                <a:gd name="connsiteY24" fmla="*/ 154980 h 2262785"/>
                <a:gd name="connsiteX25" fmla="*/ 1654379 w 2470865"/>
                <a:gd name="connsiteY25" fmla="*/ 233808 h 2262785"/>
                <a:gd name="connsiteX26" fmla="*/ 1689852 w 2470865"/>
                <a:gd name="connsiteY26" fmla="*/ 249573 h 2262785"/>
                <a:gd name="connsiteX27" fmla="*/ 1764738 w 2470865"/>
                <a:gd name="connsiteY27" fmla="*/ 308694 h 2262785"/>
                <a:gd name="connsiteX28" fmla="*/ 1792328 w 2470865"/>
                <a:gd name="connsiteY28" fmla="*/ 430877 h 2262785"/>
                <a:gd name="connsiteX29" fmla="*/ 1804152 w 2470865"/>
                <a:gd name="connsiteY29" fmla="*/ 600356 h 2262785"/>
                <a:gd name="connsiteX30" fmla="*/ 1784445 w 2470865"/>
                <a:gd name="connsiteY30" fmla="*/ 694949 h 2262785"/>
                <a:gd name="connsiteX31" fmla="*/ 1808093 w 2470865"/>
                <a:gd name="connsiteY31" fmla="*/ 758011 h 2262785"/>
                <a:gd name="connsiteX32" fmla="*/ 1764738 w 2470865"/>
                <a:gd name="connsiteY32" fmla="*/ 899901 h 2262785"/>
                <a:gd name="connsiteX33" fmla="*/ 1713500 w 2470865"/>
                <a:gd name="connsiteY33" fmla="*/ 966904 h 2262785"/>
                <a:gd name="connsiteX34" fmla="*/ 1713500 w 2470865"/>
                <a:gd name="connsiteY34" fmla="*/ 966904 h 2262785"/>
                <a:gd name="connsiteX35" fmla="*/ 1689852 w 2470865"/>
                <a:gd name="connsiteY35" fmla="*/ 986611 h 2262785"/>
                <a:gd name="connsiteX36" fmla="*/ 1666204 w 2470865"/>
                <a:gd name="connsiteY36" fmla="*/ 1128501 h 2262785"/>
                <a:gd name="connsiteX37" fmla="*/ 1595259 w 2470865"/>
                <a:gd name="connsiteY37" fmla="*/ 1258566 h 2262785"/>
                <a:gd name="connsiteX38" fmla="*/ 1571610 w 2470865"/>
                <a:gd name="connsiteY38" fmla="*/ 1309804 h 2262785"/>
                <a:gd name="connsiteX39" fmla="*/ 1587376 w 2470865"/>
                <a:gd name="connsiteY39" fmla="*/ 1408339 h 2262785"/>
                <a:gd name="connsiteX40" fmla="*/ 1654379 w 2470865"/>
                <a:gd name="connsiteY40" fmla="*/ 1491108 h 2262785"/>
                <a:gd name="connsiteX41" fmla="*/ 1910569 w 2470865"/>
                <a:gd name="connsiteY41" fmla="*/ 1550228 h 2262785"/>
                <a:gd name="connsiteX42" fmla="*/ 2139169 w 2470865"/>
                <a:gd name="connsiteY42" fmla="*/ 1609349 h 2262785"/>
                <a:gd name="connsiteX43" fmla="*/ 2273176 w 2470865"/>
                <a:gd name="connsiteY43" fmla="*/ 1652704 h 2262785"/>
                <a:gd name="connsiteX44" fmla="*/ 2387476 w 2470865"/>
                <a:gd name="connsiteY44" fmla="*/ 1696059 h 2262785"/>
                <a:gd name="connsiteX45" fmla="*/ 2422948 w 2470865"/>
                <a:gd name="connsiteY45" fmla="*/ 1849773 h 2262785"/>
                <a:gd name="connsiteX46" fmla="*/ 2450538 w 2470865"/>
                <a:gd name="connsiteY46" fmla="*/ 2050783 h 2262785"/>
                <a:gd name="connsiteX47" fmla="*/ 2470245 w 2470865"/>
                <a:gd name="connsiteY47" fmla="*/ 2232087 h 2262785"/>
                <a:gd name="connsiteX48" fmla="*/ 2466304 w 2470865"/>
                <a:gd name="connsiteY48" fmla="*/ 2232087 h 2262785"/>
                <a:gd name="connsiteX49" fmla="*/ 1090762 w 2470865"/>
                <a:gd name="connsiteY49" fmla="*/ 2228145 h 2262785"/>
                <a:gd name="connsiteX50" fmla="*/ 62062 w 2470865"/>
                <a:gd name="connsiteY50" fmla="*/ 2232087 h 2262785"/>
                <a:gd name="connsiteX0" fmla="*/ 18957 w 2427760"/>
                <a:gd name="connsiteY0" fmla="*/ 2232087 h 2256644"/>
                <a:gd name="connsiteX1" fmla="*/ 78078 w 2427760"/>
                <a:gd name="connsiteY1" fmla="*/ 1834008 h 2256644"/>
                <a:gd name="connsiteX2" fmla="*/ 125374 w 2427760"/>
                <a:gd name="connsiteY2" fmla="*/ 1692118 h 2256644"/>
                <a:gd name="connsiteX3" fmla="*/ 239674 w 2427760"/>
                <a:gd name="connsiteY3" fmla="*/ 1636939 h 2256644"/>
                <a:gd name="connsiteX4" fmla="*/ 874237 w 2427760"/>
                <a:gd name="connsiteY4" fmla="*/ 1455635 h 2256644"/>
                <a:gd name="connsiteX5" fmla="*/ 870295 w 2427760"/>
                <a:gd name="connsiteY5" fmla="*/ 1459577 h 2256644"/>
                <a:gd name="connsiteX6" fmla="*/ 921533 w 2427760"/>
                <a:gd name="connsiteY6" fmla="*/ 1364983 h 2256644"/>
                <a:gd name="connsiteX7" fmla="*/ 909709 w 2427760"/>
                <a:gd name="connsiteY7" fmla="*/ 1254625 h 2256644"/>
                <a:gd name="connsiteX8" fmla="*/ 846647 w 2427760"/>
                <a:gd name="connsiteY8" fmla="*/ 1160032 h 2256644"/>
                <a:gd name="connsiteX9" fmla="*/ 799350 w 2427760"/>
                <a:gd name="connsiteY9" fmla="*/ 1053614 h 2256644"/>
                <a:gd name="connsiteX10" fmla="*/ 791468 w 2427760"/>
                <a:gd name="connsiteY10" fmla="*/ 970846 h 2256644"/>
                <a:gd name="connsiteX11" fmla="*/ 755995 w 2427760"/>
                <a:gd name="connsiteY11" fmla="*/ 939314 h 2256644"/>
                <a:gd name="connsiteX12" fmla="*/ 704757 w 2427760"/>
                <a:gd name="connsiteY12" fmla="*/ 852604 h 2256644"/>
                <a:gd name="connsiteX13" fmla="*/ 692933 w 2427760"/>
                <a:gd name="connsiteY13" fmla="*/ 742246 h 2256644"/>
                <a:gd name="connsiteX14" fmla="*/ 712640 w 2427760"/>
                <a:gd name="connsiteY14" fmla="*/ 687066 h 2256644"/>
                <a:gd name="connsiteX15" fmla="*/ 700816 w 2427760"/>
                <a:gd name="connsiteY15" fmla="*/ 596414 h 2256644"/>
                <a:gd name="connsiteX16" fmla="*/ 688992 w 2427760"/>
                <a:gd name="connsiteY16" fmla="*/ 501821 h 2256644"/>
                <a:gd name="connsiteX17" fmla="*/ 720523 w 2427760"/>
                <a:gd name="connsiteY17" fmla="*/ 332342 h 2256644"/>
                <a:gd name="connsiteX18" fmla="*/ 771761 w 2427760"/>
                <a:gd name="connsiteY18" fmla="*/ 210159 h 2256644"/>
                <a:gd name="connsiteX19" fmla="*/ 866354 w 2427760"/>
                <a:gd name="connsiteY19" fmla="*/ 127390 h 2256644"/>
                <a:gd name="connsiteX20" fmla="*/ 1075247 w 2427760"/>
                <a:gd name="connsiteY20" fmla="*/ 20973 h 2256644"/>
                <a:gd name="connsiteX21" fmla="*/ 1288081 w 2427760"/>
                <a:gd name="connsiteY21" fmla="*/ 1266 h 2256644"/>
                <a:gd name="connsiteX22" fmla="*/ 1457561 w 2427760"/>
                <a:gd name="connsiteY22" fmla="*/ 40680 h 2256644"/>
                <a:gd name="connsiteX23" fmla="*/ 1571861 w 2427760"/>
                <a:gd name="connsiteY23" fmla="*/ 99801 h 2256644"/>
                <a:gd name="connsiteX24" fmla="*/ 1615216 w 2427760"/>
                <a:gd name="connsiteY24" fmla="*/ 154980 h 2256644"/>
                <a:gd name="connsiteX25" fmla="*/ 1611274 w 2427760"/>
                <a:gd name="connsiteY25" fmla="*/ 233808 h 2256644"/>
                <a:gd name="connsiteX26" fmla="*/ 1646747 w 2427760"/>
                <a:gd name="connsiteY26" fmla="*/ 249573 h 2256644"/>
                <a:gd name="connsiteX27" fmla="*/ 1721633 w 2427760"/>
                <a:gd name="connsiteY27" fmla="*/ 308694 h 2256644"/>
                <a:gd name="connsiteX28" fmla="*/ 1749223 w 2427760"/>
                <a:gd name="connsiteY28" fmla="*/ 430877 h 2256644"/>
                <a:gd name="connsiteX29" fmla="*/ 1761047 w 2427760"/>
                <a:gd name="connsiteY29" fmla="*/ 600356 h 2256644"/>
                <a:gd name="connsiteX30" fmla="*/ 1741340 w 2427760"/>
                <a:gd name="connsiteY30" fmla="*/ 694949 h 2256644"/>
                <a:gd name="connsiteX31" fmla="*/ 1764988 w 2427760"/>
                <a:gd name="connsiteY31" fmla="*/ 758011 h 2256644"/>
                <a:gd name="connsiteX32" fmla="*/ 1721633 w 2427760"/>
                <a:gd name="connsiteY32" fmla="*/ 899901 h 2256644"/>
                <a:gd name="connsiteX33" fmla="*/ 1670395 w 2427760"/>
                <a:gd name="connsiteY33" fmla="*/ 966904 h 2256644"/>
                <a:gd name="connsiteX34" fmla="*/ 1670395 w 2427760"/>
                <a:gd name="connsiteY34" fmla="*/ 966904 h 2256644"/>
                <a:gd name="connsiteX35" fmla="*/ 1646747 w 2427760"/>
                <a:gd name="connsiteY35" fmla="*/ 986611 h 2256644"/>
                <a:gd name="connsiteX36" fmla="*/ 1623099 w 2427760"/>
                <a:gd name="connsiteY36" fmla="*/ 1128501 h 2256644"/>
                <a:gd name="connsiteX37" fmla="*/ 1552154 w 2427760"/>
                <a:gd name="connsiteY37" fmla="*/ 1258566 h 2256644"/>
                <a:gd name="connsiteX38" fmla="*/ 1528505 w 2427760"/>
                <a:gd name="connsiteY38" fmla="*/ 1309804 h 2256644"/>
                <a:gd name="connsiteX39" fmla="*/ 1544271 w 2427760"/>
                <a:gd name="connsiteY39" fmla="*/ 1408339 h 2256644"/>
                <a:gd name="connsiteX40" fmla="*/ 1611274 w 2427760"/>
                <a:gd name="connsiteY40" fmla="*/ 1491108 h 2256644"/>
                <a:gd name="connsiteX41" fmla="*/ 1867464 w 2427760"/>
                <a:gd name="connsiteY41" fmla="*/ 1550228 h 2256644"/>
                <a:gd name="connsiteX42" fmla="*/ 2096064 w 2427760"/>
                <a:gd name="connsiteY42" fmla="*/ 1609349 h 2256644"/>
                <a:gd name="connsiteX43" fmla="*/ 2230071 w 2427760"/>
                <a:gd name="connsiteY43" fmla="*/ 1652704 h 2256644"/>
                <a:gd name="connsiteX44" fmla="*/ 2344371 w 2427760"/>
                <a:gd name="connsiteY44" fmla="*/ 1696059 h 2256644"/>
                <a:gd name="connsiteX45" fmla="*/ 2379843 w 2427760"/>
                <a:gd name="connsiteY45" fmla="*/ 1849773 h 2256644"/>
                <a:gd name="connsiteX46" fmla="*/ 2407433 w 2427760"/>
                <a:gd name="connsiteY46" fmla="*/ 2050783 h 2256644"/>
                <a:gd name="connsiteX47" fmla="*/ 2427140 w 2427760"/>
                <a:gd name="connsiteY47" fmla="*/ 2232087 h 2256644"/>
                <a:gd name="connsiteX48" fmla="*/ 2423199 w 2427760"/>
                <a:gd name="connsiteY48" fmla="*/ 2232087 h 2256644"/>
                <a:gd name="connsiteX49" fmla="*/ 440685 w 2427760"/>
                <a:gd name="connsiteY49" fmla="*/ 2208438 h 2256644"/>
                <a:gd name="connsiteX50" fmla="*/ 18957 w 2427760"/>
                <a:gd name="connsiteY50" fmla="*/ 2232087 h 2256644"/>
                <a:gd name="connsiteX0" fmla="*/ 18957 w 2427760"/>
                <a:gd name="connsiteY0" fmla="*/ 2232087 h 2255961"/>
                <a:gd name="connsiteX1" fmla="*/ 78078 w 2427760"/>
                <a:gd name="connsiteY1" fmla="*/ 1834008 h 2255961"/>
                <a:gd name="connsiteX2" fmla="*/ 125374 w 2427760"/>
                <a:gd name="connsiteY2" fmla="*/ 1692118 h 2255961"/>
                <a:gd name="connsiteX3" fmla="*/ 239674 w 2427760"/>
                <a:gd name="connsiteY3" fmla="*/ 1636939 h 2255961"/>
                <a:gd name="connsiteX4" fmla="*/ 874237 w 2427760"/>
                <a:gd name="connsiteY4" fmla="*/ 1455635 h 2255961"/>
                <a:gd name="connsiteX5" fmla="*/ 870295 w 2427760"/>
                <a:gd name="connsiteY5" fmla="*/ 1459577 h 2255961"/>
                <a:gd name="connsiteX6" fmla="*/ 921533 w 2427760"/>
                <a:gd name="connsiteY6" fmla="*/ 1364983 h 2255961"/>
                <a:gd name="connsiteX7" fmla="*/ 909709 w 2427760"/>
                <a:gd name="connsiteY7" fmla="*/ 1254625 h 2255961"/>
                <a:gd name="connsiteX8" fmla="*/ 846647 w 2427760"/>
                <a:gd name="connsiteY8" fmla="*/ 1160032 h 2255961"/>
                <a:gd name="connsiteX9" fmla="*/ 799350 w 2427760"/>
                <a:gd name="connsiteY9" fmla="*/ 1053614 h 2255961"/>
                <a:gd name="connsiteX10" fmla="*/ 791468 w 2427760"/>
                <a:gd name="connsiteY10" fmla="*/ 970846 h 2255961"/>
                <a:gd name="connsiteX11" fmla="*/ 755995 w 2427760"/>
                <a:gd name="connsiteY11" fmla="*/ 939314 h 2255961"/>
                <a:gd name="connsiteX12" fmla="*/ 704757 w 2427760"/>
                <a:gd name="connsiteY12" fmla="*/ 852604 h 2255961"/>
                <a:gd name="connsiteX13" fmla="*/ 692933 w 2427760"/>
                <a:gd name="connsiteY13" fmla="*/ 742246 h 2255961"/>
                <a:gd name="connsiteX14" fmla="*/ 712640 w 2427760"/>
                <a:gd name="connsiteY14" fmla="*/ 687066 h 2255961"/>
                <a:gd name="connsiteX15" fmla="*/ 700816 w 2427760"/>
                <a:gd name="connsiteY15" fmla="*/ 596414 h 2255961"/>
                <a:gd name="connsiteX16" fmla="*/ 688992 w 2427760"/>
                <a:gd name="connsiteY16" fmla="*/ 501821 h 2255961"/>
                <a:gd name="connsiteX17" fmla="*/ 720523 w 2427760"/>
                <a:gd name="connsiteY17" fmla="*/ 332342 h 2255961"/>
                <a:gd name="connsiteX18" fmla="*/ 771761 w 2427760"/>
                <a:gd name="connsiteY18" fmla="*/ 210159 h 2255961"/>
                <a:gd name="connsiteX19" fmla="*/ 866354 w 2427760"/>
                <a:gd name="connsiteY19" fmla="*/ 127390 h 2255961"/>
                <a:gd name="connsiteX20" fmla="*/ 1075247 w 2427760"/>
                <a:gd name="connsiteY20" fmla="*/ 20973 h 2255961"/>
                <a:gd name="connsiteX21" fmla="*/ 1288081 w 2427760"/>
                <a:gd name="connsiteY21" fmla="*/ 1266 h 2255961"/>
                <a:gd name="connsiteX22" fmla="*/ 1457561 w 2427760"/>
                <a:gd name="connsiteY22" fmla="*/ 40680 h 2255961"/>
                <a:gd name="connsiteX23" fmla="*/ 1571861 w 2427760"/>
                <a:gd name="connsiteY23" fmla="*/ 99801 h 2255961"/>
                <a:gd name="connsiteX24" fmla="*/ 1615216 w 2427760"/>
                <a:gd name="connsiteY24" fmla="*/ 154980 h 2255961"/>
                <a:gd name="connsiteX25" fmla="*/ 1611274 w 2427760"/>
                <a:gd name="connsiteY25" fmla="*/ 233808 h 2255961"/>
                <a:gd name="connsiteX26" fmla="*/ 1646747 w 2427760"/>
                <a:gd name="connsiteY26" fmla="*/ 249573 h 2255961"/>
                <a:gd name="connsiteX27" fmla="*/ 1721633 w 2427760"/>
                <a:gd name="connsiteY27" fmla="*/ 308694 h 2255961"/>
                <a:gd name="connsiteX28" fmla="*/ 1749223 w 2427760"/>
                <a:gd name="connsiteY28" fmla="*/ 430877 h 2255961"/>
                <a:gd name="connsiteX29" fmla="*/ 1761047 w 2427760"/>
                <a:gd name="connsiteY29" fmla="*/ 600356 h 2255961"/>
                <a:gd name="connsiteX30" fmla="*/ 1741340 w 2427760"/>
                <a:gd name="connsiteY30" fmla="*/ 694949 h 2255961"/>
                <a:gd name="connsiteX31" fmla="*/ 1764988 w 2427760"/>
                <a:gd name="connsiteY31" fmla="*/ 758011 h 2255961"/>
                <a:gd name="connsiteX32" fmla="*/ 1721633 w 2427760"/>
                <a:gd name="connsiteY32" fmla="*/ 899901 h 2255961"/>
                <a:gd name="connsiteX33" fmla="*/ 1670395 w 2427760"/>
                <a:gd name="connsiteY33" fmla="*/ 966904 h 2255961"/>
                <a:gd name="connsiteX34" fmla="*/ 1670395 w 2427760"/>
                <a:gd name="connsiteY34" fmla="*/ 966904 h 2255961"/>
                <a:gd name="connsiteX35" fmla="*/ 1646747 w 2427760"/>
                <a:gd name="connsiteY35" fmla="*/ 986611 h 2255961"/>
                <a:gd name="connsiteX36" fmla="*/ 1623099 w 2427760"/>
                <a:gd name="connsiteY36" fmla="*/ 1128501 h 2255961"/>
                <a:gd name="connsiteX37" fmla="*/ 1552154 w 2427760"/>
                <a:gd name="connsiteY37" fmla="*/ 1258566 h 2255961"/>
                <a:gd name="connsiteX38" fmla="*/ 1528505 w 2427760"/>
                <a:gd name="connsiteY38" fmla="*/ 1309804 h 2255961"/>
                <a:gd name="connsiteX39" fmla="*/ 1544271 w 2427760"/>
                <a:gd name="connsiteY39" fmla="*/ 1408339 h 2255961"/>
                <a:gd name="connsiteX40" fmla="*/ 1611274 w 2427760"/>
                <a:gd name="connsiteY40" fmla="*/ 1491108 h 2255961"/>
                <a:gd name="connsiteX41" fmla="*/ 1867464 w 2427760"/>
                <a:gd name="connsiteY41" fmla="*/ 1550228 h 2255961"/>
                <a:gd name="connsiteX42" fmla="*/ 2096064 w 2427760"/>
                <a:gd name="connsiteY42" fmla="*/ 1609349 h 2255961"/>
                <a:gd name="connsiteX43" fmla="*/ 2230071 w 2427760"/>
                <a:gd name="connsiteY43" fmla="*/ 1652704 h 2255961"/>
                <a:gd name="connsiteX44" fmla="*/ 2344371 w 2427760"/>
                <a:gd name="connsiteY44" fmla="*/ 1696059 h 2255961"/>
                <a:gd name="connsiteX45" fmla="*/ 2379843 w 2427760"/>
                <a:gd name="connsiteY45" fmla="*/ 1849773 h 2255961"/>
                <a:gd name="connsiteX46" fmla="*/ 2407433 w 2427760"/>
                <a:gd name="connsiteY46" fmla="*/ 2050783 h 2255961"/>
                <a:gd name="connsiteX47" fmla="*/ 2427140 w 2427760"/>
                <a:gd name="connsiteY47" fmla="*/ 2232087 h 2255961"/>
                <a:gd name="connsiteX48" fmla="*/ 2423199 w 2427760"/>
                <a:gd name="connsiteY48" fmla="*/ 2232087 h 2255961"/>
                <a:gd name="connsiteX49" fmla="*/ 440685 w 2427760"/>
                <a:gd name="connsiteY49" fmla="*/ 2208438 h 2255961"/>
                <a:gd name="connsiteX50" fmla="*/ 18957 w 2427760"/>
                <a:gd name="connsiteY50" fmla="*/ 2232087 h 2255961"/>
                <a:gd name="connsiteX0" fmla="*/ 76709 w 2485512"/>
                <a:gd name="connsiteY0" fmla="*/ 2232087 h 2264696"/>
                <a:gd name="connsiteX1" fmla="*/ 135830 w 2485512"/>
                <a:gd name="connsiteY1" fmla="*/ 1834008 h 2264696"/>
                <a:gd name="connsiteX2" fmla="*/ 183126 w 2485512"/>
                <a:gd name="connsiteY2" fmla="*/ 1692118 h 2264696"/>
                <a:gd name="connsiteX3" fmla="*/ 297426 w 2485512"/>
                <a:gd name="connsiteY3" fmla="*/ 1636939 h 2264696"/>
                <a:gd name="connsiteX4" fmla="*/ 931989 w 2485512"/>
                <a:gd name="connsiteY4" fmla="*/ 1455635 h 2264696"/>
                <a:gd name="connsiteX5" fmla="*/ 928047 w 2485512"/>
                <a:gd name="connsiteY5" fmla="*/ 1459577 h 2264696"/>
                <a:gd name="connsiteX6" fmla="*/ 979285 w 2485512"/>
                <a:gd name="connsiteY6" fmla="*/ 1364983 h 2264696"/>
                <a:gd name="connsiteX7" fmla="*/ 967461 w 2485512"/>
                <a:gd name="connsiteY7" fmla="*/ 1254625 h 2264696"/>
                <a:gd name="connsiteX8" fmla="*/ 904399 w 2485512"/>
                <a:gd name="connsiteY8" fmla="*/ 1160032 h 2264696"/>
                <a:gd name="connsiteX9" fmla="*/ 857102 w 2485512"/>
                <a:gd name="connsiteY9" fmla="*/ 1053614 h 2264696"/>
                <a:gd name="connsiteX10" fmla="*/ 849220 w 2485512"/>
                <a:gd name="connsiteY10" fmla="*/ 970846 h 2264696"/>
                <a:gd name="connsiteX11" fmla="*/ 813747 w 2485512"/>
                <a:gd name="connsiteY11" fmla="*/ 939314 h 2264696"/>
                <a:gd name="connsiteX12" fmla="*/ 762509 w 2485512"/>
                <a:gd name="connsiteY12" fmla="*/ 852604 h 2264696"/>
                <a:gd name="connsiteX13" fmla="*/ 750685 w 2485512"/>
                <a:gd name="connsiteY13" fmla="*/ 742246 h 2264696"/>
                <a:gd name="connsiteX14" fmla="*/ 770392 w 2485512"/>
                <a:gd name="connsiteY14" fmla="*/ 687066 h 2264696"/>
                <a:gd name="connsiteX15" fmla="*/ 758568 w 2485512"/>
                <a:gd name="connsiteY15" fmla="*/ 596414 h 2264696"/>
                <a:gd name="connsiteX16" fmla="*/ 746744 w 2485512"/>
                <a:gd name="connsiteY16" fmla="*/ 501821 h 2264696"/>
                <a:gd name="connsiteX17" fmla="*/ 778275 w 2485512"/>
                <a:gd name="connsiteY17" fmla="*/ 332342 h 2264696"/>
                <a:gd name="connsiteX18" fmla="*/ 829513 w 2485512"/>
                <a:gd name="connsiteY18" fmla="*/ 210159 h 2264696"/>
                <a:gd name="connsiteX19" fmla="*/ 924106 w 2485512"/>
                <a:gd name="connsiteY19" fmla="*/ 127390 h 2264696"/>
                <a:gd name="connsiteX20" fmla="*/ 1132999 w 2485512"/>
                <a:gd name="connsiteY20" fmla="*/ 20973 h 2264696"/>
                <a:gd name="connsiteX21" fmla="*/ 1345833 w 2485512"/>
                <a:gd name="connsiteY21" fmla="*/ 1266 h 2264696"/>
                <a:gd name="connsiteX22" fmla="*/ 1515313 w 2485512"/>
                <a:gd name="connsiteY22" fmla="*/ 40680 h 2264696"/>
                <a:gd name="connsiteX23" fmla="*/ 1629613 w 2485512"/>
                <a:gd name="connsiteY23" fmla="*/ 99801 h 2264696"/>
                <a:gd name="connsiteX24" fmla="*/ 1672968 w 2485512"/>
                <a:gd name="connsiteY24" fmla="*/ 154980 h 2264696"/>
                <a:gd name="connsiteX25" fmla="*/ 1669026 w 2485512"/>
                <a:gd name="connsiteY25" fmla="*/ 233808 h 2264696"/>
                <a:gd name="connsiteX26" fmla="*/ 1704499 w 2485512"/>
                <a:gd name="connsiteY26" fmla="*/ 249573 h 2264696"/>
                <a:gd name="connsiteX27" fmla="*/ 1779385 w 2485512"/>
                <a:gd name="connsiteY27" fmla="*/ 308694 h 2264696"/>
                <a:gd name="connsiteX28" fmla="*/ 1806975 w 2485512"/>
                <a:gd name="connsiteY28" fmla="*/ 430877 h 2264696"/>
                <a:gd name="connsiteX29" fmla="*/ 1818799 w 2485512"/>
                <a:gd name="connsiteY29" fmla="*/ 600356 h 2264696"/>
                <a:gd name="connsiteX30" fmla="*/ 1799092 w 2485512"/>
                <a:gd name="connsiteY30" fmla="*/ 694949 h 2264696"/>
                <a:gd name="connsiteX31" fmla="*/ 1822740 w 2485512"/>
                <a:gd name="connsiteY31" fmla="*/ 758011 h 2264696"/>
                <a:gd name="connsiteX32" fmla="*/ 1779385 w 2485512"/>
                <a:gd name="connsiteY32" fmla="*/ 899901 h 2264696"/>
                <a:gd name="connsiteX33" fmla="*/ 1728147 w 2485512"/>
                <a:gd name="connsiteY33" fmla="*/ 966904 h 2264696"/>
                <a:gd name="connsiteX34" fmla="*/ 1728147 w 2485512"/>
                <a:gd name="connsiteY34" fmla="*/ 966904 h 2264696"/>
                <a:gd name="connsiteX35" fmla="*/ 1704499 w 2485512"/>
                <a:gd name="connsiteY35" fmla="*/ 986611 h 2264696"/>
                <a:gd name="connsiteX36" fmla="*/ 1680851 w 2485512"/>
                <a:gd name="connsiteY36" fmla="*/ 1128501 h 2264696"/>
                <a:gd name="connsiteX37" fmla="*/ 1609906 w 2485512"/>
                <a:gd name="connsiteY37" fmla="*/ 1258566 h 2264696"/>
                <a:gd name="connsiteX38" fmla="*/ 1586257 w 2485512"/>
                <a:gd name="connsiteY38" fmla="*/ 1309804 h 2264696"/>
                <a:gd name="connsiteX39" fmla="*/ 1602023 w 2485512"/>
                <a:gd name="connsiteY39" fmla="*/ 1408339 h 2264696"/>
                <a:gd name="connsiteX40" fmla="*/ 1669026 w 2485512"/>
                <a:gd name="connsiteY40" fmla="*/ 1491108 h 2264696"/>
                <a:gd name="connsiteX41" fmla="*/ 1925216 w 2485512"/>
                <a:gd name="connsiteY41" fmla="*/ 1550228 h 2264696"/>
                <a:gd name="connsiteX42" fmla="*/ 2153816 w 2485512"/>
                <a:gd name="connsiteY42" fmla="*/ 1609349 h 2264696"/>
                <a:gd name="connsiteX43" fmla="*/ 2287823 w 2485512"/>
                <a:gd name="connsiteY43" fmla="*/ 1652704 h 2264696"/>
                <a:gd name="connsiteX44" fmla="*/ 2402123 w 2485512"/>
                <a:gd name="connsiteY44" fmla="*/ 1696059 h 2264696"/>
                <a:gd name="connsiteX45" fmla="*/ 2437595 w 2485512"/>
                <a:gd name="connsiteY45" fmla="*/ 1849773 h 2264696"/>
                <a:gd name="connsiteX46" fmla="*/ 2465185 w 2485512"/>
                <a:gd name="connsiteY46" fmla="*/ 2050783 h 2264696"/>
                <a:gd name="connsiteX47" fmla="*/ 2484892 w 2485512"/>
                <a:gd name="connsiteY47" fmla="*/ 2232087 h 2264696"/>
                <a:gd name="connsiteX48" fmla="*/ 2480951 w 2485512"/>
                <a:gd name="connsiteY48" fmla="*/ 2232087 h 2264696"/>
                <a:gd name="connsiteX49" fmla="*/ 1306420 w 2485512"/>
                <a:gd name="connsiteY49" fmla="*/ 2236027 h 2264696"/>
                <a:gd name="connsiteX50" fmla="*/ 76709 w 2485512"/>
                <a:gd name="connsiteY50" fmla="*/ 2232087 h 2264696"/>
                <a:gd name="connsiteX0" fmla="*/ 4 w 2408807"/>
                <a:gd name="connsiteY0" fmla="*/ 2232087 h 2254305"/>
                <a:gd name="connsiteX1" fmla="*/ 59125 w 2408807"/>
                <a:gd name="connsiteY1" fmla="*/ 1834008 h 2254305"/>
                <a:gd name="connsiteX2" fmla="*/ 106421 w 2408807"/>
                <a:gd name="connsiteY2" fmla="*/ 1692118 h 2254305"/>
                <a:gd name="connsiteX3" fmla="*/ 220721 w 2408807"/>
                <a:gd name="connsiteY3" fmla="*/ 1636939 h 2254305"/>
                <a:gd name="connsiteX4" fmla="*/ 855284 w 2408807"/>
                <a:gd name="connsiteY4" fmla="*/ 1455635 h 2254305"/>
                <a:gd name="connsiteX5" fmla="*/ 851342 w 2408807"/>
                <a:gd name="connsiteY5" fmla="*/ 1459577 h 2254305"/>
                <a:gd name="connsiteX6" fmla="*/ 902580 w 2408807"/>
                <a:gd name="connsiteY6" fmla="*/ 1364983 h 2254305"/>
                <a:gd name="connsiteX7" fmla="*/ 890756 w 2408807"/>
                <a:gd name="connsiteY7" fmla="*/ 1254625 h 2254305"/>
                <a:gd name="connsiteX8" fmla="*/ 827694 w 2408807"/>
                <a:gd name="connsiteY8" fmla="*/ 1160032 h 2254305"/>
                <a:gd name="connsiteX9" fmla="*/ 780397 w 2408807"/>
                <a:gd name="connsiteY9" fmla="*/ 1053614 h 2254305"/>
                <a:gd name="connsiteX10" fmla="*/ 772515 w 2408807"/>
                <a:gd name="connsiteY10" fmla="*/ 970846 h 2254305"/>
                <a:gd name="connsiteX11" fmla="*/ 737042 w 2408807"/>
                <a:gd name="connsiteY11" fmla="*/ 939314 h 2254305"/>
                <a:gd name="connsiteX12" fmla="*/ 685804 w 2408807"/>
                <a:gd name="connsiteY12" fmla="*/ 852604 h 2254305"/>
                <a:gd name="connsiteX13" fmla="*/ 673980 w 2408807"/>
                <a:gd name="connsiteY13" fmla="*/ 742246 h 2254305"/>
                <a:gd name="connsiteX14" fmla="*/ 693687 w 2408807"/>
                <a:gd name="connsiteY14" fmla="*/ 687066 h 2254305"/>
                <a:gd name="connsiteX15" fmla="*/ 681863 w 2408807"/>
                <a:gd name="connsiteY15" fmla="*/ 596414 h 2254305"/>
                <a:gd name="connsiteX16" fmla="*/ 670039 w 2408807"/>
                <a:gd name="connsiteY16" fmla="*/ 501821 h 2254305"/>
                <a:gd name="connsiteX17" fmla="*/ 701570 w 2408807"/>
                <a:gd name="connsiteY17" fmla="*/ 332342 h 2254305"/>
                <a:gd name="connsiteX18" fmla="*/ 752808 w 2408807"/>
                <a:gd name="connsiteY18" fmla="*/ 210159 h 2254305"/>
                <a:gd name="connsiteX19" fmla="*/ 847401 w 2408807"/>
                <a:gd name="connsiteY19" fmla="*/ 127390 h 2254305"/>
                <a:gd name="connsiteX20" fmla="*/ 1056294 w 2408807"/>
                <a:gd name="connsiteY20" fmla="*/ 20973 h 2254305"/>
                <a:gd name="connsiteX21" fmla="*/ 1269128 w 2408807"/>
                <a:gd name="connsiteY21" fmla="*/ 1266 h 2254305"/>
                <a:gd name="connsiteX22" fmla="*/ 1438608 w 2408807"/>
                <a:gd name="connsiteY22" fmla="*/ 40680 h 2254305"/>
                <a:gd name="connsiteX23" fmla="*/ 1552908 w 2408807"/>
                <a:gd name="connsiteY23" fmla="*/ 99801 h 2254305"/>
                <a:gd name="connsiteX24" fmla="*/ 1596263 w 2408807"/>
                <a:gd name="connsiteY24" fmla="*/ 154980 h 2254305"/>
                <a:gd name="connsiteX25" fmla="*/ 1592321 w 2408807"/>
                <a:gd name="connsiteY25" fmla="*/ 233808 h 2254305"/>
                <a:gd name="connsiteX26" fmla="*/ 1627794 w 2408807"/>
                <a:gd name="connsiteY26" fmla="*/ 249573 h 2254305"/>
                <a:gd name="connsiteX27" fmla="*/ 1702680 w 2408807"/>
                <a:gd name="connsiteY27" fmla="*/ 308694 h 2254305"/>
                <a:gd name="connsiteX28" fmla="*/ 1730270 w 2408807"/>
                <a:gd name="connsiteY28" fmla="*/ 430877 h 2254305"/>
                <a:gd name="connsiteX29" fmla="*/ 1742094 w 2408807"/>
                <a:gd name="connsiteY29" fmla="*/ 600356 h 2254305"/>
                <a:gd name="connsiteX30" fmla="*/ 1722387 w 2408807"/>
                <a:gd name="connsiteY30" fmla="*/ 694949 h 2254305"/>
                <a:gd name="connsiteX31" fmla="*/ 1746035 w 2408807"/>
                <a:gd name="connsiteY31" fmla="*/ 758011 h 2254305"/>
                <a:gd name="connsiteX32" fmla="*/ 1702680 w 2408807"/>
                <a:gd name="connsiteY32" fmla="*/ 899901 h 2254305"/>
                <a:gd name="connsiteX33" fmla="*/ 1651442 w 2408807"/>
                <a:gd name="connsiteY33" fmla="*/ 966904 h 2254305"/>
                <a:gd name="connsiteX34" fmla="*/ 1651442 w 2408807"/>
                <a:gd name="connsiteY34" fmla="*/ 966904 h 2254305"/>
                <a:gd name="connsiteX35" fmla="*/ 1627794 w 2408807"/>
                <a:gd name="connsiteY35" fmla="*/ 986611 h 2254305"/>
                <a:gd name="connsiteX36" fmla="*/ 1604146 w 2408807"/>
                <a:gd name="connsiteY36" fmla="*/ 1128501 h 2254305"/>
                <a:gd name="connsiteX37" fmla="*/ 1533201 w 2408807"/>
                <a:gd name="connsiteY37" fmla="*/ 1258566 h 2254305"/>
                <a:gd name="connsiteX38" fmla="*/ 1509552 w 2408807"/>
                <a:gd name="connsiteY38" fmla="*/ 1309804 h 2254305"/>
                <a:gd name="connsiteX39" fmla="*/ 1525318 w 2408807"/>
                <a:gd name="connsiteY39" fmla="*/ 1408339 h 2254305"/>
                <a:gd name="connsiteX40" fmla="*/ 1592321 w 2408807"/>
                <a:gd name="connsiteY40" fmla="*/ 1491108 h 2254305"/>
                <a:gd name="connsiteX41" fmla="*/ 1848511 w 2408807"/>
                <a:gd name="connsiteY41" fmla="*/ 1550228 h 2254305"/>
                <a:gd name="connsiteX42" fmla="*/ 2077111 w 2408807"/>
                <a:gd name="connsiteY42" fmla="*/ 1609349 h 2254305"/>
                <a:gd name="connsiteX43" fmla="*/ 2211118 w 2408807"/>
                <a:gd name="connsiteY43" fmla="*/ 1652704 h 2254305"/>
                <a:gd name="connsiteX44" fmla="*/ 2325418 w 2408807"/>
                <a:gd name="connsiteY44" fmla="*/ 1696059 h 2254305"/>
                <a:gd name="connsiteX45" fmla="*/ 2360890 w 2408807"/>
                <a:gd name="connsiteY45" fmla="*/ 1849773 h 2254305"/>
                <a:gd name="connsiteX46" fmla="*/ 2388480 w 2408807"/>
                <a:gd name="connsiteY46" fmla="*/ 2050783 h 2254305"/>
                <a:gd name="connsiteX47" fmla="*/ 2408187 w 2408807"/>
                <a:gd name="connsiteY47" fmla="*/ 2232087 h 2254305"/>
                <a:gd name="connsiteX48" fmla="*/ 2404246 w 2408807"/>
                <a:gd name="connsiteY48" fmla="*/ 2232087 h 2254305"/>
                <a:gd name="connsiteX49" fmla="*/ 1229715 w 2408807"/>
                <a:gd name="connsiteY49" fmla="*/ 2236027 h 2254305"/>
                <a:gd name="connsiteX50" fmla="*/ 4 w 2408807"/>
                <a:gd name="connsiteY50" fmla="*/ 2232087 h 2254305"/>
                <a:gd name="connsiteX0" fmla="*/ 0 w 2408803"/>
                <a:gd name="connsiteY0" fmla="*/ 2232087 h 2245516"/>
                <a:gd name="connsiteX1" fmla="*/ 59121 w 2408803"/>
                <a:gd name="connsiteY1" fmla="*/ 1834008 h 2245516"/>
                <a:gd name="connsiteX2" fmla="*/ 106417 w 2408803"/>
                <a:gd name="connsiteY2" fmla="*/ 1692118 h 2245516"/>
                <a:gd name="connsiteX3" fmla="*/ 220717 w 2408803"/>
                <a:gd name="connsiteY3" fmla="*/ 1636939 h 2245516"/>
                <a:gd name="connsiteX4" fmla="*/ 855280 w 2408803"/>
                <a:gd name="connsiteY4" fmla="*/ 1455635 h 2245516"/>
                <a:gd name="connsiteX5" fmla="*/ 851338 w 2408803"/>
                <a:gd name="connsiteY5" fmla="*/ 1459577 h 2245516"/>
                <a:gd name="connsiteX6" fmla="*/ 902576 w 2408803"/>
                <a:gd name="connsiteY6" fmla="*/ 1364983 h 2245516"/>
                <a:gd name="connsiteX7" fmla="*/ 890752 w 2408803"/>
                <a:gd name="connsiteY7" fmla="*/ 1254625 h 2245516"/>
                <a:gd name="connsiteX8" fmla="*/ 827690 w 2408803"/>
                <a:gd name="connsiteY8" fmla="*/ 1160032 h 2245516"/>
                <a:gd name="connsiteX9" fmla="*/ 780393 w 2408803"/>
                <a:gd name="connsiteY9" fmla="*/ 1053614 h 2245516"/>
                <a:gd name="connsiteX10" fmla="*/ 772511 w 2408803"/>
                <a:gd name="connsiteY10" fmla="*/ 970846 h 2245516"/>
                <a:gd name="connsiteX11" fmla="*/ 737038 w 2408803"/>
                <a:gd name="connsiteY11" fmla="*/ 939314 h 2245516"/>
                <a:gd name="connsiteX12" fmla="*/ 685800 w 2408803"/>
                <a:gd name="connsiteY12" fmla="*/ 852604 h 2245516"/>
                <a:gd name="connsiteX13" fmla="*/ 673976 w 2408803"/>
                <a:gd name="connsiteY13" fmla="*/ 742246 h 2245516"/>
                <a:gd name="connsiteX14" fmla="*/ 693683 w 2408803"/>
                <a:gd name="connsiteY14" fmla="*/ 687066 h 2245516"/>
                <a:gd name="connsiteX15" fmla="*/ 681859 w 2408803"/>
                <a:gd name="connsiteY15" fmla="*/ 596414 h 2245516"/>
                <a:gd name="connsiteX16" fmla="*/ 670035 w 2408803"/>
                <a:gd name="connsiteY16" fmla="*/ 501821 h 2245516"/>
                <a:gd name="connsiteX17" fmla="*/ 701566 w 2408803"/>
                <a:gd name="connsiteY17" fmla="*/ 332342 h 2245516"/>
                <a:gd name="connsiteX18" fmla="*/ 752804 w 2408803"/>
                <a:gd name="connsiteY18" fmla="*/ 210159 h 2245516"/>
                <a:gd name="connsiteX19" fmla="*/ 847397 w 2408803"/>
                <a:gd name="connsiteY19" fmla="*/ 127390 h 2245516"/>
                <a:gd name="connsiteX20" fmla="*/ 1056290 w 2408803"/>
                <a:gd name="connsiteY20" fmla="*/ 20973 h 2245516"/>
                <a:gd name="connsiteX21" fmla="*/ 1269124 w 2408803"/>
                <a:gd name="connsiteY21" fmla="*/ 1266 h 2245516"/>
                <a:gd name="connsiteX22" fmla="*/ 1438604 w 2408803"/>
                <a:gd name="connsiteY22" fmla="*/ 40680 h 2245516"/>
                <a:gd name="connsiteX23" fmla="*/ 1552904 w 2408803"/>
                <a:gd name="connsiteY23" fmla="*/ 99801 h 2245516"/>
                <a:gd name="connsiteX24" fmla="*/ 1596259 w 2408803"/>
                <a:gd name="connsiteY24" fmla="*/ 154980 h 2245516"/>
                <a:gd name="connsiteX25" fmla="*/ 1592317 w 2408803"/>
                <a:gd name="connsiteY25" fmla="*/ 233808 h 2245516"/>
                <a:gd name="connsiteX26" fmla="*/ 1627790 w 2408803"/>
                <a:gd name="connsiteY26" fmla="*/ 249573 h 2245516"/>
                <a:gd name="connsiteX27" fmla="*/ 1702676 w 2408803"/>
                <a:gd name="connsiteY27" fmla="*/ 308694 h 2245516"/>
                <a:gd name="connsiteX28" fmla="*/ 1730266 w 2408803"/>
                <a:gd name="connsiteY28" fmla="*/ 430877 h 2245516"/>
                <a:gd name="connsiteX29" fmla="*/ 1742090 w 2408803"/>
                <a:gd name="connsiteY29" fmla="*/ 600356 h 2245516"/>
                <a:gd name="connsiteX30" fmla="*/ 1722383 w 2408803"/>
                <a:gd name="connsiteY30" fmla="*/ 694949 h 2245516"/>
                <a:gd name="connsiteX31" fmla="*/ 1746031 w 2408803"/>
                <a:gd name="connsiteY31" fmla="*/ 758011 h 2245516"/>
                <a:gd name="connsiteX32" fmla="*/ 1702676 w 2408803"/>
                <a:gd name="connsiteY32" fmla="*/ 899901 h 2245516"/>
                <a:gd name="connsiteX33" fmla="*/ 1651438 w 2408803"/>
                <a:gd name="connsiteY33" fmla="*/ 966904 h 2245516"/>
                <a:gd name="connsiteX34" fmla="*/ 1651438 w 2408803"/>
                <a:gd name="connsiteY34" fmla="*/ 966904 h 2245516"/>
                <a:gd name="connsiteX35" fmla="*/ 1627790 w 2408803"/>
                <a:gd name="connsiteY35" fmla="*/ 986611 h 2245516"/>
                <a:gd name="connsiteX36" fmla="*/ 1604142 w 2408803"/>
                <a:gd name="connsiteY36" fmla="*/ 1128501 h 2245516"/>
                <a:gd name="connsiteX37" fmla="*/ 1533197 w 2408803"/>
                <a:gd name="connsiteY37" fmla="*/ 1258566 h 2245516"/>
                <a:gd name="connsiteX38" fmla="*/ 1509548 w 2408803"/>
                <a:gd name="connsiteY38" fmla="*/ 1309804 h 2245516"/>
                <a:gd name="connsiteX39" fmla="*/ 1525314 w 2408803"/>
                <a:gd name="connsiteY39" fmla="*/ 1408339 h 2245516"/>
                <a:gd name="connsiteX40" fmla="*/ 1592317 w 2408803"/>
                <a:gd name="connsiteY40" fmla="*/ 1491108 h 2245516"/>
                <a:gd name="connsiteX41" fmla="*/ 1848507 w 2408803"/>
                <a:gd name="connsiteY41" fmla="*/ 1550228 h 2245516"/>
                <a:gd name="connsiteX42" fmla="*/ 2077107 w 2408803"/>
                <a:gd name="connsiteY42" fmla="*/ 1609349 h 2245516"/>
                <a:gd name="connsiteX43" fmla="*/ 2211114 w 2408803"/>
                <a:gd name="connsiteY43" fmla="*/ 1652704 h 2245516"/>
                <a:gd name="connsiteX44" fmla="*/ 2325414 w 2408803"/>
                <a:gd name="connsiteY44" fmla="*/ 1696059 h 2245516"/>
                <a:gd name="connsiteX45" fmla="*/ 2360886 w 2408803"/>
                <a:gd name="connsiteY45" fmla="*/ 1849773 h 2245516"/>
                <a:gd name="connsiteX46" fmla="*/ 2388476 w 2408803"/>
                <a:gd name="connsiteY46" fmla="*/ 2050783 h 2245516"/>
                <a:gd name="connsiteX47" fmla="*/ 2408183 w 2408803"/>
                <a:gd name="connsiteY47" fmla="*/ 2232087 h 2245516"/>
                <a:gd name="connsiteX48" fmla="*/ 2404242 w 2408803"/>
                <a:gd name="connsiteY48" fmla="*/ 2232087 h 2245516"/>
                <a:gd name="connsiteX49" fmla="*/ 1229711 w 2408803"/>
                <a:gd name="connsiteY49" fmla="*/ 2236027 h 2245516"/>
                <a:gd name="connsiteX50" fmla="*/ 0 w 2408803"/>
                <a:gd name="connsiteY50" fmla="*/ 2232087 h 2245516"/>
                <a:gd name="connsiteX0" fmla="*/ 0 w 2408803"/>
                <a:gd name="connsiteY0" fmla="*/ 2232087 h 2245516"/>
                <a:gd name="connsiteX1" fmla="*/ 59121 w 2408803"/>
                <a:gd name="connsiteY1" fmla="*/ 1834008 h 2245516"/>
                <a:gd name="connsiteX2" fmla="*/ 106417 w 2408803"/>
                <a:gd name="connsiteY2" fmla="*/ 1692118 h 2245516"/>
                <a:gd name="connsiteX3" fmla="*/ 220717 w 2408803"/>
                <a:gd name="connsiteY3" fmla="*/ 1636939 h 2245516"/>
                <a:gd name="connsiteX4" fmla="*/ 855280 w 2408803"/>
                <a:gd name="connsiteY4" fmla="*/ 1455635 h 2245516"/>
                <a:gd name="connsiteX5" fmla="*/ 851338 w 2408803"/>
                <a:gd name="connsiteY5" fmla="*/ 1459577 h 2245516"/>
                <a:gd name="connsiteX6" fmla="*/ 902576 w 2408803"/>
                <a:gd name="connsiteY6" fmla="*/ 1364983 h 2245516"/>
                <a:gd name="connsiteX7" fmla="*/ 890752 w 2408803"/>
                <a:gd name="connsiteY7" fmla="*/ 1254625 h 2245516"/>
                <a:gd name="connsiteX8" fmla="*/ 827690 w 2408803"/>
                <a:gd name="connsiteY8" fmla="*/ 1160032 h 2245516"/>
                <a:gd name="connsiteX9" fmla="*/ 780393 w 2408803"/>
                <a:gd name="connsiteY9" fmla="*/ 1053614 h 2245516"/>
                <a:gd name="connsiteX10" fmla="*/ 772511 w 2408803"/>
                <a:gd name="connsiteY10" fmla="*/ 970846 h 2245516"/>
                <a:gd name="connsiteX11" fmla="*/ 737038 w 2408803"/>
                <a:gd name="connsiteY11" fmla="*/ 939314 h 2245516"/>
                <a:gd name="connsiteX12" fmla="*/ 685800 w 2408803"/>
                <a:gd name="connsiteY12" fmla="*/ 852604 h 2245516"/>
                <a:gd name="connsiteX13" fmla="*/ 673976 w 2408803"/>
                <a:gd name="connsiteY13" fmla="*/ 742246 h 2245516"/>
                <a:gd name="connsiteX14" fmla="*/ 693683 w 2408803"/>
                <a:gd name="connsiteY14" fmla="*/ 687066 h 2245516"/>
                <a:gd name="connsiteX15" fmla="*/ 681859 w 2408803"/>
                <a:gd name="connsiteY15" fmla="*/ 596414 h 2245516"/>
                <a:gd name="connsiteX16" fmla="*/ 670035 w 2408803"/>
                <a:gd name="connsiteY16" fmla="*/ 501821 h 2245516"/>
                <a:gd name="connsiteX17" fmla="*/ 701566 w 2408803"/>
                <a:gd name="connsiteY17" fmla="*/ 332342 h 2245516"/>
                <a:gd name="connsiteX18" fmla="*/ 752804 w 2408803"/>
                <a:gd name="connsiteY18" fmla="*/ 210159 h 2245516"/>
                <a:gd name="connsiteX19" fmla="*/ 847397 w 2408803"/>
                <a:gd name="connsiteY19" fmla="*/ 127390 h 2245516"/>
                <a:gd name="connsiteX20" fmla="*/ 1056290 w 2408803"/>
                <a:gd name="connsiteY20" fmla="*/ 20973 h 2245516"/>
                <a:gd name="connsiteX21" fmla="*/ 1269124 w 2408803"/>
                <a:gd name="connsiteY21" fmla="*/ 1266 h 2245516"/>
                <a:gd name="connsiteX22" fmla="*/ 1438604 w 2408803"/>
                <a:gd name="connsiteY22" fmla="*/ 40680 h 2245516"/>
                <a:gd name="connsiteX23" fmla="*/ 1552904 w 2408803"/>
                <a:gd name="connsiteY23" fmla="*/ 99801 h 2245516"/>
                <a:gd name="connsiteX24" fmla="*/ 1596259 w 2408803"/>
                <a:gd name="connsiteY24" fmla="*/ 154980 h 2245516"/>
                <a:gd name="connsiteX25" fmla="*/ 1608082 w 2408803"/>
                <a:gd name="connsiteY25" fmla="*/ 214101 h 2245516"/>
                <a:gd name="connsiteX26" fmla="*/ 1627790 w 2408803"/>
                <a:gd name="connsiteY26" fmla="*/ 249573 h 2245516"/>
                <a:gd name="connsiteX27" fmla="*/ 1702676 w 2408803"/>
                <a:gd name="connsiteY27" fmla="*/ 308694 h 2245516"/>
                <a:gd name="connsiteX28" fmla="*/ 1730266 w 2408803"/>
                <a:gd name="connsiteY28" fmla="*/ 430877 h 2245516"/>
                <a:gd name="connsiteX29" fmla="*/ 1742090 w 2408803"/>
                <a:gd name="connsiteY29" fmla="*/ 600356 h 2245516"/>
                <a:gd name="connsiteX30" fmla="*/ 1722383 w 2408803"/>
                <a:gd name="connsiteY30" fmla="*/ 694949 h 2245516"/>
                <a:gd name="connsiteX31" fmla="*/ 1746031 w 2408803"/>
                <a:gd name="connsiteY31" fmla="*/ 758011 h 2245516"/>
                <a:gd name="connsiteX32" fmla="*/ 1702676 w 2408803"/>
                <a:gd name="connsiteY32" fmla="*/ 899901 h 2245516"/>
                <a:gd name="connsiteX33" fmla="*/ 1651438 w 2408803"/>
                <a:gd name="connsiteY33" fmla="*/ 966904 h 2245516"/>
                <a:gd name="connsiteX34" fmla="*/ 1651438 w 2408803"/>
                <a:gd name="connsiteY34" fmla="*/ 966904 h 2245516"/>
                <a:gd name="connsiteX35" fmla="*/ 1627790 w 2408803"/>
                <a:gd name="connsiteY35" fmla="*/ 986611 h 2245516"/>
                <a:gd name="connsiteX36" fmla="*/ 1604142 w 2408803"/>
                <a:gd name="connsiteY36" fmla="*/ 1128501 h 2245516"/>
                <a:gd name="connsiteX37" fmla="*/ 1533197 w 2408803"/>
                <a:gd name="connsiteY37" fmla="*/ 1258566 h 2245516"/>
                <a:gd name="connsiteX38" fmla="*/ 1509548 w 2408803"/>
                <a:gd name="connsiteY38" fmla="*/ 1309804 h 2245516"/>
                <a:gd name="connsiteX39" fmla="*/ 1525314 w 2408803"/>
                <a:gd name="connsiteY39" fmla="*/ 1408339 h 2245516"/>
                <a:gd name="connsiteX40" fmla="*/ 1592317 w 2408803"/>
                <a:gd name="connsiteY40" fmla="*/ 1491108 h 2245516"/>
                <a:gd name="connsiteX41" fmla="*/ 1848507 w 2408803"/>
                <a:gd name="connsiteY41" fmla="*/ 1550228 h 2245516"/>
                <a:gd name="connsiteX42" fmla="*/ 2077107 w 2408803"/>
                <a:gd name="connsiteY42" fmla="*/ 1609349 h 2245516"/>
                <a:gd name="connsiteX43" fmla="*/ 2211114 w 2408803"/>
                <a:gd name="connsiteY43" fmla="*/ 1652704 h 2245516"/>
                <a:gd name="connsiteX44" fmla="*/ 2325414 w 2408803"/>
                <a:gd name="connsiteY44" fmla="*/ 1696059 h 2245516"/>
                <a:gd name="connsiteX45" fmla="*/ 2360886 w 2408803"/>
                <a:gd name="connsiteY45" fmla="*/ 1849773 h 2245516"/>
                <a:gd name="connsiteX46" fmla="*/ 2388476 w 2408803"/>
                <a:gd name="connsiteY46" fmla="*/ 2050783 h 2245516"/>
                <a:gd name="connsiteX47" fmla="*/ 2408183 w 2408803"/>
                <a:gd name="connsiteY47" fmla="*/ 2232087 h 2245516"/>
                <a:gd name="connsiteX48" fmla="*/ 2404242 w 2408803"/>
                <a:gd name="connsiteY48" fmla="*/ 2232087 h 2245516"/>
                <a:gd name="connsiteX49" fmla="*/ 1229711 w 2408803"/>
                <a:gd name="connsiteY49" fmla="*/ 2236027 h 2245516"/>
                <a:gd name="connsiteX50" fmla="*/ 0 w 2408803"/>
                <a:gd name="connsiteY50" fmla="*/ 2232087 h 2245516"/>
                <a:gd name="connsiteX0" fmla="*/ 0 w 2408803"/>
                <a:gd name="connsiteY0" fmla="*/ 2232087 h 2245516"/>
                <a:gd name="connsiteX1" fmla="*/ 59121 w 2408803"/>
                <a:gd name="connsiteY1" fmla="*/ 1834008 h 2245516"/>
                <a:gd name="connsiteX2" fmla="*/ 106417 w 2408803"/>
                <a:gd name="connsiteY2" fmla="*/ 1692118 h 2245516"/>
                <a:gd name="connsiteX3" fmla="*/ 220717 w 2408803"/>
                <a:gd name="connsiteY3" fmla="*/ 1636939 h 2245516"/>
                <a:gd name="connsiteX4" fmla="*/ 855280 w 2408803"/>
                <a:gd name="connsiteY4" fmla="*/ 1455635 h 2245516"/>
                <a:gd name="connsiteX5" fmla="*/ 851338 w 2408803"/>
                <a:gd name="connsiteY5" fmla="*/ 1459577 h 2245516"/>
                <a:gd name="connsiteX6" fmla="*/ 902576 w 2408803"/>
                <a:gd name="connsiteY6" fmla="*/ 1364983 h 2245516"/>
                <a:gd name="connsiteX7" fmla="*/ 890752 w 2408803"/>
                <a:gd name="connsiteY7" fmla="*/ 1254625 h 2245516"/>
                <a:gd name="connsiteX8" fmla="*/ 827690 w 2408803"/>
                <a:gd name="connsiteY8" fmla="*/ 1160032 h 2245516"/>
                <a:gd name="connsiteX9" fmla="*/ 780393 w 2408803"/>
                <a:gd name="connsiteY9" fmla="*/ 1053614 h 2245516"/>
                <a:gd name="connsiteX10" fmla="*/ 772511 w 2408803"/>
                <a:gd name="connsiteY10" fmla="*/ 970846 h 2245516"/>
                <a:gd name="connsiteX11" fmla="*/ 737038 w 2408803"/>
                <a:gd name="connsiteY11" fmla="*/ 939314 h 2245516"/>
                <a:gd name="connsiteX12" fmla="*/ 685800 w 2408803"/>
                <a:gd name="connsiteY12" fmla="*/ 852604 h 2245516"/>
                <a:gd name="connsiteX13" fmla="*/ 673976 w 2408803"/>
                <a:gd name="connsiteY13" fmla="*/ 742246 h 2245516"/>
                <a:gd name="connsiteX14" fmla="*/ 693683 w 2408803"/>
                <a:gd name="connsiteY14" fmla="*/ 687066 h 2245516"/>
                <a:gd name="connsiteX15" fmla="*/ 681859 w 2408803"/>
                <a:gd name="connsiteY15" fmla="*/ 596414 h 2245516"/>
                <a:gd name="connsiteX16" fmla="*/ 670035 w 2408803"/>
                <a:gd name="connsiteY16" fmla="*/ 501821 h 2245516"/>
                <a:gd name="connsiteX17" fmla="*/ 701566 w 2408803"/>
                <a:gd name="connsiteY17" fmla="*/ 332342 h 2245516"/>
                <a:gd name="connsiteX18" fmla="*/ 752804 w 2408803"/>
                <a:gd name="connsiteY18" fmla="*/ 210159 h 2245516"/>
                <a:gd name="connsiteX19" fmla="*/ 847397 w 2408803"/>
                <a:gd name="connsiteY19" fmla="*/ 127390 h 2245516"/>
                <a:gd name="connsiteX20" fmla="*/ 1056290 w 2408803"/>
                <a:gd name="connsiteY20" fmla="*/ 20973 h 2245516"/>
                <a:gd name="connsiteX21" fmla="*/ 1269124 w 2408803"/>
                <a:gd name="connsiteY21" fmla="*/ 1266 h 2245516"/>
                <a:gd name="connsiteX22" fmla="*/ 1438604 w 2408803"/>
                <a:gd name="connsiteY22" fmla="*/ 40680 h 2245516"/>
                <a:gd name="connsiteX23" fmla="*/ 1552904 w 2408803"/>
                <a:gd name="connsiteY23" fmla="*/ 99801 h 2245516"/>
                <a:gd name="connsiteX24" fmla="*/ 1596259 w 2408803"/>
                <a:gd name="connsiteY24" fmla="*/ 154980 h 2245516"/>
                <a:gd name="connsiteX25" fmla="*/ 1608082 w 2408803"/>
                <a:gd name="connsiteY25" fmla="*/ 214101 h 2245516"/>
                <a:gd name="connsiteX26" fmla="*/ 1655380 w 2408803"/>
                <a:gd name="connsiteY26" fmla="*/ 237749 h 2245516"/>
                <a:gd name="connsiteX27" fmla="*/ 1702676 w 2408803"/>
                <a:gd name="connsiteY27" fmla="*/ 308694 h 2245516"/>
                <a:gd name="connsiteX28" fmla="*/ 1730266 w 2408803"/>
                <a:gd name="connsiteY28" fmla="*/ 430877 h 2245516"/>
                <a:gd name="connsiteX29" fmla="*/ 1742090 w 2408803"/>
                <a:gd name="connsiteY29" fmla="*/ 600356 h 2245516"/>
                <a:gd name="connsiteX30" fmla="*/ 1722383 w 2408803"/>
                <a:gd name="connsiteY30" fmla="*/ 694949 h 2245516"/>
                <a:gd name="connsiteX31" fmla="*/ 1746031 w 2408803"/>
                <a:gd name="connsiteY31" fmla="*/ 758011 h 2245516"/>
                <a:gd name="connsiteX32" fmla="*/ 1702676 w 2408803"/>
                <a:gd name="connsiteY32" fmla="*/ 899901 h 2245516"/>
                <a:gd name="connsiteX33" fmla="*/ 1651438 w 2408803"/>
                <a:gd name="connsiteY33" fmla="*/ 966904 h 2245516"/>
                <a:gd name="connsiteX34" fmla="*/ 1651438 w 2408803"/>
                <a:gd name="connsiteY34" fmla="*/ 966904 h 2245516"/>
                <a:gd name="connsiteX35" fmla="*/ 1627790 w 2408803"/>
                <a:gd name="connsiteY35" fmla="*/ 986611 h 2245516"/>
                <a:gd name="connsiteX36" fmla="*/ 1604142 w 2408803"/>
                <a:gd name="connsiteY36" fmla="*/ 1128501 h 2245516"/>
                <a:gd name="connsiteX37" fmla="*/ 1533197 w 2408803"/>
                <a:gd name="connsiteY37" fmla="*/ 1258566 h 2245516"/>
                <a:gd name="connsiteX38" fmla="*/ 1509548 w 2408803"/>
                <a:gd name="connsiteY38" fmla="*/ 1309804 h 2245516"/>
                <a:gd name="connsiteX39" fmla="*/ 1525314 w 2408803"/>
                <a:gd name="connsiteY39" fmla="*/ 1408339 h 2245516"/>
                <a:gd name="connsiteX40" fmla="*/ 1592317 w 2408803"/>
                <a:gd name="connsiteY40" fmla="*/ 1491108 h 2245516"/>
                <a:gd name="connsiteX41" fmla="*/ 1848507 w 2408803"/>
                <a:gd name="connsiteY41" fmla="*/ 1550228 h 2245516"/>
                <a:gd name="connsiteX42" fmla="*/ 2077107 w 2408803"/>
                <a:gd name="connsiteY42" fmla="*/ 1609349 h 2245516"/>
                <a:gd name="connsiteX43" fmla="*/ 2211114 w 2408803"/>
                <a:gd name="connsiteY43" fmla="*/ 1652704 h 2245516"/>
                <a:gd name="connsiteX44" fmla="*/ 2325414 w 2408803"/>
                <a:gd name="connsiteY44" fmla="*/ 1696059 h 2245516"/>
                <a:gd name="connsiteX45" fmla="*/ 2360886 w 2408803"/>
                <a:gd name="connsiteY45" fmla="*/ 1849773 h 2245516"/>
                <a:gd name="connsiteX46" fmla="*/ 2388476 w 2408803"/>
                <a:gd name="connsiteY46" fmla="*/ 2050783 h 2245516"/>
                <a:gd name="connsiteX47" fmla="*/ 2408183 w 2408803"/>
                <a:gd name="connsiteY47" fmla="*/ 2232087 h 2245516"/>
                <a:gd name="connsiteX48" fmla="*/ 2404242 w 2408803"/>
                <a:gd name="connsiteY48" fmla="*/ 2232087 h 2245516"/>
                <a:gd name="connsiteX49" fmla="*/ 1229711 w 2408803"/>
                <a:gd name="connsiteY49" fmla="*/ 2236027 h 2245516"/>
                <a:gd name="connsiteX50" fmla="*/ 0 w 2408803"/>
                <a:gd name="connsiteY50" fmla="*/ 2232087 h 2245516"/>
                <a:gd name="connsiteX0" fmla="*/ 0 w 2408803"/>
                <a:gd name="connsiteY0" fmla="*/ 2232087 h 2245516"/>
                <a:gd name="connsiteX1" fmla="*/ 59121 w 2408803"/>
                <a:gd name="connsiteY1" fmla="*/ 1834008 h 2245516"/>
                <a:gd name="connsiteX2" fmla="*/ 106417 w 2408803"/>
                <a:gd name="connsiteY2" fmla="*/ 1692118 h 2245516"/>
                <a:gd name="connsiteX3" fmla="*/ 220717 w 2408803"/>
                <a:gd name="connsiteY3" fmla="*/ 1636939 h 2245516"/>
                <a:gd name="connsiteX4" fmla="*/ 855280 w 2408803"/>
                <a:gd name="connsiteY4" fmla="*/ 1455635 h 2245516"/>
                <a:gd name="connsiteX5" fmla="*/ 981404 w 2408803"/>
                <a:gd name="connsiteY5" fmla="*/ 1467460 h 2245516"/>
                <a:gd name="connsiteX6" fmla="*/ 902576 w 2408803"/>
                <a:gd name="connsiteY6" fmla="*/ 1364983 h 2245516"/>
                <a:gd name="connsiteX7" fmla="*/ 890752 w 2408803"/>
                <a:gd name="connsiteY7" fmla="*/ 1254625 h 2245516"/>
                <a:gd name="connsiteX8" fmla="*/ 827690 w 2408803"/>
                <a:gd name="connsiteY8" fmla="*/ 1160032 h 2245516"/>
                <a:gd name="connsiteX9" fmla="*/ 780393 w 2408803"/>
                <a:gd name="connsiteY9" fmla="*/ 1053614 h 2245516"/>
                <a:gd name="connsiteX10" fmla="*/ 772511 w 2408803"/>
                <a:gd name="connsiteY10" fmla="*/ 970846 h 2245516"/>
                <a:gd name="connsiteX11" fmla="*/ 737038 w 2408803"/>
                <a:gd name="connsiteY11" fmla="*/ 939314 h 2245516"/>
                <a:gd name="connsiteX12" fmla="*/ 685800 w 2408803"/>
                <a:gd name="connsiteY12" fmla="*/ 852604 h 2245516"/>
                <a:gd name="connsiteX13" fmla="*/ 673976 w 2408803"/>
                <a:gd name="connsiteY13" fmla="*/ 742246 h 2245516"/>
                <a:gd name="connsiteX14" fmla="*/ 693683 w 2408803"/>
                <a:gd name="connsiteY14" fmla="*/ 687066 h 2245516"/>
                <a:gd name="connsiteX15" fmla="*/ 681859 w 2408803"/>
                <a:gd name="connsiteY15" fmla="*/ 596414 h 2245516"/>
                <a:gd name="connsiteX16" fmla="*/ 670035 w 2408803"/>
                <a:gd name="connsiteY16" fmla="*/ 501821 h 2245516"/>
                <a:gd name="connsiteX17" fmla="*/ 701566 w 2408803"/>
                <a:gd name="connsiteY17" fmla="*/ 332342 h 2245516"/>
                <a:gd name="connsiteX18" fmla="*/ 752804 w 2408803"/>
                <a:gd name="connsiteY18" fmla="*/ 210159 h 2245516"/>
                <a:gd name="connsiteX19" fmla="*/ 847397 w 2408803"/>
                <a:gd name="connsiteY19" fmla="*/ 127390 h 2245516"/>
                <a:gd name="connsiteX20" fmla="*/ 1056290 w 2408803"/>
                <a:gd name="connsiteY20" fmla="*/ 20973 h 2245516"/>
                <a:gd name="connsiteX21" fmla="*/ 1269124 w 2408803"/>
                <a:gd name="connsiteY21" fmla="*/ 1266 h 2245516"/>
                <a:gd name="connsiteX22" fmla="*/ 1438604 w 2408803"/>
                <a:gd name="connsiteY22" fmla="*/ 40680 h 2245516"/>
                <a:gd name="connsiteX23" fmla="*/ 1552904 w 2408803"/>
                <a:gd name="connsiteY23" fmla="*/ 99801 h 2245516"/>
                <a:gd name="connsiteX24" fmla="*/ 1596259 w 2408803"/>
                <a:gd name="connsiteY24" fmla="*/ 154980 h 2245516"/>
                <a:gd name="connsiteX25" fmla="*/ 1608082 w 2408803"/>
                <a:gd name="connsiteY25" fmla="*/ 214101 h 2245516"/>
                <a:gd name="connsiteX26" fmla="*/ 1655380 w 2408803"/>
                <a:gd name="connsiteY26" fmla="*/ 237749 h 2245516"/>
                <a:gd name="connsiteX27" fmla="*/ 1702676 w 2408803"/>
                <a:gd name="connsiteY27" fmla="*/ 308694 h 2245516"/>
                <a:gd name="connsiteX28" fmla="*/ 1730266 w 2408803"/>
                <a:gd name="connsiteY28" fmla="*/ 430877 h 2245516"/>
                <a:gd name="connsiteX29" fmla="*/ 1742090 w 2408803"/>
                <a:gd name="connsiteY29" fmla="*/ 600356 h 2245516"/>
                <a:gd name="connsiteX30" fmla="*/ 1722383 w 2408803"/>
                <a:gd name="connsiteY30" fmla="*/ 694949 h 2245516"/>
                <a:gd name="connsiteX31" fmla="*/ 1746031 w 2408803"/>
                <a:gd name="connsiteY31" fmla="*/ 758011 h 2245516"/>
                <a:gd name="connsiteX32" fmla="*/ 1702676 w 2408803"/>
                <a:gd name="connsiteY32" fmla="*/ 899901 h 2245516"/>
                <a:gd name="connsiteX33" fmla="*/ 1651438 w 2408803"/>
                <a:gd name="connsiteY33" fmla="*/ 966904 h 2245516"/>
                <a:gd name="connsiteX34" fmla="*/ 1651438 w 2408803"/>
                <a:gd name="connsiteY34" fmla="*/ 966904 h 2245516"/>
                <a:gd name="connsiteX35" fmla="*/ 1627790 w 2408803"/>
                <a:gd name="connsiteY35" fmla="*/ 986611 h 2245516"/>
                <a:gd name="connsiteX36" fmla="*/ 1604142 w 2408803"/>
                <a:gd name="connsiteY36" fmla="*/ 1128501 h 2245516"/>
                <a:gd name="connsiteX37" fmla="*/ 1533197 w 2408803"/>
                <a:gd name="connsiteY37" fmla="*/ 1258566 h 2245516"/>
                <a:gd name="connsiteX38" fmla="*/ 1509548 w 2408803"/>
                <a:gd name="connsiteY38" fmla="*/ 1309804 h 2245516"/>
                <a:gd name="connsiteX39" fmla="*/ 1525314 w 2408803"/>
                <a:gd name="connsiteY39" fmla="*/ 1408339 h 2245516"/>
                <a:gd name="connsiteX40" fmla="*/ 1592317 w 2408803"/>
                <a:gd name="connsiteY40" fmla="*/ 1491108 h 2245516"/>
                <a:gd name="connsiteX41" fmla="*/ 1848507 w 2408803"/>
                <a:gd name="connsiteY41" fmla="*/ 1550228 h 2245516"/>
                <a:gd name="connsiteX42" fmla="*/ 2077107 w 2408803"/>
                <a:gd name="connsiteY42" fmla="*/ 1609349 h 2245516"/>
                <a:gd name="connsiteX43" fmla="*/ 2211114 w 2408803"/>
                <a:gd name="connsiteY43" fmla="*/ 1652704 h 2245516"/>
                <a:gd name="connsiteX44" fmla="*/ 2325414 w 2408803"/>
                <a:gd name="connsiteY44" fmla="*/ 1696059 h 2245516"/>
                <a:gd name="connsiteX45" fmla="*/ 2360886 w 2408803"/>
                <a:gd name="connsiteY45" fmla="*/ 1849773 h 2245516"/>
                <a:gd name="connsiteX46" fmla="*/ 2388476 w 2408803"/>
                <a:gd name="connsiteY46" fmla="*/ 2050783 h 2245516"/>
                <a:gd name="connsiteX47" fmla="*/ 2408183 w 2408803"/>
                <a:gd name="connsiteY47" fmla="*/ 2232087 h 2245516"/>
                <a:gd name="connsiteX48" fmla="*/ 2404242 w 2408803"/>
                <a:gd name="connsiteY48" fmla="*/ 2232087 h 2245516"/>
                <a:gd name="connsiteX49" fmla="*/ 1229711 w 2408803"/>
                <a:gd name="connsiteY49" fmla="*/ 2236027 h 2245516"/>
                <a:gd name="connsiteX50" fmla="*/ 0 w 2408803"/>
                <a:gd name="connsiteY50" fmla="*/ 2232087 h 2245516"/>
                <a:gd name="connsiteX0" fmla="*/ 0 w 2408803"/>
                <a:gd name="connsiteY0" fmla="*/ 2232087 h 2245516"/>
                <a:gd name="connsiteX1" fmla="*/ 59121 w 2408803"/>
                <a:gd name="connsiteY1" fmla="*/ 1834008 h 2245516"/>
                <a:gd name="connsiteX2" fmla="*/ 106417 w 2408803"/>
                <a:gd name="connsiteY2" fmla="*/ 1692118 h 2245516"/>
                <a:gd name="connsiteX3" fmla="*/ 220717 w 2408803"/>
                <a:gd name="connsiteY3" fmla="*/ 1636939 h 2245516"/>
                <a:gd name="connsiteX4" fmla="*/ 855280 w 2408803"/>
                <a:gd name="connsiteY4" fmla="*/ 1455635 h 2245516"/>
                <a:gd name="connsiteX5" fmla="*/ 878929 w 2408803"/>
                <a:gd name="connsiteY5" fmla="*/ 1400457 h 2245516"/>
                <a:gd name="connsiteX6" fmla="*/ 902576 w 2408803"/>
                <a:gd name="connsiteY6" fmla="*/ 1364983 h 2245516"/>
                <a:gd name="connsiteX7" fmla="*/ 890752 w 2408803"/>
                <a:gd name="connsiteY7" fmla="*/ 1254625 h 2245516"/>
                <a:gd name="connsiteX8" fmla="*/ 827690 w 2408803"/>
                <a:gd name="connsiteY8" fmla="*/ 1160032 h 2245516"/>
                <a:gd name="connsiteX9" fmla="*/ 780393 w 2408803"/>
                <a:gd name="connsiteY9" fmla="*/ 1053614 h 2245516"/>
                <a:gd name="connsiteX10" fmla="*/ 772511 w 2408803"/>
                <a:gd name="connsiteY10" fmla="*/ 970846 h 2245516"/>
                <a:gd name="connsiteX11" fmla="*/ 737038 w 2408803"/>
                <a:gd name="connsiteY11" fmla="*/ 939314 h 2245516"/>
                <a:gd name="connsiteX12" fmla="*/ 685800 w 2408803"/>
                <a:gd name="connsiteY12" fmla="*/ 852604 h 2245516"/>
                <a:gd name="connsiteX13" fmla="*/ 673976 w 2408803"/>
                <a:gd name="connsiteY13" fmla="*/ 742246 h 2245516"/>
                <a:gd name="connsiteX14" fmla="*/ 693683 w 2408803"/>
                <a:gd name="connsiteY14" fmla="*/ 687066 h 2245516"/>
                <a:gd name="connsiteX15" fmla="*/ 681859 w 2408803"/>
                <a:gd name="connsiteY15" fmla="*/ 596414 h 2245516"/>
                <a:gd name="connsiteX16" fmla="*/ 670035 w 2408803"/>
                <a:gd name="connsiteY16" fmla="*/ 501821 h 2245516"/>
                <a:gd name="connsiteX17" fmla="*/ 701566 w 2408803"/>
                <a:gd name="connsiteY17" fmla="*/ 332342 h 2245516"/>
                <a:gd name="connsiteX18" fmla="*/ 752804 w 2408803"/>
                <a:gd name="connsiteY18" fmla="*/ 210159 h 2245516"/>
                <a:gd name="connsiteX19" fmla="*/ 847397 w 2408803"/>
                <a:gd name="connsiteY19" fmla="*/ 127390 h 2245516"/>
                <a:gd name="connsiteX20" fmla="*/ 1056290 w 2408803"/>
                <a:gd name="connsiteY20" fmla="*/ 20973 h 2245516"/>
                <a:gd name="connsiteX21" fmla="*/ 1269124 w 2408803"/>
                <a:gd name="connsiteY21" fmla="*/ 1266 h 2245516"/>
                <a:gd name="connsiteX22" fmla="*/ 1438604 w 2408803"/>
                <a:gd name="connsiteY22" fmla="*/ 40680 h 2245516"/>
                <a:gd name="connsiteX23" fmla="*/ 1552904 w 2408803"/>
                <a:gd name="connsiteY23" fmla="*/ 99801 h 2245516"/>
                <a:gd name="connsiteX24" fmla="*/ 1596259 w 2408803"/>
                <a:gd name="connsiteY24" fmla="*/ 154980 h 2245516"/>
                <a:gd name="connsiteX25" fmla="*/ 1608082 w 2408803"/>
                <a:gd name="connsiteY25" fmla="*/ 214101 h 2245516"/>
                <a:gd name="connsiteX26" fmla="*/ 1655380 w 2408803"/>
                <a:gd name="connsiteY26" fmla="*/ 237749 h 2245516"/>
                <a:gd name="connsiteX27" fmla="*/ 1702676 w 2408803"/>
                <a:gd name="connsiteY27" fmla="*/ 308694 h 2245516"/>
                <a:gd name="connsiteX28" fmla="*/ 1730266 w 2408803"/>
                <a:gd name="connsiteY28" fmla="*/ 430877 h 2245516"/>
                <a:gd name="connsiteX29" fmla="*/ 1742090 w 2408803"/>
                <a:gd name="connsiteY29" fmla="*/ 600356 h 2245516"/>
                <a:gd name="connsiteX30" fmla="*/ 1722383 w 2408803"/>
                <a:gd name="connsiteY30" fmla="*/ 694949 h 2245516"/>
                <a:gd name="connsiteX31" fmla="*/ 1746031 w 2408803"/>
                <a:gd name="connsiteY31" fmla="*/ 758011 h 2245516"/>
                <a:gd name="connsiteX32" fmla="*/ 1702676 w 2408803"/>
                <a:gd name="connsiteY32" fmla="*/ 899901 h 2245516"/>
                <a:gd name="connsiteX33" fmla="*/ 1651438 w 2408803"/>
                <a:gd name="connsiteY33" fmla="*/ 966904 h 2245516"/>
                <a:gd name="connsiteX34" fmla="*/ 1651438 w 2408803"/>
                <a:gd name="connsiteY34" fmla="*/ 966904 h 2245516"/>
                <a:gd name="connsiteX35" fmla="*/ 1627790 w 2408803"/>
                <a:gd name="connsiteY35" fmla="*/ 986611 h 2245516"/>
                <a:gd name="connsiteX36" fmla="*/ 1604142 w 2408803"/>
                <a:gd name="connsiteY36" fmla="*/ 1128501 h 2245516"/>
                <a:gd name="connsiteX37" fmla="*/ 1533197 w 2408803"/>
                <a:gd name="connsiteY37" fmla="*/ 1258566 h 2245516"/>
                <a:gd name="connsiteX38" fmla="*/ 1509548 w 2408803"/>
                <a:gd name="connsiteY38" fmla="*/ 1309804 h 2245516"/>
                <a:gd name="connsiteX39" fmla="*/ 1525314 w 2408803"/>
                <a:gd name="connsiteY39" fmla="*/ 1408339 h 2245516"/>
                <a:gd name="connsiteX40" fmla="*/ 1592317 w 2408803"/>
                <a:gd name="connsiteY40" fmla="*/ 1491108 h 2245516"/>
                <a:gd name="connsiteX41" fmla="*/ 1848507 w 2408803"/>
                <a:gd name="connsiteY41" fmla="*/ 1550228 h 2245516"/>
                <a:gd name="connsiteX42" fmla="*/ 2077107 w 2408803"/>
                <a:gd name="connsiteY42" fmla="*/ 1609349 h 2245516"/>
                <a:gd name="connsiteX43" fmla="*/ 2211114 w 2408803"/>
                <a:gd name="connsiteY43" fmla="*/ 1652704 h 2245516"/>
                <a:gd name="connsiteX44" fmla="*/ 2325414 w 2408803"/>
                <a:gd name="connsiteY44" fmla="*/ 1696059 h 2245516"/>
                <a:gd name="connsiteX45" fmla="*/ 2360886 w 2408803"/>
                <a:gd name="connsiteY45" fmla="*/ 1849773 h 2245516"/>
                <a:gd name="connsiteX46" fmla="*/ 2388476 w 2408803"/>
                <a:gd name="connsiteY46" fmla="*/ 2050783 h 2245516"/>
                <a:gd name="connsiteX47" fmla="*/ 2408183 w 2408803"/>
                <a:gd name="connsiteY47" fmla="*/ 2232087 h 2245516"/>
                <a:gd name="connsiteX48" fmla="*/ 2404242 w 2408803"/>
                <a:gd name="connsiteY48" fmla="*/ 2232087 h 2245516"/>
                <a:gd name="connsiteX49" fmla="*/ 1229711 w 2408803"/>
                <a:gd name="connsiteY49" fmla="*/ 2236027 h 2245516"/>
                <a:gd name="connsiteX50" fmla="*/ 0 w 2408803"/>
                <a:gd name="connsiteY50" fmla="*/ 2232087 h 2245516"/>
                <a:gd name="connsiteX0" fmla="*/ 0 w 2408803"/>
                <a:gd name="connsiteY0" fmla="*/ 2232087 h 2245516"/>
                <a:gd name="connsiteX1" fmla="*/ 59121 w 2408803"/>
                <a:gd name="connsiteY1" fmla="*/ 1834008 h 2245516"/>
                <a:gd name="connsiteX2" fmla="*/ 106417 w 2408803"/>
                <a:gd name="connsiteY2" fmla="*/ 1692118 h 2245516"/>
                <a:gd name="connsiteX3" fmla="*/ 220717 w 2408803"/>
                <a:gd name="connsiteY3" fmla="*/ 1636939 h 2245516"/>
                <a:gd name="connsiteX4" fmla="*/ 855280 w 2408803"/>
                <a:gd name="connsiteY4" fmla="*/ 1455635 h 2245516"/>
                <a:gd name="connsiteX5" fmla="*/ 878929 w 2408803"/>
                <a:gd name="connsiteY5" fmla="*/ 1400457 h 2245516"/>
                <a:gd name="connsiteX6" fmla="*/ 902576 w 2408803"/>
                <a:gd name="connsiteY6" fmla="*/ 1364983 h 2245516"/>
                <a:gd name="connsiteX7" fmla="*/ 890752 w 2408803"/>
                <a:gd name="connsiteY7" fmla="*/ 1254625 h 2245516"/>
                <a:gd name="connsiteX8" fmla="*/ 827690 w 2408803"/>
                <a:gd name="connsiteY8" fmla="*/ 1160032 h 2245516"/>
                <a:gd name="connsiteX9" fmla="*/ 780393 w 2408803"/>
                <a:gd name="connsiteY9" fmla="*/ 1053614 h 2245516"/>
                <a:gd name="connsiteX10" fmla="*/ 772511 w 2408803"/>
                <a:gd name="connsiteY10" fmla="*/ 970846 h 2245516"/>
                <a:gd name="connsiteX11" fmla="*/ 737038 w 2408803"/>
                <a:gd name="connsiteY11" fmla="*/ 939314 h 2245516"/>
                <a:gd name="connsiteX12" fmla="*/ 685800 w 2408803"/>
                <a:gd name="connsiteY12" fmla="*/ 852604 h 2245516"/>
                <a:gd name="connsiteX13" fmla="*/ 673976 w 2408803"/>
                <a:gd name="connsiteY13" fmla="*/ 742246 h 2245516"/>
                <a:gd name="connsiteX14" fmla="*/ 693683 w 2408803"/>
                <a:gd name="connsiteY14" fmla="*/ 687066 h 2245516"/>
                <a:gd name="connsiteX15" fmla="*/ 681859 w 2408803"/>
                <a:gd name="connsiteY15" fmla="*/ 596414 h 2245516"/>
                <a:gd name="connsiteX16" fmla="*/ 670035 w 2408803"/>
                <a:gd name="connsiteY16" fmla="*/ 501821 h 2245516"/>
                <a:gd name="connsiteX17" fmla="*/ 701566 w 2408803"/>
                <a:gd name="connsiteY17" fmla="*/ 332342 h 2245516"/>
                <a:gd name="connsiteX18" fmla="*/ 752804 w 2408803"/>
                <a:gd name="connsiteY18" fmla="*/ 210159 h 2245516"/>
                <a:gd name="connsiteX19" fmla="*/ 847397 w 2408803"/>
                <a:gd name="connsiteY19" fmla="*/ 127390 h 2245516"/>
                <a:gd name="connsiteX20" fmla="*/ 1056290 w 2408803"/>
                <a:gd name="connsiteY20" fmla="*/ 20973 h 2245516"/>
                <a:gd name="connsiteX21" fmla="*/ 1269124 w 2408803"/>
                <a:gd name="connsiteY21" fmla="*/ 1266 h 2245516"/>
                <a:gd name="connsiteX22" fmla="*/ 1438604 w 2408803"/>
                <a:gd name="connsiteY22" fmla="*/ 40680 h 2245516"/>
                <a:gd name="connsiteX23" fmla="*/ 1552904 w 2408803"/>
                <a:gd name="connsiteY23" fmla="*/ 99801 h 2245516"/>
                <a:gd name="connsiteX24" fmla="*/ 1596259 w 2408803"/>
                <a:gd name="connsiteY24" fmla="*/ 154980 h 2245516"/>
                <a:gd name="connsiteX25" fmla="*/ 1608082 w 2408803"/>
                <a:gd name="connsiteY25" fmla="*/ 214101 h 2245516"/>
                <a:gd name="connsiteX26" fmla="*/ 1655380 w 2408803"/>
                <a:gd name="connsiteY26" fmla="*/ 237749 h 2245516"/>
                <a:gd name="connsiteX27" fmla="*/ 1702676 w 2408803"/>
                <a:gd name="connsiteY27" fmla="*/ 308694 h 2245516"/>
                <a:gd name="connsiteX28" fmla="*/ 1730266 w 2408803"/>
                <a:gd name="connsiteY28" fmla="*/ 430877 h 2245516"/>
                <a:gd name="connsiteX29" fmla="*/ 1742090 w 2408803"/>
                <a:gd name="connsiteY29" fmla="*/ 600356 h 2245516"/>
                <a:gd name="connsiteX30" fmla="*/ 1722383 w 2408803"/>
                <a:gd name="connsiteY30" fmla="*/ 694949 h 2245516"/>
                <a:gd name="connsiteX31" fmla="*/ 1746031 w 2408803"/>
                <a:gd name="connsiteY31" fmla="*/ 758011 h 2245516"/>
                <a:gd name="connsiteX32" fmla="*/ 1702676 w 2408803"/>
                <a:gd name="connsiteY32" fmla="*/ 899901 h 2245516"/>
                <a:gd name="connsiteX33" fmla="*/ 1651438 w 2408803"/>
                <a:gd name="connsiteY33" fmla="*/ 966904 h 2245516"/>
                <a:gd name="connsiteX34" fmla="*/ 1651438 w 2408803"/>
                <a:gd name="connsiteY34" fmla="*/ 966904 h 2245516"/>
                <a:gd name="connsiteX35" fmla="*/ 1627790 w 2408803"/>
                <a:gd name="connsiteY35" fmla="*/ 986611 h 2245516"/>
                <a:gd name="connsiteX36" fmla="*/ 1604142 w 2408803"/>
                <a:gd name="connsiteY36" fmla="*/ 1128501 h 2245516"/>
                <a:gd name="connsiteX37" fmla="*/ 1533197 w 2408803"/>
                <a:gd name="connsiteY37" fmla="*/ 1258566 h 2245516"/>
                <a:gd name="connsiteX38" fmla="*/ 1509548 w 2408803"/>
                <a:gd name="connsiteY38" fmla="*/ 1309804 h 2245516"/>
                <a:gd name="connsiteX39" fmla="*/ 1525314 w 2408803"/>
                <a:gd name="connsiteY39" fmla="*/ 1408339 h 2245516"/>
                <a:gd name="connsiteX40" fmla="*/ 1592317 w 2408803"/>
                <a:gd name="connsiteY40" fmla="*/ 1491108 h 2245516"/>
                <a:gd name="connsiteX41" fmla="*/ 1848507 w 2408803"/>
                <a:gd name="connsiteY41" fmla="*/ 1550228 h 2245516"/>
                <a:gd name="connsiteX42" fmla="*/ 2077107 w 2408803"/>
                <a:gd name="connsiteY42" fmla="*/ 1609349 h 2245516"/>
                <a:gd name="connsiteX43" fmla="*/ 2211114 w 2408803"/>
                <a:gd name="connsiteY43" fmla="*/ 1652704 h 2245516"/>
                <a:gd name="connsiteX44" fmla="*/ 2325414 w 2408803"/>
                <a:gd name="connsiteY44" fmla="*/ 1696059 h 2245516"/>
                <a:gd name="connsiteX45" fmla="*/ 2360886 w 2408803"/>
                <a:gd name="connsiteY45" fmla="*/ 1849773 h 2245516"/>
                <a:gd name="connsiteX46" fmla="*/ 2388476 w 2408803"/>
                <a:gd name="connsiteY46" fmla="*/ 2050783 h 2245516"/>
                <a:gd name="connsiteX47" fmla="*/ 2408183 w 2408803"/>
                <a:gd name="connsiteY47" fmla="*/ 2232087 h 2245516"/>
                <a:gd name="connsiteX48" fmla="*/ 2404242 w 2408803"/>
                <a:gd name="connsiteY48" fmla="*/ 2232087 h 2245516"/>
                <a:gd name="connsiteX49" fmla="*/ 1229711 w 2408803"/>
                <a:gd name="connsiteY49" fmla="*/ 2236027 h 2245516"/>
                <a:gd name="connsiteX50" fmla="*/ 0 w 2408803"/>
                <a:gd name="connsiteY50" fmla="*/ 2232087 h 2245516"/>
                <a:gd name="connsiteX0" fmla="*/ 0 w 2408803"/>
                <a:gd name="connsiteY0" fmla="*/ 2232087 h 2245516"/>
                <a:gd name="connsiteX1" fmla="*/ 59121 w 2408803"/>
                <a:gd name="connsiteY1" fmla="*/ 1834008 h 2245516"/>
                <a:gd name="connsiteX2" fmla="*/ 106417 w 2408803"/>
                <a:gd name="connsiteY2" fmla="*/ 1692118 h 2245516"/>
                <a:gd name="connsiteX3" fmla="*/ 220717 w 2408803"/>
                <a:gd name="connsiteY3" fmla="*/ 1636939 h 2245516"/>
                <a:gd name="connsiteX4" fmla="*/ 855280 w 2408803"/>
                <a:gd name="connsiteY4" fmla="*/ 1455635 h 2245516"/>
                <a:gd name="connsiteX5" fmla="*/ 878929 w 2408803"/>
                <a:gd name="connsiteY5" fmla="*/ 1400457 h 2245516"/>
                <a:gd name="connsiteX6" fmla="*/ 902576 w 2408803"/>
                <a:gd name="connsiteY6" fmla="*/ 1364983 h 2245516"/>
                <a:gd name="connsiteX7" fmla="*/ 890752 w 2408803"/>
                <a:gd name="connsiteY7" fmla="*/ 1254625 h 2245516"/>
                <a:gd name="connsiteX8" fmla="*/ 827690 w 2408803"/>
                <a:gd name="connsiteY8" fmla="*/ 1160032 h 2245516"/>
                <a:gd name="connsiteX9" fmla="*/ 780393 w 2408803"/>
                <a:gd name="connsiteY9" fmla="*/ 1053614 h 2245516"/>
                <a:gd name="connsiteX10" fmla="*/ 772511 w 2408803"/>
                <a:gd name="connsiteY10" fmla="*/ 970846 h 2245516"/>
                <a:gd name="connsiteX11" fmla="*/ 737038 w 2408803"/>
                <a:gd name="connsiteY11" fmla="*/ 939314 h 2245516"/>
                <a:gd name="connsiteX12" fmla="*/ 685800 w 2408803"/>
                <a:gd name="connsiteY12" fmla="*/ 852604 h 2245516"/>
                <a:gd name="connsiteX13" fmla="*/ 673976 w 2408803"/>
                <a:gd name="connsiteY13" fmla="*/ 742246 h 2245516"/>
                <a:gd name="connsiteX14" fmla="*/ 693683 w 2408803"/>
                <a:gd name="connsiteY14" fmla="*/ 687066 h 2245516"/>
                <a:gd name="connsiteX15" fmla="*/ 681859 w 2408803"/>
                <a:gd name="connsiteY15" fmla="*/ 596414 h 2245516"/>
                <a:gd name="connsiteX16" fmla="*/ 670035 w 2408803"/>
                <a:gd name="connsiteY16" fmla="*/ 501821 h 2245516"/>
                <a:gd name="connsiteX17" fmla="*/ 701566 w 2408803"/>
                <a:gd name="connsiteY17" fmla="*/ 332342 h 2245516"/>
                <a:gd name="connsiteX18" fmla="*/ 752804 w 2408803"/>
                <a:gd name="connsiteY18" fmla="*/ 210159 h 2245516"/>
                <a:gd name="connsiteX19" fmla="*/ 847397 w 2408803"/>
                <a:gd name="connsiteY19" fmla="*/ 127390 h 2245516"/>
                <a:gd name="connsiteX20" fmla="*/ 1056290 w 2408803"/>
                <a:gd name="connsiteY20" fmla="*/ 20973 h 2245516"/>
                <a:gd name="connsiteX21" fmla="*/ 1269124 w 2408803"/>
                <a:gd name="connsiteY21" fmla="*/ 1266 h 2245516"/>
                <a:gd name="connsiteX22" fmla="*/ 1438604 w 2408803"/>
                <a:gd name="connsiteY22" fmla="*/ 40680 h 2245516"/>
                <a:gd name="connsiteX23" fmla="*/ 1552904 w 2408803"/>
                <a:gd name="connsiteY23" fmla="*/ 99801 h 2245516"/>
                <a:gd name="connsiteX24" fmla="*/ 1596259 w 2408803"/>
                <a:gd name="connsiteY24" fmla="*/ 154980 h 2245516"/>
                <a:gd name="connsiteX25" fmla="*/ 1608082 w 2408803"/>
                <a:gd name="connsiteY25" fmla="*/ 214101 h 2245516"/>
                <a:gd name="connsiteX26" fmla="*/ 1655380 w 2408803"/>
                <a:gd name="connsiteY26" fmla="*/ 237749 h 2245516"/>
                <a:gd name="connsiteX27" fmla="*/ 1702676 w 2408803"/>
                <a:gd name="connsiteY27" fmla="*/ 308694 h 2245516"/>
                <a:gd name="connsiteX28" fmla="*/ 1730266 w 2408803"/>
                <a:gd name="connsiteY28" fmla="*/ 430877 h 2245516"/>
                <a:gd name="connsiteX29" fmla="*/ 1742090 w 2408803"/>
                <a:gd name="connsiteY29" fmla="*/ 600356 h 2245516"/>
                <a:gd name="connsiteX30" fmla="*/ 1722383 w 2408803"/>
                <a:gd name="connsiteY30" fmla="*/ 694949 h 2245516"/>
                <a:gd name="connsiteX31" fmla="*/ 1746031 w 2408803"/>
                <a:gd name="connsiteY31" fmla="*/ 758011 h 2245516"/>
                <a:gd name="connsiteX32" fmla="*/ 1702676 w 2408803"/>
                <a:gd name="connsiteY32" fmla="*/ 899901 h 2245516"/>
                <a:gd name="connsiteX33" fmla="*/ 1651438 w 2408803"/>
                <a:gd name="connsiteY33" fmla="*/ 966904 h 2245516"/>
                <a:gd name="connsiteX34" fmla="*/ 1651438 w 2408803"/>
                <a:gd name="connsiteY34" fmla="*/ 966904 h 2245516"/>
                <a:gd name="connsiteX35" fmla="*/ 1627790 w 2408803"/>
                <a:gd name="connsiteY35" fmla="*/ 986611 h 2245516"/>
                <a:gd name="connsiteX36" fmla="*/ 1604142 w 2408803"/>
                <a:gd name="connsiteY36" fmla="*/ 1128501 h 2245516"/>
                <a:gd name="connsiteX37" fmla="*/ 1533197 w 2408803"/>
                <a:gd name="connsiteY37" fmla="*/ 1258566 h 2245516"/>
                <a:gd name="connsiteX38" fmla="*/ 1509548 w 2408803"/>
                <a:gd name="connsiteY38" fmla="*/ 1309804 h 2245516"/>
                <a:gd name="connsiteX39" fmla="*/ 1525314 w 2408803"/>
                <a:gd name="connsiteY39" fmla="*/ 1408339 h 2245516"/>
                <a:gd name="connsiteX40" fmla="*/ 1548962 w 2408803"/>
                <a:gd name="connsiteY40" fmla="*/ 1439871 h 2245516"/>
                <a:gd name="connsiteX41" fmla="*/ 1592317 w 2408803"/>
                <a:gd name="connsiteY41" fmla="*/ 1491108 h 2245516"/>
                <a:gd name="connsiteX42" fmla="*/ 1848507 w 2408803"/>
                <a:gd name="connsiteY42" fmla="*/ 1550228 h 2245516"/>
                <a:gd name="connsiteX43" fmla="*/ 2077107 w 2408803"/>
                <a:gd name="connsiteY43" fmla="*/ 1609349 h 2245516"/>
                <a:gd name="connsiteX44" fmla="*/ 2211114 w 2408803"/>
                <a:gd name="connsiteY44" fmla="*/ 1652704 h 2245516"/>
                <a:gd name="connsiteX45" fmla="*/ 2325414 w 2408803"/>
                <a:gd name="connsiteY45" fmla="*/ 1696059 h 2245516"/>
                <a:gd name="connsiteX46" fmla="*/ 2360886 w 2408803"/>
                <a:gd name="connsiteY46" fmla="*/ 1849773 h 2245516"/>
                <a:gd name="connsiteX47" fmla="*/ 2388476 w 2408803"/>
                <a:gd name="connsiteY47" fmla="*/ 2050783 h 2245516"/>
                <a:gd name="connsiteX48" fmla="*/ 2408183 w 2408803"/>
                <a:gd name="connsiteY48" fmla="*/ 2232087 h 2245516"/>
                <a:gd name="connsiteX49" fmla="*/ 2404242 w 2408803"/>
                <a:gd name="connsiteY49" fmla="*/ 2232087 h 2245516"/>
                <a:gd name="connsiteX50" fmla="*/ 1229711 w 2408803"/>
                <a:gd name="connsiteY50" fmla="*/ 2236027 h 2245516"/>
                <a:gd name="connsiteX51" fmla="*/ 0 w 2408803"/>
                <a:gd name="connsiteY51" fmla="*/ 2232087 h 2245516"/>
                <a:gd name="connsiteX0" fmla="*/ 0 w 2408803"/>
                <a:gd name="connsiteY0" fmla="*/ 2232087 h 2245516"/>
                <a:gd name="connsiteX1" fmla="*/ 59121 w 2408803"/>
                <a:gd name="connsiteY1" fmla="*/ 1834008 h 2245516"/>
                <a:gd name="connsiteX2" fmla="*/ 106417 w 2408803"/>
                <a:gd name="connsiteY2" fmla="*/ 1692118 h 2245516"/>
                <a:gd name="connsiteX3" fmla="*/ 220717 w 2408803"/>
                <a:gd name="connsiteY3" fmla="*/ 1636939 h 2245516"/>
                <a:gd name="connsiteX4" fmla="*/ 855280 w 2408803"/>
                <a:gd name="connsiteY4" fmla="*/ 1455635 h 2245516"/>
                <a:gd name="connsiteX5" fmla="*/ 878929 w 2408803"/>
                <a:gd name="connsiteY5" fmla="*/ 1400457 h 2245516"/>
                <a:gd name="connsiteX6" fmla="*/ 902576 w 2408803"/>
                <a:gd name="connsiteY6" fmla="*/ 1364983 h 2245516"/>
                <a:gd name="connsiteX7" fmla="*/ 890752 w 2408803"/>
                <a:gd name="connsiteY7" fmla="*/ 1254625 h 2245516"/>
                <a:gd name="connsiteX8" fmla="*/ 827690 w 2408803"/>
                <a:gd name="connsiteY8" fmla="*/ 1160032 h 2245516"/>
                <a:gd name="connsiteX9" fmla="*/ 780393 w 2408803"/>
                <a:gd name="connsiteY9" fmla="*/ 1053614 h 2245516"/>
                <a:gd name="connsiteX10" fmla="*/ 772511 w 2408803"/>
                <a:gd name="connsiteY10" fmla="*/ 970846 h 2245516"/>
                <a:gd name="connsiteX11" fmla="*/ 737038 w 2408803"/>
                <a:gd name="connsiteY11" fmla="*/ 939314 h 2245516"/>
                <a:gd name="connsiteX12" fmla="*/ 685800 w 2408803"/>
                <a:gd name="connsiteY12" fmla="*/ 852604 h 2245516"/>
                <a:gd name="connsiteX13" fmla="*/ 673976 w 2408803"/>
                <a:gd name="connsiteY13" fmla="*/ 742246 h 2245516"/>
                <a:gd name="connsiteX14" fmla="*/ 693683 w 2408803"/>
                <a:gd name="connsiteY14" fmla="*/ 687066 h 2245516"/>
                <a:gd name="connsiteX15" fmla="*/ 681859 w 2408803"/>
                <a:gd name="connsiteY15" fmla="*/ 596414 h 2245516"/>
                <a:gd name="connsiteX16" fmla="*/ 670035 w 2408803"/>
                <a:gd name="connsiteY16" fmla="*/ 501821 h 2245516"/>
                <a:gd name="connsiteX17" fmla="*/ 701566 w 2408803"/>
                <a:gd name="connsiteY17" fmla="*/ 332342 h 2245516"/>
                <a:gd name="connsiteX18" fmla="*/ 752804 w 2408803"/>
                <a:gd name="connsiteY18" fmla="*/ 210159 h 2245516"/>
                <a:gd name="connsiteX19" fmla="*/ 847397 w 2408803"/>
                <a:gd name="connsiteY19" fmla="*/ 127390 h 2245516"/>
                <a:gd name="connsiteX20" fmla="*/ 1056290 w 2408803"/>
                <a:gd name="connsiteY20" fmla="*/ 20973 h 2245516"/>
                <a:gd name="connsiteX21" fmla="*/ 1269124 w 2408803"/>
                <a:gd name="connsiteY21" fmla="*/ 1266 h 2245516"/>
                <a:gd name="connsiteX22" fmla="*/ 1438604 w 2408803"/>
                <a:gd name="connsiteY22" fmla="*/ 40680 h 2245516"/>
                <a:gd name="connsiteX23" fmla="*/ 1552904 w 2408803"/>
                <a:gd name="connsiteY23" fmla="*/ 99801 h 2245516"/>
                <a:gd name="connsiteX24" fmla="*/ 1596259 w 2408803"/>
                <a:gd name="connsiteY24" fmla="*/ 154980 h 2245516"/>
                <a:gd name="connsiteX25" fmla="*/ 1608082 w 2408803"/>
                <a:gd name="connsiteY25" fmla="*/ 214101 h 2245516"/>
                <a:gd name="connsiteX26" fmla="*/ 1655380 w 2408803"/>
                <a:gd name="connsiteY26" fmla="*/ 237749 h 2245516"/>
                <a:gd name="connsiteX27" fmla="*/ 1702676 w 2408803"/>
                <a:gd name="connsiteY27" fmla="*/ 308694 h 2245516"/>
                <a:gd name="connsiteX28" fmla="*/ 1730266 w 2408803"/>
                <a:gd name="connsiteY28" fmla="*/ 430877 h 2245516"/>
                <a:gd name="connsiteX29" fmla="*/ 1742090 w 2408803"/>
                <a:gd name="connsiteY29" fmla="*/ 600356 h 2245516"/>
                <a:gd name="connsiteX30" fmla="*/ 1722383 w 2408803"/>
                <a:gd name="connsiteY30" fmla="*/ 694949 h 2245516"/>
                <a:gd name="connsiteX31" fmla="*/ 1746031 w 2408803"/>
                <a:gd name="connsiteY31" fmla="*/ 758011 h 2245516"/>
                <a:gd name="connsiteX32" fmla="*/ 1702676 w 2408803"/>
                <a:gd name="connsiteY32" fmla="*/ 899901 h 2245516"/>
                <a:gd name="connsiteX33" fmla="*/ 1651438 w 2408803"/>
                <a:gd name="connsiteY33" fmla="*/ 966904 h 2245516"/>
                <a:gd name="connsiteX34" fmla="*/ 1651438 w 2408803"/>
                <a:gd name="connsiteY34" fmla="*/ 966904 h 2245516"/>
                <a:gd name="connsiteX35" fmla="*/ 1627790 w 2408803"/>
                <a:gd name="connsiteY35" fmla="*/ 986611 h 2245516"/>
                <a:gd name="connsiteX36" fmla="*/ 1604142 w 2408803"/>
                <a:gd name="connsiteY36" fmla="*/ 1128501 h 2245516"/>
                <a:gd name="connsiteX37" fmla="*/ 1533197 w 2408803"/>
                <a:gd name="connsiteY37" fmla="*/ 1258566 h 2245516"/>
                <a:gd name="connsiteX38" fmla="*/ 1509548 w 2408803"/>
                <a:gd name="connsiteY38" fmla="*/ 1309804 h 2245516"/>
                <a:gd name="connsiteX39" fmla="*/ 1525314 w 2408803"/>
                <a:gd name="connsiteY39" fmla="*/ 1408339 h 2245516"/>
                <a:gd name="connsiteX40" fmla="*/ 1548962 w 2408803"/>
                <a:gd name="connsiteY40" fmla="*/ 1439871 h 2245516"/>
                <a:gd name="connsiteX41" fmla="*/ 1600199 w 2408803"/>
                <a:gd name="connsiteY41" fmla="*/ 1479284 h 2245516"/>
                <a:gd name="connsiteX42" fmla="*/ 1848507 w 2408803"/>
                <a:gd name="connsiteY42" fmla="*/ 1550228 h 2245516"/>
                <a:gd name="connsiteX43" fmla="*/ 2077107 w 2408803"/>
                <a:gd name="connsiteY43" fmla="*/ 1609349 h 2245516"/>
                <a:gd name="connsiteX44" fmla="*/ 2211114 w 2408803"/>
                <a:gd name="connsiteY44" fmla="*/ 1652704 h 2245516"/>
                <a:gd name="connsiteX45" fmla="*/ 2325414 w 2408803"/>
                <a:gd name="connsiteY45" fmla="*/ 1696059 h 2245516"/>
                <a:gd name="connsiteX46" fmla="*/ 2360886 w 2408803"/>
                <a:gd name="connsiteY46" fmla="*/ 1849773 h 2245516"/>
                <a:gd name="connsiteX47" fmla="*/ 2388476 w 2408803"/>
                <a:gd name="connsiteY47" fmla="*/ 2050783 h 2245516"/>
                <a:gd name="connsiteX48" fmla="*/ 2408183 w 2408803"/>
                <a:gd name="connsiteY48" fmla="*/ 2232087 h 2245516"/>
                <a:gd name="connsiteX49" fmla="*/ 2404242 w 2408803"/>
                <a:gd name="connsiteY49" fmla="*/ 2232087 h 2245516"/>
                <a:gd name="connsiteX50" fmla="*/ 1229711 w 2408803"/>
                <a:gd name="connsiteY50" fmla="*/ 2236027 h 2245516"/>
                <a:gd name="connsiteX51" fmla="*/ 0 w 2408803"/>
                <a:gd name="connsiteY51" fmla="*/ 2232087 h 2245516"/>
                <a:gd name="connsiteX0" fmla="*/ 0 w 2408803"/>
                <a:gd name="connsiteY0" fmla="*/ 2232087 h 2245516"/>
                <a:gd name="connsiteX1" fmla="*/ 59121 w 2408803"/>
                <a:gd name="connsiteY1" fmla="*/ 1834008 h 2245516"/>
                <a:gd name="connsiteX2" fmla="*/ 106417 w 2408803"/>
                <a:gd name="connsiteY2" fmla="*/ 1692118 h 2245516"/>
                <a:gd name="connsiteX3" fmla="*/ 220717 w 2408803"/>
                <a:gd name="connsiteY3" fmla="*/ 1636939 h 2245516"/>
                <a:gd name="connsiteX4" fmla="*/ 855280 w 2408803"/>
                <a:gd name="connsiteY4" fmla="*/ 1455635 h 2245516"/>
                <a:gd name="connsiteX5" fmla="*/ 878929 w 2408803"/>
                <a:gd name="connsiteY5" fmla="*/ 1400457 h 2245516"/>
                <a:gd name="connsiteX6" fmla="*/ 902576 w 2408803"/>
                <a:gd name="connsiteY6" fmla="*/ 1364983 h 2245516"/>
                <a:gd name="connsiteX7" fmla="*/ 890752 w 2408803"/>
                <a:gd name="connsiteY7" fmla="*/ 1254625 h 2245516"/>
                <a:gd name="connsiteX8" fmla="*/ 827690 w 2408803"/>
                <a:gd name="connsiteY8" fmla="*/ 1160032 h 2245516"/>
                <a:gd name="connsiteX9" fmla="*/ 780393 w 2408803"/>
                <a:gd name="connsiteY9" fmla="*/ 1053614 h 2245516"/>
                <a:gd name="connsiteX10" fmla="*/ 772511 w 2408803"/>
                <a:gd name="connsiteY10" fmla="*/ 970846 h 2245516"/>
                <a:gd name="connsiteX11" fmla="*/ 737038 w 2408803"/>
                <a:gd name="connsiteY11" fmla="*/ 939314 h 2245516"/>
                <a:gd name="connsiteX12" fmla="*/ 685800 w 2408803"/>
                <a:gd name="connsiteY12" fmla="*/ 852604 h 2245516"/>
                <a:gd name="connsiteX13" fmla="*/ 673976 w 2408803"/>
                <a:gd name="connsiteY13" fmla="*/ 742246 h 2245516"/>
                <a:gd name="connsiteX14" fmla="*/ 693683 w 2408803"/>
                <a:gd name="connsiteY14" fmla="*/ 687066 h 2245516"/>
                <a:gd name="connsiteX15" fmla="*/ 681859 w 2408803"/>
                <a:gd name="connsiteY15" fmla="*/ 596414 h 2245516"/>
                <a:gd name="connsiteX16" fmla="*/ 670035 w 2408803"/>
                <a:gd name="connsiteY16" fmla="*/ 501821 h 2245516"/>
                <a:gd name="connsiteX17" fmla="*/ 701566 w 2408803"/>
                <a:gd name="connsiteY17" fmla="*/ 332342 h 2245516"/>
                <a:gd name="connsiteX18" fmla="*/ 752804 w 2408803"/>
                <a:gd name="connsiteY18" fmla="*/ 210159 h 2245516"/>
                <a:gd name="connsiteX19" fmla="*/ 847397 w 2408803"/>
                <a:gd name="connsiteY19" fmla="*/ 127390 h 2245516"/>
                <a:gd name="connsiteX20" fmla="*/ 1056290 w 2408803"/>
                <a:gd name="connsiteY20" fmla="*/ 20973 h 2245516"/>
                <a:gd name="connsiteX21" fmla="*/ 1269124 w 2408803"/>
                <a:gd name="connsiteY21" fmla="*/ 1266 h 2245516"/>
                <a:gd name="connsiteX22" fmla="*/ 1438604 w 2408803"/>
                <a:gd name="connsiteY22" fmla="*/ 40680 h 2245516"/>
                <a:gd name="connsiteX23" fmla="*/ 1552904 w 2408803"/>
                <a:gd name="connsiteY23" fmla="*/ 99801 h 2245516"/>
                <a:gd name="connsiteX24" fmla="*/ 1596259 w 2408803"/>
                <a:gd name="connsiteY24" fmla="*/ 154980 h 2245516"/>
                <a:gd name="connsiteX25" fmla="*/ 1608082 w 2408803"/>
                <a:gd name="connsiteY25" fmla="*/ 214101 h 2245516"/>
                <a:gd name="connsiteX26" fmla="*/ 1655380 w 2408803"/>
                <a:gd name="connsiteY26" fmla="*/ 237749 h 2245516"/>
                <a:gd name="connsiteX27" fmla="*/ 1702676 w 2408803"/>
                <a:gd name="connsiteY27" fmla="*/ 308694 h 2245516"/>
                <a:gd name="connsiteX28" fmla="*/ 1730266 w 2408803"/>
                <a:gd name="connsiteY28" fmla="*/ 430877 h 2245516"/>
                <a:gd name="connsiteX29" fmla="*/ 1742090 w 2408803"/>
                <a:gd name="connsiteY29" fmla="*/ 600356 h 2245516"/>
                <a:gd name="connsiteX30" fmla="*/ 1722383 w 2408803"/>
                <a:gd name="connsiteY30" fmla="*/ 694949 h 2245516"/>
                <a:gd name="connsiteX31" fmla="*/ 1746031 w 2408803"/>
                <a:gd name="connsiteY31" fmla="*/ 758011 h 2245516"/>
                <a:gd name="connsiteX32" fmla="*/ 1702676 w 2408803"/>
                <a:gd name="connsiteY32" fmla="*/ 899901 h 2245516"/>
                <a:gd name="connsiteX33" fmla="*/ 1651438 w 2408803"/>
                <a:gd name="connsiteY33" fmla="*/ 966904 h 2245516"/>
                <a:gd name="connsiteX34" fmla="*/ 1651438 w 2408803"/>
                <a:gd name="connsiteY34" fmla="*/ 966904 h 2245516"/>
                <a:gd name="connsiteX35" fmla="*/ 1627790 w 2408803"/>
                <a:gd name="connsiteY35" fmla="*/ 986611 h 2245516"/>
                <a:gd name="connsiteX36" fmla="*/ 1604142 w 2408803"/>
                <a:gd name="connsiteY36" fmla="*/ 1128501 h 2245516"/>
                <a:gd name="connsiteX37" fmla="*/ 1533197 w 2408803"/>
                <a:gd name="connsiteY37" fmla="*/ 1258566 h 2245516"/>
                <a:gd name="connsiteX38" fmla="*/ 1509548 w 2408803"/>
                <a:gd name="connsiteY38" fmla="*/ 1309804 h 2245516"/>
                <a:gd name="connsiteX39" fmla="*/ 1525314 w 2408803"/>
                <a:gd name="connsiteY39" fmla="*/ 1408339 h 2245516"/>
                <a:gd name="connsiteX40" fmla="*/ 1560786 w 2408803"/>
                <a:gd name="connsiteY40" fmla="*/ 1424106 h 2245516"/>
                <a:gd name="connsiteX41" fmla="*/ 1600199 w 2408803"/>
                <a:gd name="connsiteY41" fmla="*/ 1479284 h 2245516"/>
                <a:gd name="connsiteX42" fmla="*/ 1848507 w 2408803"/>
                <a:gd name="connsiteY42" fmla="*/ 1550228 h 2245516"/>
                <a:gd name="connsiteX43" fmla="*/ 2077107 w 2408803"/>
                <a:gd name="connsiteY43" fmla="*/ 1609349 h 2245516"/>
                <a:gd name="connsiteX44" fmla="*/ 2211114 w 2408803"/>
                <a:gd name="connsiteY44" fmla="*/ 1652704 h 2245516"/>
                <a:gd name="connsiteX45" fmla="*/ 2325414 w 2408803"/>
                <a:gd name="connsiteY45" fmla="*/ 1696059 h 2245516"/>
                <a:gd name="connsiteX46" fmla="*/ 2360886 w 2408803"/>
                <a:gd name="connsiteY46" fmla="*/ 1849773 h 2245516"/>
                <a:gd name="connsiteX47" fmla="*/ 2388476 w 2408803"/>
                <a:gd name="connsiteY47" fmla="*/ 2050783 h 2245516"/>
                <a:gd name="connsiteX48" fmla="*/ 2408183 w 2408803"/>
                <a:gd name="connsiteY48" fmla="*/ 2232087 h 2245516"/>
                <a:gd name="connsiteX49" fmla="*/ 2404242 w 2408803"/>
                <a:gd name="connsiteY49" fmla="*/ 2232087 h 2245516"/>
                <a:gd name="connsiteX50" fmla="*/ 1229711 w 2408803"/>
                <a:gd name="connsiteY50" fmla="*/ 2236027 h 2245516"/>
                <a:gd name="connsiteX51" fmla="*/ 0 w 2408803"/>
                <a:gd name="connsiteY51" fmla="*/ 2232087 h 224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408803" h="2245516">
                  <a:moveTo>
                    <a:pt x="0" y="2232087"/>
                  </a:moveTo>
                  <a:cubicBezTo>
                    <a:pt x="1971" y="2188732"/>
                    <a:pt x="41385" y="1924003"/>
                    <a:pt x="59121" y="1834008"/>
                  </a:cubicBezTo>
                  <a:cubicBezTo>
                    <a:pt x="76857" y="1744013"/>
                    <a:pt x="79484" y="1724963"/>
                    <a:pt x="106417" y="1692118"/>
                  </a:cubicBezTo>
                  <a:cubicBezTo>
                    <a:pt x="133350" y="1659273"/>
                    <a:pt x="95907" y="1676353"/>
                    <a:pt x="220717" y="1636939"/>
                  </a:cubicBezTo>
                  <a:cubicBezTo>
                    <a:pt x="345527" y="1597525"/>
                    <a:pt x="844112" y="1463518"/>
                    <a:pt x="855280" y="1455635"/>
                  </a:cubicBezTo>
                  <a:cubicBezTo>
                    <a:pt x="866448" y="1447752"/>
                    <a:pt x="871046" y="1415566"/>
                    <a:pt x="878929" y="1400457"/>
                  </a:cubicBezTo>
                  <a:cubicBezTo>
                    <a:pt x="886812" y="1385348"/>
                    <a:pt x="900606" y="1389288"/>
                    <a:pt x="902576" y="1364983"/>
                  </a:cubicBezTo>
                  <a:cubicBezTo>
                    <a:pt x="904546" y="1340678"/>
                    <a:pt x="903233" y="1288783"/>
                    <a:pt x="890752" y="1254625"/>
                  </a:cubicBezTo>
                  <a:cubicBezTo>
                    <a:pt x="878271" y="1220467"/>
                    <a:pt x="846083" y="1193534"/>
                    <a:pt x="827690" y="1160032"/>
                  </a:cubicBezTo>
                  <a:cubicBezTo>
                    <a:pt x="809297" y="1126530"/>
                    <a:pt x="789589" y="1085145"/>
                    <a:pt x="780393" y="1053614"/>
                  </a:cubicBezTo>
                  <a:cubicBezTo>
                    <a:pt x="771197" y="1022083"/>
                    <a:pt x="779737" y="989896"/>
                    <a:pt x="772511" y="970846"/>
                  </a:cubicBezTo>
                  <a:cubicBezTo>
                    <a:pt x="765285" y="951796"/>
                    <a:pt x="751490" y="959021"/>
                    <a:pt x="737038" y="939314"/>
                  </a:cubicBezTo>
                  <a:cubicBezTo>
                    <a:pt x="722586" y="919607"/>
                    <a:pt x="696310" y="885449"/>
                    <a:pt x="685800" y="852604"/>
                  </a:cubicBezTo>
                  <a:cubicBezTo>
                    <a:pt x="675290" y="819759"/>
                    <a:pt x="672662" y="769836"/>
                    <a:pt x="673976" y="742246"/>
                  </a:cubicBezTo>
                  <a:cubicBezTo>
                    <a:pt x="675290" y="714656"/>
                    <a:pt x="692369" y="711371"/>
                    <a:pt x="693683" y="687066"/>
                  </a:cubicBezTo>
                  <a:cubicBezTo>
                    <a:pt x="694997" y="662761"/>
                    <a:pt x="685800" y="627288"/>
                    <a:pt x="681859" y="596414"/>
                  </a:cubicBezTo>
                  <a:cubicBezTo>
                    <a:pt x="677918" y="565540"/>
                    <a:pt x="666751" y="545833"/>
                    <a:pt x="670035" y="501821"/>
                  </a:cubicBezTo>
                  <a:cubicBezTo>
                    <a:pt x="673319" y="457809"/>
                    <a:pt x="687771" y="380952"/>
                    <a:pt x="701566" y="332342"/>
                  </a:cubicBezTo>
                  <a:cubicBezTo>
                    <a:pt x="715361" y="283732"/>
                    <a:pt x="728499" y="244318"/>
                    <a:pt x="752804" y="210159"/>
                  </a:cubicBezTo>
                  <a:cubicBezTo>
                    <a:pt x="777109" y="176000"/>
                    <a:pt x="796816" y="158921"/>
                    <a:pt x="847397" y="127390"/>
                  </a:cubicBezTo>
                  <a:cubicBezTo>
                    <a:pt x="897978" y="95859"/>
                    <a:pt x="986002" y="41994"/>
                    <a:pt x="1056290" y="20973"/>
                  </a:cubicBezTo>
                  <a:cubicBezTo>
                    <a:pt x="1126578" y="-48"/>
                    <a:pt x="1205405" y="-2019"/>
                    <a:pt x="1269124" y="1266"/>
                  </a:cubicBezTo>
                  <a:cubicBezTo>
                    <a:pt x="1332843" y="4550"/>
                    <a:pt x="1391307" y="24257"/>
                    <a:pt x="1438604" y="40680"/>
                  </a:cubicBezTo>
                  <a:cubicBezTo>
                    <a:pt x="1485901" y="57102"/>
                    <a:pt x="1526628" y="80751"/>
                    <a:pt x="1552904" y="99801"/>
                  </a:cubicBezTo>
                  <a:cubicBezTo>
                    <a:pt x="1579180" y="118851"/>
                    <a:pt x="1587063" y="135930"/>
                    <a:pt x="1596259" y="154980"/>
                  </a:cubicBezTo>
                  <a:cubicBezTo>
                    <a:pt x="1605455" y="174030"/>
                    <a:pt x="1598229" y="200306"/>
                    <a:pt x="1608082" y="214101"/>
                  </a:cubicBezTo>
                  <a:cubicBezTo>
                    <a:pt x="1617935" y="227896"/>
                    <a:pt x="1639614" y="221984"/>
                    <a:pt x="1655380" y="237749"/>
                  </a:cubicBezTo>
                  <a:cubicBezTo>
                    <a:pt x="1671146" y="253514"/>
                    <a:pt x="1690195" y="276506"/>
                    <a:pt x="1702676" y="308694"/>
                  </a:cubicBezTo>
                  <a:cubicBezTo>
                    <a:pt x="1715157" y="340882"/>
                    <a:pt x="1723697" y="382267"/>
                    <a:pt x="1730266" y="430877"/>
                  </a:cubicBezTo>
                  <a:cubicBezTo>
                    <a:pt x="1736835" y="479487"/>
                    <a:pt x="1743404" y="556344"/>
                    <a:pt x="1742090" y="600356"/>
                  </a:cubicBezTo>
                  <a:cubicBezTo>
                    <a:pt x="1740776" y="644368"/>
                    <a:pt x="1721726" y="668673"/>
                    <a:pt x="1722383" y="694949"/>
                  </a:cubicBezTo>
                  <a:cubicBezTo>
                    <a:pt x="1723040" y="721225"/>
                    <a:pt x="1749315" y="723852"/>
                    <a:pt x="1746031" y="758011"/>
                  </a:cubicBezTo>
                  <a:cubicBezTo>
                    <a:pt x="1742747" y="792170"/>
                    <a:pt x="1718441" y="865086"/>
                    <a:pt x="1702676" y="899901"/>
                  </a:cubicBezTo>
                  <a:cubicBezTo>
                    <a:pt x="1686911" y="934716"/>
                    <a:pt x="1651438" y="966904"/>
                    <a:pt x="1651438" y="966904"/>
                  </a:cubicBezTo>
                  <a:lnTo>
                    <a:pt x="1651438" y="966904"/>
                  </a:lnTo>
                  <a:cubicBezTo>
                    <a:pt x="1647497" y="970188"/>
                    <a:pt x="1635673" y="959678"/>
                    <a:pt x="1627790" y="986611"/>
                  </a:cubicBezTo>
                  <a:cubicBezTo>
                    <a:pt x="1619907" y="1013544"/>
                    <a:pt x="1619907" y="1083175"/>
                    <a:pt x="1604142" y="1128501"/>
                  </a:cubicBezTo>
                  <a:cubicBezTo>
                    <a:pt x="1588377" y="1173827"/>
                    <a:pt x="1548963" y="1228349"/>
                    <a:pt x="1533197" y="1258566"/>
                  </a:cubicBezTo>
                  <a:cubicBezTo>
                    <a:pt x="1517431" y="1288783"/>
                    <a:pt x="1510862" y="1284842"/>
                    <a:pt x="1509548" y="1309804"/>
                  </a:cubicBezTo>
                  <a:cubicBezTo>
                    <a:pt x="1508234" y="1334766"/>
                    <a:pt x="1516774" y="1389289"/>
                    <a:pt x="1525314" y="1408339"/>
                  </a:cubicBezTo>
                  <a:cubicBezTo>
                    <a:pt x="1533854" y="1427389"/>
                    <a:pt x="1549619" y="1410311"/>
                    <a:pt x="1560786" y="1424106"/>
                  </a:cubicBezTo>
                  <a:cubicBezTo>
                    <a:pt x="1571953" y="1437901"/>
                    <a:pt x="1552245" y="1458264"/>
                    <a:pt x="1600199" y="1479284"/>
                  </a:cubicBezTo>
                  <a:cubicBezTo>
                    <a:pt x="1648153" y="1500304"/>
                    <a:pt x="1769022" y="1528551"/>
                    <a:pt x="1848507" y="1550228"/>
                  </a:cubicBezTo>
                  <a:cubicBezTo>
                    <a:pt x="1927992" y="1571906"/>
                    <a:pt x="2016673" y="1592270"/>
                    <a:pt x="2077107" y="1609349"/>
                  </a:cubicBezTo>
                  <a:cubicBezTo>
                    <a:pt x="2137542" y="1626428"/>
                    <a:pt x="2169729" y="1638252"/>
                    <a:pt x="2211114" y="1652704"/>
                  </a:cubicBezTo>
                  <a:cubicBezTo>
                    <a:pt x="2252499" y="1667156"/>
                    <a:pt x="2300452" y="1663214"/>
                    <a:pt x="2325414" y="1696059"/>
                  </a:cubicBezTo>
                  <a:cubicBezTo>
                    <a:pt x="2350376" y="1728904"/>
                    <a:pt x="2350376" y="1790652"/>
                    <a:pt x="2360886" y="1849773"/>
                  </a:cubicBezTo>
                  <a:cubicBezTo>
                    <a:pt x="2371396" y="1908894"/>
                    <a:pt x="2380593" y="1987064"/>
                    <a:pt x="2388476" y="2050783"/>
                  </a:cubicBezTo>
                  <a:cubicBezTo>
                    <a:pt x="2396359" y="2114502"/>
                    <a:pt x="2405555" y="2201870"/>
                    <a:pt x="2408183" y="2232087"/>
                  </a:cubicBezTo>
                  <a:cubicBezTo>
                    <a:pt x="2410811" y="2262304"/>
                    <a:pt x="2404242" y="2232087"/>
                    <a:pt x="2404242" y="2232087"/>
                  </a:cubicBezTo>
                  <a:lnTo>
                    <a:pt x="1229711" y="2236027"/>
                  </a:lnTo>
                  <a:cubicBezTo>
                    <a:pt x="951187" y="2243253"/>
                    <a:pt x="614855" y="2234057"/>
                    <a:pt x="0" y="22320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5824980" y="5025839"/>
              <a:ext cx="172407" cy="616976"/>
            </a:xfrm>
            <a:custGeom>
              <a:avLst/>
              <a:gdLst>
                <a:gd name="connsiteX0" fmla="*/ 1212 w 152735"/>
                <a:gd name="connsiteY0" fmla="*/ 21993 h 633872"/>
                <a:gd name="connsiteX1" fmla="*/ 105427 w 152735"/>
                <a:gd name="connsiteY1" fmla="*/ 112761 h 633872"/>
                <a:gd name="connsiteX2" fmla="*/ 115512 w 152735"/>
                <a:gd name="connsiteY2" fmla="*/ 169911 h 633872"/>
                <a:gd name="connsiteX3" fmla="*/ 152492 w 152735"/>
                <a:gd name="connsiteY3" fmla="*/ 206890 h 633872"/>
                <a:gd name="connsiteX4" fmla="*/ 95342 w 152735"/>
                <a:gd name="connsiteY4" fmla="*/ 586770 h 633872"/>
                <a:gd name="connsiteX5" fmla="*/ 51639 w 152735"/>
                <a:gd name="connsiteY5" fmla="*/ 566599 h 633872"/>
                <a:gd name="connsiteX6" fmla="*/ 1212 w 152735"/>
                <a:gd name="connsiteY6" fmla="*/ 21993 h 633872"/>
                <a:gd name="connsiteX0" fmla="*/ 1212 w 152735"/>
                <a:gd name="connsiteY0" fmla="*/ 21993 h 633872"/>
                <a:gd name="connsiteX1" fmla="*/ 105427 w 152735"/>
                <a:gd name="connsiteY1" fmla="*/ 112761 h 633872"/>
                <a:gd name="connsiteX2" fmla="*/ 115512 w 152735"/>
                <a:gd name="connsiteY2" fmla="*/ 169911 h 633872"/>
                <a:gd name="connsiteX3" fmla="*/ 152492 w 152735"/>
                <a:gd name="connsiteY3" fmla="*/ 206890 h 633872"/>
                <a:gd name="connsiteX4" fmla="*/ 95342 w 152735"/>
                <a:gd name="connsiteY4" fmla="*/ 586770 h 633872"/>
                <a:gd name="connsiteX5" fmla="*/ 51639 w 152735"/>
                <a:gd name="connsiteY5" fmla="*/ 566599 h 633872"/>
                <a:gd name="connsiteX6" fmla="*/ 1212 w 152735"/>
                <a:gd name="connsiteY6" fmla="*/ 21993 h 633872"/>
                <a:gd name="connsiteX0" fmla="*/ 1212 w 152492"/>
                <a:gd name="connsiteY0" fmla="*/ 21993 h 633872"/>
                <a:gd name="connsiteX1" fmla="*/ 105427 w 152492"/>
                <a:gd name="connsiteY1" fmla="*/ 112761 h 633872"/>
                <a:gd name="connsiteX2" fmla="*/ 115512 w 152492"/>
                <a:gd name="connsiteY2" fmla="*/ 169911 h 633872"/>
                <a:gd name="connsiteX3" fmla="*/ 152492 w 152492"/>
                <a:gd name="connsiteY3" fmla="*/ 206890 h 633872"/>
                <a:gd name="connsiteX4" fmla="*/ 95342 w 152492"/>
                <a:gd name="connsiteY4" fmla="*/ 586770 h 633872"/>
                <a:gd name="connsiteX5" fmla="*/ 51639 w 152492"/>
                <a:gd name="connsiteY5" fmla="*/ 566599 h 633872"/>
                <a:gd name="connsiteX6" fmla="*/ 1212 w 152492"/>
                <a:gd name="connsiteY6" fmla="*/ 21993 h 633872"/>
                <a:gd name="connsiteX0" fmla="*/ 1212 w 152492"/>
                <a:gd name="connsiteY0" fmla="*/ 21993 h 633872"/>
                <a:gd name="connsiteX1" fmla="*/ 105427 w 152492"/>
                <a:gd name="connsiteY1" fmla="*/ 112761 h 633872"/>
                <a:gd name="connsiteX2" fmla="*/ 115512 w 152492"/>
                <a:gd name="connsiteY2" fmla="*/ 169911 h 633872"/>
                <a:gd name="connsiteX3" fmla="*/ 152492 w 152492"/>
                <a:gd name="connsiteY3" fmla="*/ 206890 h 633872"/>
                <a:gd name="connsiteX4" fmla="*/ 95342 w 152492"/>
                <a:gd name="connsiteY4" fmla="*/ 586770 h 633872"/>
                <a:gd name="connsiteX5" fmla="*/ 51639 w 152492"/>
                <a:gd name="connsiteY5" fmla="*/ 566599 h 633872"/>
                <a:gd name="connsiteX6" fmla="*/ 1212 w 152492"/>
                <a:gd name="connsiteY6" fmla="*/ 21993 h 633872"/>
                <a:gd name="connsiteX0" fmla="*/ 1212 w 152492"/>
                <a:gd name="connsiteY0" fmla="*/ 21993 h 633872"/>
                <a:gd name="connsiteX1" fmla="*/ 105427 w 152492"/>
                <a:gd name="connsiteY1" fmla="*/ 112761 h 633872"/>
                <a:gd name="connsiteX2" fmla="*/ 115512 w 152492"/>
                <a:gd name="connsiteY2" fmla="*/ 169911 h 633872"/>
                <a:gd name="connsiteX3" fmla="*/ 152492 w 152492"/>
                <a:gd name="connsiteY3" fmla="*/ 206890 h 633872"/>
                <a:gd name="connsiteX4" fmla="*/ 95342 w 152492"/>
                <a:gd name="connsiteY4" fmla="*/ 586770 h 633872"/>
                <a:gd name="connsiteX5" fmla="*/ 51639 w 152492"/>
                <a:gd name="connsiteY5" fmla="*/ 566599 h 633872"/>
                <a:gd name="connsiteX6" fmla="*/ 1212 w 152492"/>
                <a:gd name="connsiteY6" fmla="*/ 21993 h 633872"/>
                <a:gd name="connsiteX0" fmla="*/ 1212 w 152492"/>
                <a:gd name="connsiteY0" fmla="*/ 21993 h 633872"/>
                <a:gd name="connsiteX1" fmla="*/ 105427 w 152492"/>
                <a:gd name="connsiteY1" fmla="*/ 112761 h 633872"/>
                <a:gd name="connsiteX2" fmla="*/ 108789 w 152492"/>
                <a:gd name="connsiteY2" fmla="*/ 179996 h 633872"/>
                <a:gd name="connsiteX3" fmla="*/ 152492 w 152492"/>
                <a:gd name="connsiteY3" fmla="*/ 206890 h 633872"/>
                <a:gd name="connsiteX4" fmla="*/ 95342 w 152492"/>
                <a:gd name="connsiteY4" fmla="*/ 586770 h 633872"/>
                <a:gd name="connsiteX5" fmla="*/ 51639 w 152492"/>
                <a:gd name="connsiteY5" fmla="*/ 566599 h 633872"/>
                <a:gd name="connsiteX6" fmla="*/ 1212 w 152492"/>
                <a:gd name="connsiteY6" fmla="*/ 21993 h 633872"/>
                <a:gd name="connsiteX0" fmla="*/ 1212 w 152492"/>
                <a:gd name="connsiteY0" fmla="*/ 21993 h 633872"/>
                <a:gd name="connsiteX1" fmla="*/ 105427 w 152492"/>
                <a:gd name="connsiteY1" fmla="*/ 112761 h 633872"/>
                <a:gd name="connsiteX2" fmla="*/ 108789 w 152492"/>
                <a:gd name="connsiteY2" fmla="*/ 179996 h 633872"/>
                <a:gd name="connsiteX3" fmla="*/ 152492 w 152492"/>
                <a:gd name="connsiteY3" fmla="*/ 206890 h 633872"/>
                <a:gd name="connsiteX4" fmla="*/ 95342 w 152492"/>
                <a:gd name="connsiteY4" fmla="*/ 586770 h 633872"/>
                <a:gd name="connsiteX5" fmla="*/ 51639 w 152492"/>
                <a:gd name="connsiteY5" fmla="*/ 566599 h 633872"/>
                <a:gd name="connsiteX6" fmla="*/ 1212 w 152492"/>
                <a:gd name="connsiteY6" fmla="*/ 21993 h 633872"/>
                <a:gd name="connsiteX0" fmla="*/ 1212 w 152492"/>
                <a:gd name="connsiteY0" fmla="*/ 0 h 611879"/>
                <a:gd name="connsiteX1" fmla="*/ 105427 w 152492"/>
                <a:gd name="connsiteY1" fmla="*/ 90768 h 611879"/>
                <a:gd name="connsiteX2" fmla="*/ 108789 w 152492"/>
                <a:gd name="connsiteY2" fmla="*/ 158003 h 611879"/>
                <a:gd name="connsiteX3" fmla="*/ 152492 w 152492"/>
                <a:gd name="connsiteY3" fmla="*/ 184897 h 611879"/>
                <a:gd name="connsiteX4" fmla="*/ 95342 w 152492"/>
                <a:gd name="connsiteY4" fmla="*/ 564777 h 611879"/>
                <a:gd name="connsiteX5" fmla="*/ 51639 w 152492"/>
                <a:gd name="connsiteY5" fmla="*/ 544606 h 611879"/>
                <a:gd name="connsiteX6" fmla="*/ 1212 w 152492"/>
                <a:gd name="connsiteY6" fmla="*/ 0 h 611879"/>
                <a:gd name="connsiteX0" fmla="*/ 1212 w 152492"/>
                <a:gd name="connsiteY0" fmla="*/ 0 h 611879"/>
                <a:gd name="connsiteX1" fmla="*/ 95342 w 152492"/>
                <a:gd name="connsiteY1" fmla="*/ 90768 h 611879"/>
                <a:gd name="connsiteX2" fmla="*/ 108789 w 152492"/>
                <a:gd name="connsiteY2" fmla="*/ 158003 h 611879"/>
                <a:gd name="connsiteX3" fmla="*/ 152492 w 152492"/>
                <a:gd name="connsiteY3" fmla="*/ 184897 h 611879"/>
                <a:gd name="connsiteX4" fmla="*/ 95342 w 152492"/>
                <a:gd name="connsiteY4" fmla="*/ 564777 h 611879"/>
                <a:gd name="connsiteX5" fmla="*/ 51639 w 152492"/>
                <a:gd name="connsiteY5" fmla="*/ 544606 h 611879"/>
                <a:gd name="connsiteX6" fmla="*/ 1212 w 152492"/>
                <a:gd name="connsiteY6" fmla="*/ 0 h 611879"/>
                <a:gd name="connsiteX0" fmla="*/ 1212 w 152492"/>
                <a:gd name="connsiteY0" fmla="*/ 0 h 611879"/>
                <a:gd name="connsiteX1" fmla="*/ 95342 w 152492"/>
                <a:gd name="connsiteY1" fmla="*/ 90768 h 611879"/>
                <a:gd name="connsiteX2" fmla="*/ 108789 w 152492"/>
                <a:gd name="connsiteY2" fmla="*/ 158003 h 611879"/>
                <a:gd name="connsiteX3" fmla="*/ 152492 w 152492"/>
                <a:gd name="connsiteY3" fmla="*/ 184897 h 611879"/>
                <a:gd name="connsiteX4" fmla="*/ 95342 w 152492"/>
                <a:gd name="connsiteY4" fmla="*/ 564777 h 611879"/>
                <a:gd name="connsiteX5" fmla="*/ 51639 w 152492"/>
                <a:gd name="connsiteY5" fmla="*/ 544606 h 611879"/>
                <a:gd name="connsiteX6" fmla="*/ 1212 w 152492"/>
                <a:gd name="connsiteY6" fmla="*/ 0 h 611879"/>
                <a:gd name="connsiteX0" fmla="*/ 1212 w 152492"/>
                <a:gd name="connsiteY0" fmla="*/ 0 h 611879"/>
                <a:gd name="connsiteX1" fmla="*/ 95342 w 152492"/>
                <a:gd name="connsiteY1" fmla="*/ 90768 h 611879"/>
                <a:gd name="connsiteX2" fmla="*/ 108789 w 152492"/>
                <a:gd name="connsiteY2" fmla="*/ 158003 h 611879"/>
                <a:gd name="connsiteX3" fmla="*/ 152492 w 152492"/>
                <a:gd name="connsiteY3" fmla="*/ 184897 h 611879"/>
                <a:gd name="connsiteX4" fmla="*/ 95342 w 152492"/>
                <a:gd name="connsiteY4" fmla="*/ 564777 h 611879"/>
                <a:gd name="connsiteX5" fmla="*/ 51639 w 152492"/>
                <a:gd name="connsiteY5" fmla="*/ 544606 h 611879"/>
                <a:gd name="connsiteX6" fmla="*/ 1212 w 152492"/>
                <a:gd name="connsiteY6" fmla="*/ 0 h 611879"/>
                <a:gd name="connsiteX0" fmla="*/ 957 w 152237"/>
                <a:gd name="connsiteY0" fmla="*/ 0 h 616976"/>
                <a:gd name="connsiteX1" fmla="*/ 95087 w 152237"/>
                <a:gd name="connsiteY1" fmla="*/ 90768 h 616976"/>
                <a:gd name="connsiteX2" fmla="*/ 108534 w 152237"/>
                <a:gd name="connsiteY2" fmla="*/ 158003 h 616976"/>
                <a:gd name="connsiteX3" fmla="*/ 152237 w 152237"/>
                <a:gd name="connsiteY3" fmla="*/ 184897 h 616976"/>
                <a:gd name="connsiteX4" fmla="*/ 95087 w 152237"/>
                <a:gd name="connsiteY4" fmla="*/ 564777 h 616976"/>
                <a:gd name="connsiteX5" fmla="*/ 64831 w 152237"/>
                <a:gd name="connsiteY5" fmla="*/ 554691 h 616976"/>
                <a:gd name="connsiteX6" fmla="*/ 957 w 152237"/>
                <a:gd name="connsiteY6" fmla="*/ 0 h 616976"/>
                <a:gd name="connsiteX0" fmla="*/ 957 w 135428"/>
                <a:gd name="connsiteY0" fmla="*/ 0 h 616976"/>
                <a:gd name="connsiteX1" fmla="*/ 95087 w 135428"/>
                <a:gd name="connsiteY1" fmla="*/ 90768 h 616976"/>
                <a:gd name="connsiteX2" fmla="*/ 108534 w 135428"/>
                <a:gd name="connsiteY2" fmla="*/ 158003 h 616976"/>
                <a:gd name="connsiteX3" fmla="*/ 135428 w 135428"/>
                <a:gd name="connsiteY3" fmla="*/ 208429 h 616976"/>
                <a:gd name="connsiteX4" fmla="*/ 95087 w 135428"/>
                <a:gd name="connsiteY4" fmla="*/ 564777 h 616976"/>
                <a:gd name="connsiteX5" fmla="*/ 64831 w 135428"/>
                <a:gd name="connsiteY5" fmla="*/ 554691 h 616976"/>
                <a:gd name="connsiteX6" fmla="*/ 957 w 135428"/>
                <a:gd name="connsiteY6" fmla="*/ 0 h 616976"/>
                <a:gd name="connsiteX0" fmla="*/ 957 w 135428"/>
                <a:gd name="connsiteY0" fmla="*/ 0 h 616976"/>
                <a:gd name="connsiteX1" fmla="*/ 95087 w 135428"/>
                <a:gd name="connsiteY1" fmla="*/ 90768 h 616976"/>
                <a:gd name="connsiteX2" fmla="*/ 108534 w 135428"/>
                <a:gd name="connsiteY2" fmla="*/ 158003 h 616976"/>
                <a:gd name="connsiteX3" fmla="*/ 135428 w 135428"/>
                <a:gd name="connsiteY3" fmla="*/ 208429 h 616976"/>
                <a:gd name="connsiteX4" fmla="*/ 95087 w 135428"/>
                <a:gd name="connsiteY4" fmla="*/ 564777 h 616976"/>
                <a:gd name="connsiteX5" fmla="*/ 64831 w 135428"/>
                <a:gd name="connsiteY5" fmla="*/ 554691 h 616976"/>
                <a:gd name="connsiteX6" fmla="*/ 957 w 135428"/>
                <a:gd name="connsiteY6" fmla="*/ 0 h 616976"/>
                <a:gd name="connsiteX0" fmla="*/ 957 w 135428"/>
                <a:gd name="connsiteY0" fmla="*/ 0 h 616976"/>
                <a:gd name="connsiteX1" fmla="*/ 95087 w 135428"/>
                <a:gd name="connsiteY1" fmla="*/ 90768 h 616976"/>
                <a:gd name="connsiteX2" fmla="*/ 135428 w 135428"/>
                <a:gd name="connsiteY2" fmla="*/ 208429 h 616976"/>
                <a:gd name="connsiteX3" fmla="*/ 95087 w 135428"/>
                <a:gd name="connsiteY3" fmla="*/ 564777 h 616976"/>
                <a:gd name="connsiteX4" fmla="*/ 64831 w 135428"/>
                <a:gd name="connsiteY4" fmla="*/ 554691 h 616976"/>
                <a:gd name="connsiteX5" fmla="*/ 957 w 135428"/>
                <a:gd name="connsiteY5" fmla="*/ 0 h 616976"/>
                <a:gd name="connsiteX0" fmla="*/ 957 w 135428"/>
                <a:gd name="connsiteY0" fmla="*/ 0 h 616976"/>
                <a:gd name="connsiteX1" fmla="*/ 95087 w 135428"/>
                <a:gd name="connsiteY1" fmla="*/ 90768 h 616976"/>
                <a:gd name="connsiteX2" fmla="*/ 135428 w 135428"/>
                <a:gd name="connsiteY2" fmla="*/ 208429 h 616976"/>
                <a:gd name="connsiteX3" fmla="*/ 95087 w 135428"/>
                <a:gd name="connsiteY3" fmla="*/ 564777 h 616976"/>
                <a:gd name="connsiteX4" fmla="*/ 64831 w 135428"/>
                <a:gd name="connsiteY4" fmla="*/ 554691 h 616976"/>
                <a:gd name="connsiteX5" fmla="*/ 957 w 135428"/>
                <a:gd name="connsiteY5" fmla="*/ 0 h 616976"/>
                <a:gd name="connsiteX0" fmla="*/ 957 w 135428"/>
                <a:gd name="connsiteY0" fmla="*/ 0 h 616976"/>
                <a:gd name="connsiteX1" fmla="*/ 95087 w 135428"/>
                <a:gd name="connsiteY1" fmla="*/ 90768 h 616976"/>
                <a:gd name="connsiteX2" fmla="*/ 135428 w 135428"/>
                <a:gd name="connsiteY2" fmla="*/ 208429 h 616976"/>
                <a:gd name="connsiteX3" fmla="*/ 95087 w 135428"/>
                <a:gd name="connsiteY3" fmla="*/ 564777 h 616976"/>
                <a:gd name="connsiteX4" fmla="*/ 64831 w 135428"/>
                <a:gd name="connsiteY4" fmla="*/ 554691 h 616976"/>
                <a:gd name="connsiteX5" fmla="*/ 957 w 135428"/>
                <a:gd name="connsiteY5" fmla="*/ 0 h 616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428" h="616976">
                  <a:moveTo>
                    <a:pt x="957" y="0"/>
                  </a:moveTo>
                  <a:cubicBezTo>
                    <a:pt x="36815" y="65555"/>
                    <a:pt x="45781" y="66115"/>
                    <a:pt x="95087" y="90768"/>
                  </a:cubicBezTo>
                  <a:cubicBezTo>
                    <a:pt x="104052" y="145676"/>
                    <a:pt x="101810" y="183217"/>
                    <a:pt x="135428" y="208429"/>
                  </a:cubicBezTo>
                  <a:cubicBezTo>
                    <a:pt x="132066" y="277905"/>
                    <a:pt x="111896" y="504826"/>
                    <a:pt x="95087" y="564777"/>
                  </a:cubicBezTo>
                  <a:cubicBezTo>
                    <a:pt x="78278" y="624728"/>
                    <a:pt x="81080" y="647139"/>
                    <a:pt x="64831" y="554691"/>
                  </a:cubicBezTo>
                  <a:cubicBezTo>
                    <a:pt x="48582" y="462243"/>
                    <a:pt x="-8008" y="75640"/>
                    <a:pt x="9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 flipH="1">
              <a:off x="6084434" y="5005568"/>
              <a:ext cx="176497" cy="608216"/>
            </a:xfrm>
            <a:custGeom>
              <a:avLst/>
              <a:gdLst>
                <a:gd name="connsiteX0" fmla="*/ 1212 w 152735"/>
                <a:gd name="connsiteY0" fmla="*/ 21993 h 633872"/>
                <a:gd name="connsiteX1" fmla="*/ 105427 w 152735"/>
                <a:gd name="connsiteY1" fmla="*/ 112761 h 633872"/>
                <a:gd name="connsiteX2" fmla="*/ 115512 w 152735"/>
                <a:gd name="connsiteY2" fmla="*/ 169911 h 633872"/>
                <a:gd name="connsiteX3" fmla="*/ 152492 w 152735"/>
                <a:gd name="connsiteY3" fmla="*/ 206890 h 633872"/>
                <a:gd name="connsiteX4" fmla="*/ 95342 w 152735"/>
                <a:gd name="connsiteY4" fmla="*/ 586770 h 633872"/>
                <a:gd name="connsiteX5" fmla="*/ 51639 w 152735"/>
                <a:gd name="connsiteY5" fmla="*/ 566599 h 633872"/>
                <a:gd name="connsiteX6" fmla="*/ 1212 w 152735"/>
                <a:gd name="connsiteY6" fmla="*/ 21993 h 633872"/>
                <a:gd name="connsiteX0" fmla="*/ 1212 w 152735"/>
                <a:gd name="connsiteY0" fmla="*/ 21993 h 633872"/>
                <a:gd name="connsiteX1" fmla="*/ 105427 w 152735"/>
                <a:gd name="connsiteY1" fmla="*/ 112761 h 633872"/>
                <a:gd name="connsiteX2" fmla="*/ 115512 w 152735"/>
                <a:gd name="connsiteY2" fmla="*/ 169911 h 633872"/>
                <a:gd name="connsiteX3" fmla="*/ 152492 w 152735"/>
                <a:gd name="connsiteY3" fmla="*/ 206890 h 633872"/>
                <a:gd name="connsiteX4" fmla="*/ 95342 w 152735"/>
                <a:gd name="connsiteY4" fmla="*/ 586770 h 633872"/>
                <a:gd name="connsiteX5" fmla="*/ 51639 w 152735"/>
                <a:gd name="connsiteY5" fmla="*/ 566599 h 633872"/>
                <a:gd name="connsiteX6" fmla="*/ 1212 w 152735"/>
                <a:gd name="connsiteY6" fmla="*/ 21993 h 633872"/>
                <a:gd name="connsiteX0" fmla="*/ 1212 w 152492"/>
                <a:gd name="connsiteY0" fmla="*/ 21993 h 633872"/>
                <a:gd name="connsiteX1" fmla="*/ 105427 w 152492"/>
                <a:gd name="connsiteY1" fmla="*/ 112761 h 633872"/>
                <a:gd name="connsiteX2" fmla="*/ 115512 w 152492"/>
                <a:gd name="connsiteY2" fmla="*/ 169911 h 633872"/>
                <a:gd name="connsiteX3" fmla="*/ 152492 w 152492"/>
                <a:gd name="connsiteY3" fmla="*/ 206890 h 633872"/>
                <a:gd name="connsiteX4" fmla="*/ 95342 w 152492"/>
                <a:gd name="connsiteY4" fmla="*/ 586770 h 633872"/>
                <a:gd name="connsiteX5" fmla="*/ 51639 w 152492"/>
                <a:gd name="connsiteY5" fmla="*/ 566599 h 633872"/>
                <a:gd name="connsiteX6" fmla="*/ 1212 w 152492"/>
                <a:gd name="connsiteY6" fmla="*/ 21993 h 633872"/>
                <a:gd name="connsiteX0" fmla="*/ 1212 w 152492"/>
                <a:gd name="connsiteY0" fmla="*/ 21993 h 633872"/>
                <a:gd name="connsiteX1" fmla="*/ 105427 w 152492"/>
                <a:gd name="connsiteY1" fmla="*/ 112761 h 633872"/>
                <a:gd name="connsiteX2" fmla="*/ 115512 w 152492"/>
                <a:gd name="connsiteY2" fmla="*/ 169911 h 633872"/>
                <a:gd name="connsiteX3" fmla="*/ 152492 w 152492"/>
                <a:gd name="connsiteY3" fmla="*/ 206890 h 633872"/>
                <a:gd name="connsiteX4" fmla="*/ 95342 w 152492"/>
                <a:gd name="connsiteY4" fmla="*/ 586770 h 633872"/>
                <a:gd name="connsiteX5" fmla="*/ 51639 w 152492"/>
                <a:gd name="connsiteY5" fmla="*/ 566599 h 633872"/>
                <a:gd name="connsiteX6" fmla="*/ 1212 w 152492"/>
                <a:gd name="connsiteY6" fmla="*/ 21993 h 633872"/>
                <a:gd name="connsiteX0" fmla="*/ 1212 w 152492"/>
                <a:gd name="connsiteY0" fmla="*/ 21993 h 633872"/>
                <a:gd name="connsiteX1" fmla="*/ 105427 w 152492"/>
                <a:gd name="connsiteY1" fmla="*/ 112761 h 633872"/>
                <a:gd name="connsiteX2" fmla="*/ 115512 w 152492"/>
                <a:gd name="connsiteY2" fmla="*/ 169911 h 633872"/>
                <a:gd name="connsiteX3" fmla="*/ 152492 w 152492"/>
                <a:gd name="connsiteY3" fmla="*/ 206890 h 633872"/>
                <a:gd name="connsiteX4" fmla="*/ 95342 w 152492"/>
                <a:gd name="connsiteY4" fmla="*/ 586770 h 633872"/>
                <a:gd name="connsiteX5" fmla="*/ 51639 w 152492"/>
                <a:gd name="connsiteY5" fmla="*/ 566599 h 633872"/>
                <a:gd name="connsiteX6" fmla="*/ 1212 w 152492"/>
                <a:gd name="connsiteY6" fmla="*/ 21993 h 633872"/>
                <a:gd name="connsiteX0" fmla="*/ 1212 w 152492"/>
                <a:gd name="connsiteY0" fmla="*/ 21993 h 633872"/>
                <a:gd name="connsiteX1" fmla="*/ 105427 w 152492"/>
                <a:gd name="connsiteY1" fmla="*/ 112761 h 633872"/>
                <a:gd name="connsiteX2" fmla="*/ 108789 w 152492"/>
                <a:gd name="connsiteY2" fmla="*/ 179996 h 633872"/>
                <a:gd name="connsiteX3" fmla="*/ 152492 w 152492"/>
                <a:gd name="connsiteY3" fmla="*/ 206890 h 633872"/>
                <a:gd name="connsiteX4" fmla="*/ 95342 w 152492"/>
                <a:gd name="connsiteY4" fmla="*/ 586770 h 633872"/>
                <a:gd name="connsiteX5" fmla="*/ 51639 w 152492"/>
                <a:gd name="connsiteY5" fmla="*/ 566599 h 633872"/>
                <a:gd name="connsiteX6" fmla="*/ 1212 w 152492"/>
                <a:gd name="connsiteY6" fmla="*/ 21993 h 633872"/>
                <a:gd name="connsiteX0" fmla="*/ 1212 w 152492"/>
                <a:gd name="connsiteY0" fmla="*/ 21993 h 633872"/>
                <a:gd name="connsiteX1" fmla="*/ 105427 w 152492"/>
                <a:gd name="connsiteY1" fmla="*/ 112761 h 633872"/>
                <a:gd name="connsiteX2" fmla="*/ 108789 w 152492"/>
                <a:gd name="connsiteY2" fmla="*/ 179996 h 633872"/>
                <a:gd name="connsiteX3" fmla="*/ 152492 w 152492"/>
                <a:gd name="connsiteY3" fmla="*/ 206890 h 633872"/>
                <a:gd name="connsiteX4" fmla="*/ 95342 w 152492"/>
                <a:gd name="connsiteY4" fmla="*/ 586770 h 633872"/>
                <a:gd name="connsiteX5" fmla="*/ 51639 w 152492"/>
                <a:gd name="connsiteY5" fmla="*/ 566599 h 633872"/>
                <a:gd name="connsiteX6" fmla="*/ 1212 w 152492"/>
                <a:gd name="connsiteY6" fmla="*/ 21993 h 633872"/>
                <a:gd name="connsiteX0" fmla="*/ 1212 w 152492"/>
                <a:gd name="connsiteY0" fmla="*/ 0 h 611879"/>
                <a:gd name="connsiteX1" fmla="*/ 105427 w 152492"/>
                <a:gd name="connsiteY1" fmla="*/ 90768 h 611879"/>
                <a:gd name="connsiteX2" fmla="*/ 108789 w 152492"/>
                <a:gd name="connsiteY2" fmla="*/ 158003 h 611879"/>
                <a:gd name="connsiteX3" fmla="*/ 152492 w 152492"/>
                <a:gd name="connsiteY3" fmla="*/ 184897 h 611879"/>
                <a:gd name="connsiteX4" fmla="*/ 95342 w 152492"/>
                <a:gd name="connsiteY4" fmla="*/ 564777 h 611879"/>
                <a:gd name="connsiteX5" fmla="*/ 51639 w 152492"/>
                <a:gd name="connsiteY5" fmla="*/ 544606 h 611879"/>
                <a:gd name="connsiteX6" fmla="*/ 1212 w 152492"/>
                <a:gd name="connsiteY6" fmla="*/ 0 h 611879"/>
                <a:gd name="connsiteX0" fmla="*/ 1212 w 152492"/>
                <a:gd name="connsiteY0" fmla="*/ 0 h 611879"/>
                <a:gd name="connsiteX1" fmla="*/ 95342 w 152492"/>
                <a:gd name="connsiteY1" fmla="*/ 90768 h 611879"/>
                <a:gd name="connsiteX2" fmla="*/ 108789 w 152492"/>
                <a:gd name="connsiteY2" fmla="*/ 158003 h 611879"/>
                <a:gd name="connsiteX3" fmla="*/ 152492 w 152492"/>
                <a:gd name="connsiteY3" fmla="*/ 184897 h 611879"/>
                <a:gd name="connsiteX4" fmla="*/ 95342 w 152492"/>
                <a:gd name="connsiteY4" fmla="*/ 564777 h 611879"/>
                <a:gd name="connsiteX5" fmla="*/ 51639 w 152492"/>
                <a:gd name="connsiteY5" fmla="*/ 544606 h 611879"/>
                <a:gd name="connsiteX6" fmla="*/ 1212 w 152492"/>
                <a:gd name="connsiteY6" fmla="*/ 0 h 611879"/>
                <a:gd name="connsiteX0" fmla="*/ 1212 w 152492"/>
                <a:gd name="connsiteY0" fmla="*/ 0 h 611879"/>
                <a:gd name="connsiteX1" fmla="*/ 95342 w 152492"/>
                <a:gd name="connsiteY1" fmla="*/ 90768 h 611879"/>
                <a:gd name="connsiteX2" fmla="*/ 108789 w 152492"/>
                <a:gd name="connsiteY2" fmla="*/ 158003 h 611879"/>
                <a:gd name="connsiteX3" fmla="*/ 152492 w 152492"/>
                <a:gd name="connsiteY3" fmla="*/ 184897 h 611879"/>
                <a:gd name="connsiteX4" fmla="*/ 95342 w 152492"/>
                <a:gd name="connsiteY4" fmla="*/ 564777 h 611879"/>
                <a:gd name="connsiteX5" fmla="*/ 51639 w 152492"/>
                <a:gd name="connsiteY5" fmla="*/ 544606 h 611879"/>
                <a:gd name="connsiteX6" fmla="*/ 1212 w 152492"/>
                <a:gd name="connsiteY6" fmla="*/ 0 h 611879"/>
                <a:gd name="connsiteX0" fmla="*/ 1212 w 152492"/>
                <a:gd name="connsiteY0" fmla="*/ 0 h 611879"/>
                <a:gd name="connsiteX1" fmla="*/ 95342 w 152492"/>
                <a:gd name="connsiteY1" fmla="*/ 90768 h 611879"/>
                <a:gd name="connsiteX2" fmla="*/ 108789 w 152492"/>
                <a:gd name="connsiteY2" fmla="*/ 158003 h 611879"/>
                <a:gd name="connsiteX3" fmla="*/ 152492 w 152492"/>
                <a:gd name="connsiteY3" fmla="*/ 184897 h 611879"/>
                <a:gd name="connsiteX4" fmla="*/ 95342 w 152492"/>
                <a:gd name="connsiteY4" fmla="*/ 564777 h 611879"/>
                <a:gd name="connsiteX5" fmla="*/ 51639 w 152492"/>
                <a:gd name="connsiteY5" fmla="*/ 544606 h 611879"/>
                <a:gd name="connsiteX6" fmla="*/ 1212 w 152492"/>
                <a:gd name="connsiteY6" fmla="*/ 0 h 611879"/>
                <a:gd name="connsiteX0" fmla="*/ 957 w 152237"/>
                <a:gd name="connsiteY0" fmla="*/ 0 h 616976"/>
                <a:gd name="connsiteX1" fmla="*/ 95087 w 152237"/>
                <a:gd name="connsiteY1" fmla="*/ 90768 h 616976"/>
                <a:gd name="connsiteX2" fmla="*/ 108534 w 152237"/>
                <a:gd name="connsiteY2" fmla="*/ 158003 h 616976"/>
                <a:gd name="connsiteX3" fmla="*/ 152237 w 152237"/>
                <a:gd name="connsiteY3" fmla="*/ 184897 h 616976"/>
                <a:gd name="connsiteX4" fmla="*/ 95087 w 152237"/>
                <a:gd name="connsiteY4" fmla="*/ 564777 h 616976"/>
                <a:gd name="connsiteX5" fmla="*/ 64831 w 152237"/>
                <a:gd name="connsiteY5" fmla="*/ 554691 h 616976"/>
                <a:gd name="connsiteX6" fmla="*/ 957 w 152237"/>
                <a:gd name="connsiteY6" fmla="*/ 0 h 616976"/>
                <a:gd name="connsiteX0" fmla="*/ 957 w 135428"/>
                <a:gd name="connsiteY0" fmla="*/ 0 h 616976"/>
                <a:gd name="connsiteX1" fmla="*/ 95087 w 135428"/>
                <a:gd name="connsiteY1" fmla="*/ 90768 h 616976"/>
                <a:gd name="connsiteX2" fmla="*/ 108534 w 135428"/>
                <a:gd name="connsiteY2" fmla="*/ 158003 h 616976"/>
                <a:gd name="connsiteX3" fmla="*/ 135428 w 135428"/>
                <a:gd name="connsiteY3" fmla="*/ 208429 h 616976"/>
                <a:gd name="connsiteX4" fmla="*/ 95087 w 135428"/>
                <a:gd name="connsiteY4" fmla="*/ 564777 h 616976"/>
                <a:gd name="connsiteX5" fmla="*/ 64831 w 135428"/>
                <a:gd name="connsiteY5" fmla="*/ 554691 h 616976"/>
                <a:gd name="connsiteX6" fmla="*/ 957 w 135428"/>
                <a:gd name="connsiteY6" fmla="*/ 0 h 616976"/>
                <a:gd name="connsiteX0" fmla="*/ 957 w 135428"/>
                <a:gd name="connsiteY0" fmla="*/ 0 h 616976"/>
                <a:gd name="connsiteX1" fmla="*/ 95087 w 135428"/>
                <a:gd name="connsiteY1" fmla="*/ 90768 h 616976"/>
                <a:gd name="connsiteX2" fmla="*/ 108534 w 135428"/>
                <a:gd name="connsiteY2" fmla="*/ 158003 h 616976"/>
                <a:gd name="connsiteX3" fmla="*/ 135428 w 135428"/>
                <a:gd name="connsiteY3" fmla="*/ 208429 h 616976"/>
                <a:gd name="connsiteX4" fmla="*/ 95087 w 135428"/>
                <a:gd name="connsiteY4" fmla="*/ 564777 h 616976"/>
                <a:gd name="connsiteX5" fmla="*/ 64831 w 135428"/>
                <a:gd name="connsiteY5" fmla="*/ 554691 h 616976"/>
                <a:gd name="connsiteX6" fmla="*/ 957 w 135428"/>
                <a:gd name="connsiteY6" fmla="*/ 0 h 616976"/>
                <a:gd name="connsiteX0" fmla="*/ 957 w 135428"/>
                <a:gd name="connsiteY0" fmla="*/ 0 h 616976"/>
                <a:gd name="connsiteX1" fmla="*/ 95087 w 135428"/>
                <a:gd name="connsiteY1" fmla="*/ 90768 h 616976"/>
                <a:gd name="connsiteX2" fmla="*/ 135428 w 135428"/>
                <a:gd name="connsiteY2" fmla="*/ 208429 h 616976"/>
                <a:gd name="connsiteX3" fmla="*/ 95087 w 135428"/>
                <a:gd name="connsiteY3" fmla="*/ 564777 h 616976"/>
                <a:gd name="connsiteX4" fmla="*/ 64831 w 135428"/>
                <a:gd name="connsiteY4" fmla="*/ 554691 h 616976"/>
                <a:gd name="connsiteX5" fmla="*/ 957 w 135428"/>
                <a:gd name="connsiteY5" fmla="*/ 0 h 616976"/>
                <a:gd name="connsiteX0" fmla="*/ 957 w 135428"/>
                <a:gd name="connsiteY0" fmla="*/ 0 h 616976"/>
                <a:gd name="connsiteX1" fmla="*/ 95087 w 135428"/>
                <a:gd name="connsiteY1" fmla="*/ 90768 h 616976"/>
                <a:gd name="connsiteX2" fmla="*/ 135428 w 135428"/>
                <a:gd name="connsiteY2" fmla="*/ 208429 h 616976"/>
                <a:gd name="connsiteX3" fmla="*/ 95087 w 135428"/>
                <a:gd name="connsiteY3" fmla="*/ 564777 h 616976"/>
                <a:gd name="connsiteX4" fmla="*/ 64831 w 135428"/>
                <a:gd name="connsiteY4" fmla="*/ 554691 h 616976"/>
                <a:gd name="connsiteX5" fmla="*/ 957 w 135428"/>
                <a:gd name="connsiteY5" fmla="*/ 0 h 616976"/>
                <a:gd name="connsiteX0" fmla="*/ 957 w 135428"/>
                <a:gd name="connsiteY0" fmla="*/ 0 h 616976"/>
                <a:gd name="connsiteX1" fmla="*/ 95087 w 135428"/>
                <a:gd name="connsiteY1" fmla="*/ 90768 h 616976"/>
                <a:gd name="connsiteX2" fmla="*/ 135428 w 135428"/>
                <a:gd name="connsiteY2" fmla="*/ 208429 h 616976"/>
                <a:gd name="connsiteX3" fmla="*/ 95087 w 135428"/>
                <a:gd name="connsiteY3" fmla="*/ 564777 h 616976"/>
                <a:gd name="connsiteX4" fmla="*/ 64831 w 135428"/>
                <a:gd name="connsiteY4" fmla="*/ 554691 h 616976"/>
                <a:gd name="connsiteX5" fmla="*/ 957 w 135428"/>
                <a:gd name="connsiteY5" fmla="*/ 0 h 616976"/>
                <a:gd name="connsiteX0" fmla="*/ 957 w 135428"/>
                <a:gd name="connsiteY0" fmla="*/ 0 h 616976"/>
                <a:gd name="connsiteX1" fmla="*/ 85052 w 135428"/>
                <a:gd name="connsiteY1" fmla="*/ 94129 h 616976"/>
                <a:gd name="connsiteX2" fmla="*/ 135428 w 135428"/>
                <a:gd name="connsiteY2" fmla="*/ 208429 h 616976"/>
                <a:gd name="connsiteX3" fmla="*/ 95087 w 135428"/>
                <a:gd name="connsiteY3" fmla="*/ 564777 h 616976"/>
                <a:gd name="connsiteX4" fmla="*/ 64831 w 135428"/>
                <a:gd name="connsiteY4" fmla="*/ 554691 h 616976"/>
                <a:gd name="connsiteX5" fmla="*/ 957 w 135428"/>
                <a:gd name="connsiteY5" fmla="*/ 0 h 616976"/>
                <a:gd name="connsiteX0" fmla="*/ 680 w 165258"/>
                <a:gd name="connsiteY0" fmla="*/ 0 h 631958"/>
                <a:gd name="connsiteX1" fmla="*/ 114882 w 165258"/>
                <a:gd name="connsiteY1" fmla="*/ 107576 h 631958"/>
                <a:gd name="connsiteX2" fmla="*/ 165258 w 165258"/>
                <a:gd name="connsiteY2" fmla="*/ 221876 h 631958"/>
                <a:gd name="connsiteX3" fmla="*/ 124917 w 165258"/>
                <a:gd name="connsiteY3" fmla="*/ 578224 h 631958"/>
                <a:gd name="connsiteX4" fmla="*/ 94661 w 165258"/>
                <a:gd name="connsiteY4" fmla="*/ 568138 h 631958"/>
                <a:gd name="connsiteX5" fmla="*/ 680 w 165258"/>
                <a:gd name="connsiteY5" fmla="*/ 0 h 631958"/>
                <a:gd name="connsiteX0" fmla="*/ 1069 w 165647"/>
                <a:gd name="connsiteY0" fmla="*/ 0 h 641425"/>
                <a:gd name="connsiteX1" fmla="*/ 115271 w 165647"/>
                <a:gd name="connsiteY1" fmla="*/ 107576 h 641425"/>
                <a:gd name="connsiteX2" fmla="*/ 165647 w 165647"/>
                <a:gd name="connsiteY2" fmla="*/ 221876 h 641425"/>
                <a:gd name="connsiteX3" fmla="*/ 125306 w 165647"/>
                <a:gd name="connsiteY3" fmla="*/ 578224 h 641425"/>
                <a:gd name="connsiteX4" fmla="*/ 95050 w 165647"/>
                <a:gd name="connsiteY4" fmla="*/ 568138 h 641425"/>
                <a:gd name="connsiteX5" fmla="*/ 1069 w 165647"/>
                <a:gd name="connsiteY5" fmla="*/ 0 h 641425"/>
                <a:gd name="connsiteX0" fmla="*/ 1069 w 165647"/>
                <a:gd name="connsiteY0" fmla="*/ 0 h 641425"/>
                <a:gd name="connsiteX1" fmla="*/ 115271 w 165647"/>
                <a:gd name="connsiteY1" fmla="*/ 107576 h 641425"/>
                <a:gd name="connsiteX2" fmla="*/ 165647 w 165647"/>
                <a:gd name="connsiteY2" fmla="*/ 221876 h 641425"/>
                <a:gd name="connsiteX3" fmla="*/ 125306 w 165647"/>
                <a:gd name="connsiteY3" fmla="*/ 578224 h 641425"/>
                <a:gd name="connsiteX4" fmla="*/ 95050 w 165647"/>
                <a:gd name="connsiteY4" fmla="*/ 568138 h 641425"/>
                <a:gd name="connsiteX5" fmla="*/ 1069 w 165647"/>
                <a:gd name="connsiteY5" fmla="*/ 0 h 641425"/>
                <a:gd name="connsiteX0" fmla="*/ 1069 w 165647"/>
                <a:gd name="connsiteY0" fmla="*/ 0 h 641425"/>
                <a:gd name="connsiteX1" fmla="*/ 115271 w 165647"/>
                <a:gd name="connsiteY1" fmla="*/ 107576 h 641425"/>
                <a:gd name="connsiteX2" fmla="*/ 165647 w 165647"/>
                <a:gd name="connsiteY2" fmla="*/ 221876 h 641425"/>
                <a:gd name="connsiteX3" fmla="*/ 125306 w 165647"/>
                <a:gd name="connsiteY3" fmla="*/ 578224 h 641425"/>
                <a:gd name="connsiteX4" fmla="*/ 95050 w 165647"/>
                <a:gd name="connsiteY4" fmla="*/ 568138 h 641425"/>
                <a:gd name="connsiteX5" fmla="*/ 1069 w 165647"/>
                <a:gd name="connsiteY5" fmla="*/ 0 h 641425"/>
                <a:gd name="connsiteX0" fmla="*/ 1069 w 166511"/>
                <a:gd name="connsiteY0" fmla="*/ 0 h 630644"/>
                <a:gd name="connsiteX1" fmla="*/ 115271 w 166511"/>
                <a:gd name="connsiteY1" fmla="*/ 107576 h 630644"/>
                <a:gd name="connsiteX2" fmla="*/ 165647 w 166511"/>
                <a:gd name="connsiteY2" fmla="*/ 221876 h 630644"/>
                <a:gd name="connsiteX3" fmla="*/ 143686 w 166511"/>
                <a:gd name="connsiteY3" fmla="*/ 416005 h 630644"/>
                <a:gd name="connsiteX4" fmla="*/ 125306 w 166511"/>
                <a:gd name="connsiteY4" fmla="*/ 578224 h 630644"/>
                <a:gd name="connsiteX5" fmla="*/ 95050 w 166511"/>
                <a:gd name="connsiteY5" fmla="*/ 568138 h 630644"/>
                <a:gd name="connsiteX6" fmla="*/ 1069 w 166511"/>
                <a:gd name="connsiteY6" fmla="*/ 0 h 630644"/>
                <a:gd name="connsiteX0" fmla="*/ 5716 w 171158"/>
                <a:gd name="connsiteY0" fmla="*/ 0 h 601393"/>
                <a:gd name="connsiteX1" fmla="*/ 119918 w 171158"/>
                <a:gd name="connsiteY1" fmla="*/ 107576 h 601393"/>
                <a:gd name="connsiteX2" fmla="*/ 170294 w 171158"/>
                <a:gd name="connsiteY2" fmla="*/ 221876 h 601393"/>
                <a:gd name="connsiteX3" fmla="*/ 148333 w 171158"/>
                <a:gd name="connsiteY3" fmla="*/ 416005 h 601393"/>
                <a:gd name="connsiteX4" fmla="*/ 129953 w 171158"/>
                <a:gd name="connsiteY4" fmla="*/ 578224 h 601393"/>
                <a:gd name="connsiteX5" fmla="*/ 99697 w 171158"/>
                <a:gd name="connsiteY5" fmla="*/ 568138 h 601393"/>
                <a:gd name="connsiteX6" fmla="*/ 22713 w 171158"/>
                <a:gd name="connsiteY6" fmla="*/ 276115 h 601393"/>
                <a:gd name="connsiteX7" fmla="*/ 5716 w 171158"/>
                <a:gd name="connsiteY7" fmla="*/ 0 h 601393"/>
                <a:gd name="connsiteX0" fmla="*/ 4248 w 179875"/>
                <a:gd name="connsiteY0" fmla="*/ 0 h 608216"/>
                <a:gd name="connsiteX1" fmla="*/ 128635 w 179875"/>
                <a:gd name="connsiteY1" fmla="*/ 114399 h 608216"/>
                <a:gd name="connsiteX2" fmla="*/ 179011 w 179875"/>
                <a:gd name="connsiteY2" fmla="*/ 228699 h 608216"/>
                <a:gd name="connsiteX3" fmla="*/ 157050 w 179875"/>
                <a:gd name="connsiteY3" fmla="*/ 422828 h 608216"/>
                <a:gd name="connsiteX4" fmla="*/ 138670 w 179875"/>
                <a:gd name="connsiteY4" fmla="*/ 585047 h 608216"/>
                <a:gd name="connsiteX5" fmla="*/ 108414 w 179875"/>
                <a:gd name="connsiteY5" fmla="*/ 574961 h 608216"/>
                <a:gd name="connsiteX6" fmla="*/ 31430 w 179875"/>
                <a:gd name="connsiteY6" fmla="*/ 282938 h 608216"/>
                <a:gd name="connsiteX7" fmla="*/ 4248 w 179875"/>
                <a:gd name="connsiteY7" fmla="*/ 0 h 608216"/>
                <a:gd name="connsiteX0" fmla="*/ 0 w 175627"/>
                <a:gd name="connsiteY0" fmla="*/ 0 h 608216"/>
                <a:gd name="connsiteX1" fmla="*/ 124387 w 175627"/>
                <a:gd name="connsiteY1" fmla="*/ 114399 h 608216"/>
                <a:gd name="connsiteX2" fmla="*/ 174763 w 175627"/>
                <a:gd name="connsiteY2" fmla="*/ 228699 h 608216"/>
                <a:gd name="connsiteX3" fmla="*/ 152802 w 175627"/>
                <a:gd name="connsiteY3" fmla="*/ 422828 h 608216"/>
                <a:gd name="connsiteX4" fmla="*/ 134422 w 175627"/>
                <a:gd name="connsiteY4" fmla="*/ 585047 h 608216"/>
                <a:gd name="connsiteX5" fmla="*/ 104166 w 175627"/>
                <a:gd name="connsiteY5" fmla="*/ 574961 h 608216"/>
                <a:gd name="connsiteX6" fmla="*/ 27182 w 175627"/>
                <a:gd name="connsiteY6" fmla="*/ 282938 h 608216"/>
                <a:gd name="connsiteX7" fmla="*/ 0 w 175627"/>
                <a:gd name="connsiteY7" fmla="*/ 0 h 608216"/>
                <a:gd name="connsiteX0" fmla="*/ 0 w 175627"/>
                <a:gd name="connsiteY0" fmla="*/ 0 h 608216"/>
                <a:gd name="connsiteX1" fmla="*/ 124387 w 175627"/>
                <a:gd name="connsiteY1" fmla="*/ 114399 h 608216"/>
                <a:gd name="connsiteX2" fmla="*/ 129035 w 175627"/>
                <a:gd name="connsiteY2" fmla="*/ 173757 h 608216"/>
                <a:gd name="connsiteX3" fmla="*/ 174763 w 175627"/>
                <a:gd name="connsiteY3" fmla="*/ 228699 h 608216"/>
                <a:gd name="connsiteX4" fmla="*/ 152802 w 175627"/>
                <a:gd name="connsiteY4" fmla="*/ 422828 h 608216"/>
                <a:gd name="connsiteX5" fmla="*/ 134422 w 175627"/>
                <a:gd name="connsiteY5" fmla="*/ 585047 h 608216"/>
                <a:gd name="connsiteX6" fmla="*/ 104166 w 175627"/>
                <a:gd name="connsiteY6" fmla="*/ 574961 h 608216"/>
                <a:gd name="connsiteX7" fmla="*/ 27182 w 175627"/>
                <a:gd name="connsiteY7" fmla="*/ 282938 h 608216"/>
                <a:gd name="connsiteX8" fmla="*/ 0 w 175627"/>
                <a:gd name="connsiteY8" fmla="*/ 0 h 608216"/>
                <a:gd name="connsiteX0" fmla="*/ 0 w 175627"/>
                <a:gd name="connsiteY0" fmla="*/ 0 h 608216"/>
                <a:gd name="connsiteX1" fmla="*/ 124387 w 175627"/>
                <a:gd name="connsiteY1" fmla="*/ 114399 h 608216"/>
                <a:gd name="connsiteX2" fmla="*/ 129035 w 175627"/>
                <a:gd name="connsiteY2" fmla="*/ 173757 h 608216"/>
                <a:gd name="connsiteX3" fmla="*/ 174763 w 175627"/>
                <a:gd name="connsiteY3" fmla="*/ 228699 h 608216"/>
                <a:gd name="connsiteX4" fmla="*/ 152802 w 175627"/>
                <a:gd name="connsiteY4" fmla="*/ 422828 h 608216"/>
                <a:gd name="connsiteX5" fmla="*/ 134422 w 175627"/>
                <a:gd name="connsiteY5" fmla="*/ 585047 h 608216"/>
                <a:gd name="connsiteX6" fmla="*/ 104166 w 175627"/>
                <a:gd name="connsiteY6" fmla="*/ 574961 h 608216"/>
                <a:gd name="connsiteX7" fmla="*/ 27182 w 175627"/>
                <a:gd name="connsiteY7" fmla="*/ 282938 h 608216"/>
                <a:gd name="connsiteX8" fmla="*/ 0 w 175627"/>
                <a:gd name="connsiteY8" fmla="*/ 0 h 608216"/>
                <a:gd name="connsiteX0" fmla="*/ 0 w 175627"/>
                <a:gd name="connsiteY0" fmla="*/ 0 h 608216"/>
                <a:gd name="connsiteX1" fmla="*/ 124387 w 175627"/>
                <a:gd name="connsiteY1" fmla="*/ 114399 h 608216"/>
                <a:gd name="connsiteX2" fmla="*/ 129035 w 175627"/>
                <a:gd name="connsiteY2" fmla="*/ 173757 h 608216"/>
                <a:gd name="connsiteX3" fmla="*/ 174763 w 175627"/>
                <a:gd name="connsiteY3" fmla="*/ 228699 h 608216"/>
                <a:gd name="connsiteX4" fmla="*/ 152802 w 175627"/>
                <a:gd name="connsiteY4" fmla="*/ 422828 h 608216"/>
                <a:gd name="connsiteX5" fmla="*/ 134422 w 175627"/>
                <a:gd name="connsiteY5" fmla="*/ 585047 h 608216"/>
                <a:gd name="connsiteX6" fmla="*/ 104166 w 175627"/>
                <a:gd name="connsiteY6" fmla="*/ 574961 h 608216"/>
                <a:gd name="connsiteX7" fmla="*/ 27182 w 175627"/>
                <a:gd name="connsiteY7" fmla="*/ 282938 h 608216"/>
                <a:gd name="connsiteX8" fmla="*/ 0 w 175627"/>
                <a:gd name="connsiteY8" fmla="*/ 0 h 60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627" h="608216">
                  <a:moveTo>
                    <a:pt x="0" y="0"/>
                  </a:moveTo>
                  <a:cubicBezTo>
                    <a:pt x="35858" y="65555"/>
                    <a:pt x="98847" y="86334"/>
                    <a:pt x="124387" y="114399"/>
                  </a:cubicBezTo>
                  <a:cubicBezTo>
                    <a:pt x="120428" y="142221"/>
                    <a:pt x="120639" y="154707"/>
                    <a:pt x="129035" y="173757"/>
                  </a:cubicBezTo>
                  <a:cubicBezTo>
                    <a:pt x="137431" y="192807"/>
                    <a:pt x="152129" y="206522"/>
                    <a:pt x="174763" y="228699"/>
                  </a:cubicBezTo>
                  <a:cubicBezTo>
                    <a:pt x="180065" y="280673"/>
                    <a:pt x="159526" y="363437"/>
                    <a:pt x="152802" y="422828"/>
                  </a:cubicBezTo>
                  <a:cubicBezTo>
                    <a:pt x="146079" y="482219"/>
                    <a:pt x="143094" y="560260"/>
                    <a:pt x="134422" y="585047"/>
                  </a:cubicBezTo>
                  <a:cubicBezTo>
                    <a:pt x="125750" y="609834"/>
                    <a:pt x="122039" y="625312"/>
                    <a:pt x="104166" y="574961"/>
                  </a:cubicBezTo>
                  <a:cubicBezTo>
                    <a:pt x="86293" y="524610"/>
                    <a:pt x="42845" y="377628"/>
                    <a:pt x="27182" y="282938"/>
                  </a:cubicBezTo>
                  <a:cubicBezTo>
                    <a:pt x="11519" y="188248"/>
                    <a:pt x="9262" y="68464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4" name="TextBox 23"/>
          <p:cNvSpPr txBox="1"/>
          <p:nvPr/>
        </p:nvSpPr>
        <p:spPr>
          <a:xfrm>
            <a:off x="308695" y="43966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923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64" grpId="0" animBg="1"/>
      <p:bldP spid="86" grpId="0" animBg="1"/>
      <p:bldP spid="87" grpId="0"/>
      <p:bldP spid="89" grpId="0" animBg="1"/>
      <p:bldP spid="90" grpId="0"/>
      <p:bldP spid="92" grpId="0" animBg="1"/>
      <p:bldP spid="93" grpId="0"/>
      <p:bldP spid="95" grpId="0" animBg="1"/>
      <p:bldP spid="96" grpId="0"/>
      <p:bldP spid="98" grpId="0" animBg="1"/>
      <p:bldP spid="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694"/>
          <p:cNvSpPr/>
          <p:nvPr/>
        </p:nvSpPr>
        <p:spPr>
          <a:xfrm>
            <a:off x="5429426" y="3897861"/>
            <a:ext cx="2739728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3" tIns="23263" rIns="23263" bIns="23263" anchor="ctr"/>
          <a:lstStyle/>
          <a:p>
            <a:endParaRPr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Shape 1695"/>
          <p:cNvSpPr/>
          <p:nvPr/>
        </p:nvSpPr>
        <p:spPr>
          <a:xfrm>
            <a:off x="6678195" y="2548449"/>
            <a:ext cx="2739728" cy="2698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Shape 1697"/>
          <p:cNvSpPr/>
          <p:nvPr/>
        </p:nvSpPr>
        <p:spPr>
          <a:xfrm>
            <a:off x="3297106" y="3897861"/>
            <a:ext cx="2083847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3" tIns="23263" rIns="23263" bIns="23263" anchor="ctr"/>
          <a:lstStyle/>
          <a:p>
            <a:endParaRPr sz="1603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Shape 1698"/>
          <p:cNvSpPr/>
          <p:nvPr/>
        </p:nvSpPr>
        <p:spPr>
          <a:xfrm flipV="1">
            <a:off x="1" y="3897860"/>
            <a:ext cx="3248634" cy="66317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3" tIns="23263" rIns="23263" bIns="23263" anchor="ctr"/>
          <a:lstStyle/>
          <a:p>
            <a:endParaRPr sz="1603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Shape 1701"/>
          <p:cNvSpPr/>
          <p:nvPr/>
        </p:nvSpPr>
        <p:spPr>
          <a:xfrm>
            <a:off x="2423616" y="3061758"/>
            <a:ext cx="1697547" cy="1672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 sz="1603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Shape 1704"/>
          <p:cNvSpPr/>
          <p:nvPr/>
        </p:nvSpPr>
        <p:spPr>
          <a:xfrm>
            <a:off x="4528273" y="3061758"/>
            <a:ext cx="1697547" cy="1672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481351" y="3116862"/>
            <a:ext cx="509838" cy="509838"/>
            <a:chOff x="1785343" y="2477041"/>
            <a:chExt cx="556668" cy="556668"/>
          </a:xfrm>
        </p:grpSpPr>
        <p:sp>
          <p:nvSpPr>
            <p:cNvPr id="16" name="Shape 1705"/>
            <p:cNvSpPr/>
            <p:nvPr/>
          </p:nvSpPr>
          <p:spPr>
            <a:xfrm>
              <a:off x="1785343" y="2477041"/>
              <a:ext cx="556668" cy="55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sz="1603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Shape 1707"/>
            <p:cNvSpPr/>
            <p:nvPr/>
          </p:nvSpPr>
          <p:spPr>
            <a:xfrm>
              <a:off x="1932937" y="2624635"/>
              <a:ext cx="261480" cy="261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4" extrusionOk="0">
                  <a:moveTo>
                    <a:pt x="2578" y="8409"/>
                  </a:moveTo>
                  <a:cubicBezTo>
                    <a:pt x="2578" y="5193"/>
                    <a:pt x="5174" y="2587"/>
                    <a:pt x="8376" y="2587"/>
                  </a:cubicBezTo>
                  <a:cubicBezTo>
                    <a:pt x="11580" y="2587"/>
                    <a:pt x="14435" y="5451"/>
                    <a:pt x="14435" y="8666"/>
                  </a:cubicBezTo>
                  <a:cubicBezTo>
                    <a:pt x="14435" y="11882"/>
                    <a:pt x="11838" y="14488"/>
                    <a:pt x="8635" y="14488"/>
                  </a:cubicBezTo>
                  <a:cubicBezTo>
                    <a:pt x="5431" y="14488"/>
                    <a:pt x="2578" y="11624"/>
                    <a:pt x="2578" y="8409"/>
                  </a:cubicBezTo>
                  <a:close/>
                  <a:moveTo>
                    <a:pt x="20914" y="18167"/>
                  </a:moveTo>
                  <a:lnTo>
                    <a:pt x="15797" y="13032"/>
                  </a:lnTo>
                  <a:cubicBezTo>
                    <a:pt x="16568" y="11759"/>
                    <a:pt x="17013" y="10265"/>
                    <a:pt x="17013" y="8666"/>
                  </a:cubicBezTo>
                  <a:cubicBezTo>
                    <a:pt x="17013" y="4023"/>
                    <a:pt x="13004" y="0"/>
                    <a:pt x="8376" y="0"/>
                  </a:cubicBezTo>
                  <a:cubicBezTo>
                    <a:pt x="3750" y="0"/>
                    <a:pt x="0" y="3765"/>
                    <a:pt x="0" y="8409"/>
                  </a:cubicBezTo>
                  <a:cubicBezTo>
                    <a:pt x="0" y="13052"/>
                    <a:pt x="4008" y="17075"/>
                    <a:pt x="8635" y="17075"/>
                  </a:cubicBezTo>
                  <a:cubicBezTo>
                    <a:pt x="10173" y="17075"/>
                    <a:pt x="11614" y="16657"/>
                    <a:pt x="12852" y="15931"/>
                  </a:cubicBezTo>
                  <a:lnTo>
                    <a:pt x="17996" y="21094"/>
                  </a:lnTo>
                  <a:cubicBezTo>
                    <a:pt x="18500" y="21600"/>
                    <a:pt x="19317" y="21600"/>
                    <a:pt x="19819" y="21094"/>
                  </a:cubicBezTo>
                  <a:lnTo>
                    <a:pt x="21096" y="19815"/>
                  </a:lnTo>
                  <a:cubicBezTo>
                    <a:pt x="21600" y="19309"/>
                    <a:pt x="21417" y="18672"/>
                    <a:pt x="20914" y="18167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sz="1603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1710"/>
          <p:cNvGrpSpPr/>
          <p:nvPr/>
        </p:nvGrpSpPr>
        <p:grpSpPr>
          <a:xfrm>
            <a:off x="4376792" y="4212798"/>
            <a:ext cx="509838" cy="509838"/>
            <a:chOff x="0" y="0"/>
            <a:chExt cx="1113335" cy="1113335"/>
          </a:xfrm>
        </p:grpSpPr>
        <p:sp>
          <p:nvSpPr>
            <p:cNvPr id="20" name="Shape 1708"/>
            <p:cNvSpPr/>
            <p:nvPr/>
          </p:nvSpPr>
          <p:spPr>
            <a:xfrm>
              <a:off x="0" y="0"/>
              <a:ext cx="1113336" cy="1113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7447" tIns="17447" rIns="17447" bIns="17447" numCol="1" anchor="ctr">
              <a:noAutofit/>
            </a:bodyPr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Shape 1709"/>
            <p:cNvSpPr/>
            <p:nvPr/>
          </p:nvSpPr>
          <p:spPr>
            <a:xfrm>
              <a:off x="293512" y="300601"/>
              <a:ext cx="526312" cy="522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41" y="491"/>
                  </a:moveTo>
                  <a:cubicBezTo>
                    <a:pt x="16241" y="164"/>
                    <a:pt x="16078" y="0"/>
                    <a:pt x="15753" y="0"/>
                  </a:cubicBezTo>
                  <a:cubicBezTo>
                    <a:pt x="5847" y="0"/>
                    <a:pt x="5847" y="0"/>
                    <a:pt x="5847" y="0"/>
                  </a:cubicBezTo>
                  <a:cubicBezTo>
                    <a:pt x="5522" y="0"/>
                    <a:pt x="5359" y="164"/>
                    <a:pt x="5359" y="491"/>
                  </a:cubicBezTo>
                  <a:cubicBezTo>
                    <a:pt x="5359" y="5400"/>
                    <a:pt x="5359" y="5400"/>
                    <a:pt x="5359" y="5400"/>
                  </a:cubicBezTo>
                  <a:cubicBezTo>
                    <a:pt x="16241" y="5400"/>
                    <a:pt x="16241" y="5400"/>
                    <a:pt x="16241" y="5400"/>
                  </a:cubicBezTo>
                  <a:lnTo>
                    <a:pt x="16241" y="491"/>
                  </a:lnTo>
                  <a:close/>
                  <a:moveTo>
                    <a:pt x="16403" y="16691"/>
                  </a:moveTo>
                  <a:cubicBezTo>
                    <a:pt x="16241" y="16527"/>
                    <a:pt x="16078" y="16364"/>
                    <a:pt x="15916" y="16364"/>
                  </a:cubicBezTo>
                  <a:cubicBezTo>
                    <a:pt x="5684" y="16364"/>
                    <a:pt x="5684" y="16364"/>
                    <a:pt x="5684" y="16364"/>
                  </a:cubicBezTo>
                  <a:cubicBezTo>
                    <a:pt x="5522" y="16364"/>
                    <a:pt x="5359" y="16527"/>
                    <a:pt x="5197" y="16691"/>
                  </a:cubicBezTo>
                  <a:cubicBezTo>
                    <a:pt x="3573" y="21109"/>
                    <a:pt x="3573" y="21109"/>
                    <a:pt x="3573" y="21109"/>
                  </a:cubicBezTo>
                  <a:cubicBezTo>
                    <a:pt x="3573" y="21273"/>
                    <a:pt x="3573" y="21273"/>
                    <a:pt x="3735" y="21436"/>
                  </a:cubicBezTo>
                  <a:cubicBezTo>
                    <a:pt x="3735" y="21600"/>
                    <a:pt x="3898" y="21600"/>
                    <a:pt x="4060" y="21600"/>
                  </a:cubicBezTo>
                  <a:cubicBezTo>
                    <a:pt x="17540" y="21600"/>
                    <a:pt x="17540" y="21600"/>
                    <a:pt x="17540" y="21600"/>
                  </a:cubicBezTo>
                  <a:cubicBezTo>
                    <a:pt x="17702" y="21600"/>
                    <a:pt x="17865" y="21600"/>
                    <a:pt x="17865" y="21436"/>
                  </a:cubicBezTo>
                  <a:cubicBezTo>
                    <a:pt x="18027" y="21273"/>
                    <a:pt x="18027" y="21273"/>
                    <a:pt x="18027" y="21109"/>
                  </a:cubicBezTo>
                  <a:lnTo>
                    <a:pt x="16403" y="16691"/>
                  </a:lnTo>
                  <a:close/>
                  <a:moveTo>
                    <a:pt x="4872" y="9164"/>
                  </a:moveTo>
                  <a:cubicBezTo>
                    <a:pt x="4872" y="10964"/>
                    <a:pt x="4872" y="10964"/>
                    <a:pt x="4872" y="10964"/>
                  </a:cubicBezTo>
                  <a:cubicBezTo>
                    <a:pt x="16565" y="10964"/>
                    <a:pt x="16565" y="10964"/>
                    <a:pt x="16565" y="10964"/>
                  </a:cubicBezTo>
                  <a:cubicBezTo>
                    <a:pt x="16565" y="9164"/>
                    <a:pt x="16565" y="9164"/>
                    <a:pt x="16565" y="9164"/>
                  </a:cubicBezTo>
                  <a:cubicBezTo>
                    <a:pt x="16565" y="9164"/>
                    <a:pt x="15266" y="6545"/>
                    <a:pt x="15266" y="6545"/>
                  </a:cubicBezTo>
                  <a:cubicBezTo>
                    <a:pt x="6334" y="6545"/>
                    <a:pt x="6334" y="6545"/>
                    <a:pt x="6334" y="6545"/>
                  </a:cubicBezTo>
                  <a:cubicBezTo>
                    <a:pt x="6334" y="6545"/>
                    <a:pt x="4872" y="9164"/>
                    <a:pt x="4872" y="9164"/>
                  </a:cubicBezTo>
                  <a:close/>
                  <a:moveTo>
                    <a:pt x="10719" y="8345"/>
                  </a:moveTo>
                  <a:cubicBezTo>
                    <a:pt x="11693" y="8345"/>
                    <a:pt x="12505" y="8673"/>
                    <a:pt x="12505" y="9164"/>
                  </a:cubicBezTo>
                  <a:cubicBezTo>
                    <a:pt x="12505" y="9655"/>
                    <a:pt x="11693" y="10145"/>
                    <a:pt x="10719" y="10145"/>
                  </a:cubicBezTo>
                  <a:cubicBezTo>
                    <a:pt x="9907" y="10145"/>
                    <a:pt x="9095" y="9655"/>
                    <a:pt x="9095" y="9164"/>
                  </a:cubicBezTo>
                  <a:cubicBezTo>
                    <a:pt x="9095" y="8673"/>
                    <a:pt x="9907" y="8345"/>
                    <a:pt x="10719" y="8345"/>
                  </a:cubicBezTo>
                  <a:close/>
                  <a:moveTo>
                    <a:pt x="19326" y="6545"/>
                  </a:moveTo>
                  <a:cubicBezTo>
                    <a:pt x="16403" y="6545"/>
                    <a:pt x="16403" y="6545"/>
                    <a:pt x="16403" y="6545"/>
                  </a:cubicBezTo>
                  <a:cubicBezTo>
                    <a:pt x="17540" y="8836"/>
                    <a:pt x="17540" y="8836"/>
                    <a:pt x="17540" y="8836"/>
                  </a:cubicBezTo>
                  <a:cubicBezTo>
                    <a:pt x="17540" y="8836"/>
                    <a:pt x="17540" y="8836"/>
                    <a:pt x="17540" y="8836"/>
                  </a:cubicBezTo>
                  <a:cubicBezTo>
                    <a:pt x="17702" y="8836"/>
                    <a:pt x="17702" y="8836"/>
                    <a:pt x="17702" y="9000"/>
                  </a:cubicBezTo>
                  <a:cubicBezTo>
                    <a:pt x="17702" y="9000"/>
                    <a:pt x="17702" y="11455"/>
                    <a:pt x="17702" y="11455"/>
                  </a:cubicBezTo>
                  <a:cubicBezTo>
                    <a:pt x="17702" y="11782"/>
                    <a:pt x="17540" y="11945"/>
                    <a:pt x="17215" y="11945"/>
                  </a:cubicBezTo>
                  <a:cubicBezTo>
                    <a:pt x="4385" y="11945"/>
                    <a:pt x="4385" y="11945"/>
                    <a:pt x="4385" y="11945"/>
                  </a:cubicBezTo>
                  <a:cubicBezTo>
                    <a:pt x="4060" y="11945"/>
                    <a:pt x="3898" y="11782"/>
                    <a:pt x="3898" y="11455"/>
                  </a:cubicBezTo>
                  <a:cubicBezTo>
                    <a:pt x="3898" y="11455"/>
                    <a:pt x="3898" y="9164"/>
                    <a:pt x="3898" y="9000"/>
                  </a:cubicBezTo>
                  <a:cubicBezTo>
                    <a:pt x="3898" y="8836"/>
                    <a:pt x="3898" y="8836"/>
                    <a:pt x="4060" y="8836"/>
                  </a:cubicBezTo>
                  <a:cubicBezTo>
                    <a:pt x="5197" y="6545"/>
                    <a:pt x="5197" y="6545"/>
                    <a:pt x="5197" y="6545"/>
                  </a:cubicBezTo>
                  <a:cubicBezTo>
                    <a:pt x="2274" y="6545"/>
                    <a:pt x="2274" y="6545"/>
                    <a:pt x="2274" y="6545"/>
                  </a:cubicBezTo>
                  <a:cubicBezTo>
                    <a:pt x="974" y="6545"/>
                    <a:pt x="0" y="7691"/>
                    <a:pt x="0" y="8836"/>
                  </a:cubicBezTo>
                  <a:cubicBezTo>
                    <a:pt x="0" y="16527"/>
                    <a:pt x="0" y="16527"/>
                    <a:pt x="0" y="16527"/>
                  </a:cubicBezTo>
                  <a:cubicBezTo>
                    <a:pt x="0" y="17836"/>
                    <a:pt x="974" y="18818"/>
                    <a:pt x="2274" y="18818"/>
                  </a:cubicBezTo>
                  <a:cubicBezTo>
                    <a:pt x="3086" y="18818"/>
                    <a:pt x="3086" y="18818"/>
                    <a:pt x="3086" y="18818"/>
                  </a:cubicBezTo>
                  <a:cubicBezTo>
                    <a:pt x="4060" y="16200"/>
                    <a:pt x="4060" y="16200"/>
                    <a:pt x="4060" y="16200"/>
                  </a:cubicBezTo>
                  <a:cubicBezTo>
                    <a:pt x="4223" y="15545"/>
                    <a:pt x="5035" y="15055"/>
                    <a:pt x="5684" y="15055"/>
                  </a:cubicBezTo>
                  <a:cubicBezTo>
                    <a:pt x="15916" y="15055"/>
                    <a:pt x="15916" y="15055"/>
                    <a:pt x="15916" y="15055"/>
                  </a:cubicBezTo>
                  <a:cubicBezTo>
                    <a:pt x="16565" y="15055"/>
                    <a:pt x="17377" y="15545"/>
                    <a:pt x="17540" y="16200"/>
                  </a:cubicBezTo>
                  <a:cubicBezTo>
                    <a:pt x="18514" y="18818"/>
                    <a:pt x="18514" y="18818"/>
                    <a:pt x="18514" y="18818"/>
                  </a:cubicBezTo>
                  <a:cubicBezTo>
                    <a:pt x="19326" y="18818"/>
                    <a:pt x="19326" y="18818"/>
                    <a:pt x="19326" y="18818"/>
                  </a:cubicBezTo>
                  <a:cubicBezTo>
                    <a:pt x="20626" y="18818"/>
                    <a:pt x="21600" y="17836"/>
                    <a:pt x="21600" y="16527"/>
                  </a:cubicBezTo>
                  <a:cubicBezTo>
                    <a:pt x="21600" y="8836"/>
                    <a:pt x="21600" y="8836"/>
                    <a:pt x="21600" y="8836"/>
                  </a:cubicBezTo>
                  <a:cubicBezTo>
                    <a:pt x="21600" y="7691"/>
                    <a:pt x="20626" y="6545"/>
                    <a:pt x="19326" y="654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687015" y="2682920"/>
            <a:ext cx="748775" cy="748775"/>
            <a:chOff x="8561007" y="2003240"/>
            <a:chExt cx="817551" cy="817551"/>
          </a:xfrm>
        </p:grpSpPr>
        <p:sp>
          <p:nvSpPr>
            <p:cNvPr id="23" name="Shape 1712"/>
            <p:cNvSpPr/>
            <p:nvPr/>
          </p:nvSpPr>
          <p:spPr>
            <a:xfrm rot="19135618">
              <a:off x="8561007" y="2003240"/>
              <a:ext cx="817551" cy="81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Shape 1714"/>
            <p:cNvSpPr/>
            <p:nvPr/>
          </p:nvSpPr>
          <p:spPr>
            <a:xfrm>
              <a:off x="8862826" y="2205670"/>
              <a:ext cx="226614" cy="412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7" y="3476"/>
                  </a:moveTo>
                  <a:cubicBezTo>
                    <a:pt x="16335" y="5612"/>
                    <a:pt x="16335" y="5612"/>
                    <a:pt x="16335" y="5612"/>
                  </a:cubicBezTo>
                  <a:cubicBezTo>
                    <a:pt x="14486" y="4583"/>
                    <a:pt x="12660" y="4068"/>
                    <a:pt x="10835" y="4068"/>
                  </a:cubicBezTo>
                  <a:cubicBezTo>
                    <a:pt x="9782" y="4068"/>
                    <a:pt x="8916" y="4222"/>
                    <a:pt x="8237" y="4531"/>
                  </a:cubicBezTo>
                  <a:cubicBezTo>
                    <a:pt x="7582" y="4827"/>
                    <a:pt x="7231" y="5188"/>
                    <a:pt x="7231" y="5587"/>
                  </a:cubicBezTo>
                  <a:cubicBezTo>
                    <a:pt x="7231" y="5921"/>
                    <a:pt x="7535" y="6256"/>
                    <a:pt x="8120" y="6591"/>
                  </a:cubicBezTo>
                  <a:cubicBezTo>
                    <a:pt x="8706" y="6938"/>
                    <a:pt x="9876" y="7299"/>
                    <a:pt x="11631" y="7685"/>
                  </a:cubicBezTo>
                  <a:cubicBezTo>
                    <a:pt x="14743" y="8380"/>
                    <a:pt x="16873" y="8972"/>
                    <a:pt x="18020" y="9461"/>
                  </a:cubicBezTo>
                  <a:cubicBezTo>
                    <a:pt x="19166" y="9950"/>
                    <a:pt x="20055" y="10530"/>
                    <a:pt x="20687" y="11225"/>
                  </a:cubicBezTo>
                  <a:cubicBezTo>
                    <a:pt x="21296" y="11907"/>
                    <a:pt x="21600" y="12679"/>
                    <a:pt x="21600" y="13529"/>
                  </a:cubicBezTo>
                  <a:cubicBezTo>
                    <a:pt x="21600" y="14379"/>
                    <a:pt x="21272" y="15177"/>
                    <a:pt x="20617" y="15897"/>
                  </a:cubicBezTo>
                  <a:cubicBezTo>
                    <a:pt x="19962" y="16618"/>
                    <a:pt x="19096" y="17198"/>
                    <a:pt x="18066" y="17622"/>
                  </a:cubicBezTo>
                  <a:cubicBezTo>
                    <a:pt x="17037" y="18034"/>
                    <a:pt x="15539" y="18356"/>
                    <a:pt x="13573" y="18575"/>
                  </a:cubicBezTo>
                  <a:cubicBezTo>
                    <a:pt x="13573" y="21600"/>
                    <a:pt x="13573" y="21600"/>
                    <a:pt x="13573" y="21600"/>
                  </a:cubicBezTo>
                  <a:cubicBezTo>
                    <a:pt x="9618" y="21600"/>
                    <a:pt x="9618" y="21600"/>
                    <a:pt x="9618" y="21600"/>
                  </a:cubicBezTo>
                  <a:cubicBezTo>
                    <a:pt x="9618" y="18652"/>
                    <a:pt x="9618" y="18652"/>
                    <a:pt x="9618" y="18652"/>
                  </a:cubicBezTo>
                  <a:cubicBezTo>
                    <a:pt x="7793" y="18536"/>
                    <a:pt x="6225" y="18292"/>
                    <a:pt x="4938" y="17906"/>
                  </a:cubicBezTo>
                  <a:cubicBezTo>
                    <a:pt x="3159" y="17378"/>
                    <a:pt x="1521" y="16670"/>
                    <a:pt x="0" y="15795"/>
                  </a:cubicBezTo>
                  <a:cubicBezTo>
                    <a:pt x="4002" y="13593"/>
                    <a:pt x="4002" y="13593"/>
                    <a:pt x="4002" y="13593"/>
                  </a:cubicBezTo>
                  <a:cubicBezTo>
                    <a:pt x="6576" y="15061"/>
                    <a:pt x="9057" y="15795"/>
                    <a:pt x="11444" y="15795"/>
                  </a:cubicBezTo>
                  <a:cubicBezTo>
                    <a:pt x="12684" y="15795"/>
                    <a:pt x="13714" y="15563"/>
                    <a:pt x="14603" y="15112"/>
                  </a:cubicBezTo>
                  <a:cubicBezTo>
                    <a:pt x="15469" y="14649"/>
                    <a:pt x="15913" y="14121"/>
                    <a:pt x="15913" y="13503"/>
                  </a:cubicBezTo>
                  <a:cubicBezTo>
                    <a:pt x="15913" y="12975"/>
                    <a:pt x="15633" y="12525"/>
                    <a:pt x="15071" y="12126"/>
                  </a:cubicBezTo>
                  <a:cubicBezTo>
                    <a:pt x="14509" y="11740"/>
                    <a:pt x="13386" y="11341"/>
                    <a:pt x="11748" y="10929"/>
                  </a:cubicBezTo>
                  <a:cubicBezTo>
                    <a:pt x="8401" y="10105"/>
                    <a:pt x="6155" y="9436"/>
                    <a:pt x="4961" y="8946"/>
                  </a:cubicBezTo>
                  <a:cubicBezTo>
                    <a:pt x="3791" y="8470"/>
                    <a:pt x="2902" y="7917"/>
                    <a:pt x="2317" y="7312"/>
                  </a:cubicBezTo>
                  <a:cubicBezTo>
                    <a:pt x="1732" y="6707"/>
                    <a:pt x="1451" y="6063"/>
                    <a:pt x="1451" y="5368"/>
                  </a:cubicBezTo>
                  <a:cubicBezTo>
                    <a:pt x="1451" y="4235"/>
                    <a:pt x="2223" y="3257"/>
                    <a:pt x="3768" y="2446"/>
                  </a:cubicBezTo>
                  <a:cubicBezTo>
                    <a:pt x="5312" y="1635"/>
                    <a:pt x="7255" y="1197"/>
                    <a:pt x="9618" y="1133"/>
                  </a:cubicBezTo>
                  <a:cubicBezTo>
                    <a:pt x="9618" y="0"/>
                    <a:pt x="9618" y="0"/>
                    <a:pt x="9618" y="0"/>
                  </a:cubicBezTo>
                  <a:cubicBezTo>
                    <a:pt x="13573" y="0"/>
                    <a:pt x="13573" y="0"/>
                    <a:pt x="13573" y="0"/>
                  </a:cubicBezTo>
                  <a:cubicBezTo>
                    <a:pt x="13573" y="1287"/>
                    <a:pt x="13573" y="1287"/>
                    <a:pt x="13573" y="1287"/>
                  </a:cubicBezTo>
                  <a:cubicBezTo>
                    <a:pt x="14954" y="1455"/>
                    <a:pt x="16101" y="1686"/>
                    <a:pt x="17037" y="1982"/>
                  </a:cubicBezTo>
                  <a:cubicBezTo>
                    <a:pt x="17996" y="2278"/>
                    <a:pt x="19119" y="2780"/>
                    <a:pt x="20407" y="347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6" name="Shape 1715"/>
          <p:cNvSpPr/>
          <p:nvPr/>
        </p:nvSpPr>
        <p:spPr>
          <a:xfrm>
            <a:off x="9617553" y="2824939"/>
            <a:ext cx="1454515" cy="57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Shape 1716"/>
          <p:cNvSpPr/>
          <p:nvPr/>
        </p:nvSpPr>
        <p:spPr>
          <a:xfrm>
            <a:off x="9935970" y="3661131"/>
            <a:ext cx="1431990" cy="57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Shape 1717"/>
          <p:cNvSpPr/>
          <p:nvPr/>
        </p:nvSpPr>
        <p:spPr>
          <a:xfrm>
            <a:off x="9646740" y="4506046"/>
            <a:ext cx="1454515" cy="57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980283" y="3523473"/>
            <a:ext cx="748775" cy="748775"/>
            <a:chOff x="8881213" y="2921000"/>
            <a:chExt cx="817551" cy="817551"/>
          </a:xfrm>
        </p:grpSpPr>
        <p:sp>
          <p:nvSpPr>
            <p:cNvPr id="22" name="Shape 1711"/>
            <p:cNvSpPr/>
            <p:nvPr/>
          </p:nvSpPr>
          <p:spPr>
            <a:xfrm>
              <a:off x="8881213" y="2921000"/>
              <a:ext cx="817551" cy="81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Shape 1718"/>
            <p:cNvSpPr/>
            <p:nvPr/>
          </p:nvSpPr>
          <p:spPr>
            <a:xfrm>
              <a:off x="9124190" y="3171029"/>
              <a:ext cx="331596" cy="298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0"/>
                  </a:moveTo>
                  <a:lnTo>
                    <a:pt x="9720" y="0"/>
                  </a:lnTo>
                  <a:cubicBezTo>
                    <a:pt x="8533" y="0"/>
                    <a:pt x="7560" y="1080"/>
                    <a:pt x="7560" y="2400"/>
                  </a:cubicBezTo>
                  <a:lnTo>
                    <a:pt x="7560" y="12000"/>
                  </a:lnTo>
                  <a:lnTo>
                    <a:pt x="15121" y="12000"/>
                  </a:lnTo>
                  <a:lnTo>
                    <a:pt x="18360" y="15600"/>
                  </a:lnTo>
                  <a:lnTo>
                    <a:pt x="18360" y="12000"/>
                  </a:lnTo>
                  <a:lnTo>
                    <a:pt x="19440" y="12000"/>
                  </a:lnTo>
                  <a:cubicBezTo>
                    <a:pt x="20629" y="12000"/>
                    <a:pt x="21600" y="10920"/>
                    <a:pt x="21600" y="9600"/>
                  </a:cubicBezTo>
                  <a:lnTo>
                    <a:pt x="21600" y="2400"/>
                  </a:lnTo>
                  <a:cubicBezTo>
                    <a:pt x="21600" y="1080"/>
                    <a:pt x="20629" y="0"/>
                    <a:pt x="19440" y="0"/>
                  </a:cubicBezTo>
                  <a:close/>
                  <a:moveTo>
                    <a:pt x="6265" y="13440"/>
                  </a:moveTo>
                  <a:lnTo>
                    <a:pt x="6265" y="6000"/>
                  </a:lnTo>
                  <a:lnTo>
                    <a:pt x="2160" y="6000"/>
                  </a:lnTo>
                  <a:cubicBezTo>
                    <a:pt x="973" y="6000"/>
                    <a:pt x="0" y="7080"/>
                    <a:pt x="0" y="8400"/>
                  </a:cubicBezTo>
                  <a:lnTo>
                    <a:pt x="0" y="15600"/>
                  </a:lnTo>
                  <a:cubicBezTo>
                    <a:pt x="0" y="16920"/>
                    <a:pt x="973" y="18000"/>
                    <a:pt x="2160" y="18000"/>
                  </a:cubicBezTo>
                  <a:lnTo>
                    <a:pt x="3241" y="18000"/>
                  </a:lnTo>
                  <a:lnTo>
                    <a:pt x="3241" y="21600"/>
                  </a:lnTo>
                  <a:lnTo>
                    <a:pt x="6480" y="18000"/>
                  </a:lnTo>
                  <a:lnTo>
                    <a:pt x="11880" y="18000"/>
                  </a:lnTo>
                  <a:cubicBezTo>
                    <a:pt x="13069" y="18000"/>
                    <a:pt x="14040" y="16920"/>
                    <a:pt x="14040" y="15600"/>
                  </a:cubicBezTo>
                  <a:lnTo>
                    <a:pt x="14040" y="13415"/>
                  </a:lnTo>
                  <a:cubicBezTo>
                    <a:pt x="13971" y="13432"/>
                    <a:pt x="13898" y="13440"/>
                    <a:pt x="13824" y="13440"/>
                  </a:cubicBezTo>
                  <a:cubicBezTo>
                    <a:pt x="13824" y="13440"/>
                    <a:pt x="6265" y="13440"/>
                    <a:pt x="6265" y="1344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692831" y="4346578"/>
            <a:ext cx="748775" cy="748775"/>
            <a:chOff x="8567357" y="3819709"/>
            <a:chExt cx="817551" cy="817551"/>
          </a:xfrm>
        </p:grpSpPr>
        <p:sp>
          <p:nvSpPr>
            <p:cNvPr id="24" name="Shape 1713"/>
            <p:cNvSpPr/>
            <p:nvPr/>
          </p:nvSpPr>
          <p:spPr>
            <a:xfrm rot="18610256" flipH="1">
              <a:off x="8567357" y="3819709"/>
              <a:ext cx="817551" cy="81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Shape 1719"/>
            <p:cNvSpPr/>
            <p:nvPr/>
          </p:nvSpPr>
          <p:spPr>
            <a:xfrm>
              <a:off x="8839580" y="4053860"/>
              <a:ext cx="273105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8" extrusionOk="0">
                  <a:moveTo>
                    <a:pt x="6595" y="39"/>
                  </a:moveTo>
                  <a:cubicBezTo>
                    <a:pt x="4807" y="400"/>
                    <a:pt x="1724" y="3046"/>
                    <a:pt x="2203" y="4243"/>
                  </a:cubicBezTo>
                  <a:cubicBezTo>
                    <a:pt x="2751" y="5505"/>
                    <a:pt x="6720" y="6978"/>
                    <a:pt x="6720" y="6978"/>
                  </a:cubicBezTo>
                  <a:cubicBezTo>
                    <a:pt x="10143" y="6768"/>
                    <a:pt x="10142" y="6765"/>
                    <a:pt x="10142" y="6765"/>
                  </a:cubicBezTo>
                  <a:cubicBezTo>
                    <a:pt x="10142" y="6765"/>
                    <a:pt x="8780" y="460"/>
                    <a:pt x="7274" y="39"/>
                  </a:cubicBezTo>
                  <a:cubicBezTo>
                    <a:pt x="7086" y="-14"/>
                    <a:pt x="6850" y="-13"/>
                    <a:pt x="6595" y="39"/>
                  </a:cubicBezTo>
                  <a:close/>
                  <a:moveTo>
                    <a:pt x="14631" y="39"/>
                  </a:moveTo>
                  <a:cubicBezTo>
                    <a:pt x="13128" y="460"/>
                    <a:pt x="11763" y="6765"/>
                    <a:pt x="11763" y="6765"/>
                  </a:cubicBezTo>
                  <a:cubicBezTo>
                    <a:pt x="15178" y="6975"/>
                    <a:pt x="15185" y="6978"/>
                    <a:pt x="15185" y="6978"/>
                  </a:cubicBezTo>
                  <a:cubicBezTo>
                    <a:pt x="15185" y="6978"/>
                    <a:pt x="19144" y="5505"/>
                    <a:pt x="19827" y="4243"/>
                  </a:cubicBezTo>
                  <a:cubicBezTo>
                    <a:pt x="20373" y="2875"/>
                    <a:pt x="16133" y="-382"/>
                    <a:pt x="14631" y="39"/>
                  </a:cubicBezTo>
                  <a:close/>
                  <a:moveTo>
                    <a:pt x="7135" y="2668"/>
                  </a:moveTo>
                  <a:cubicBezTo>
                    <a:pt x="7957" y="2878"/>
                    <a:pt x="8646" y="5924"/>
                    <a:pt x="8646" y="5924"/>
                  </a:cubicBezTo>
                  <a:cubicBezTo>
                    <a:pt x="6865" y="6029"/>
                    <a:pt x="6858" y="6031"/>
                    <a:pt x="6858" y="6031"/>
                  </a:cubicBezTo>
                  <a:cubicBezTo>
                    <a:pt x="6858" y="6031"/>
                    <a:pt x="4943" y="5300"/>
                    <a:pt x="4669" y="4668"/>
                  </a:cubicBezTo>
                  <a:cubicBezTo>
                    <a:pt x="4395" y="4037"/>
                    <a:pt x="6451" y="2352"/>
                    <a:pt x="7135" y="2668"/>
                  </a:cubicBezTo>
                  <a:close/>
                  <a:moveTo>
                    <a:pt x="14769" y="2668"/>
                  </a:moveTo>
                  <a:cubicBezTo>
                    <a:pt x="15452" y="2352"/>
                    <a:pt x="17509" y="4037"/>
                    <a:pt x="17236" y="4668"/>
                  </a:cubicBezTo>
                  <a:cubicBezTo>
                    <a:pt x="16962" y="5300"/>
                    <a:pt x="15046" y="6031"/>
                    <a:pt x="15047" y="6031"/>
                  </a:cubicBezTo>
                  <a:cubicBezTo>
                    <a:pt x="13407" y="5926"/>
                    <a:pt x="13412" y="5924"/>
                    <a:pt x="13412" y="5924"/>
                  </a:cubicBezTo>
                  <a:cubicBezTo>
                    <a:pt x="13412" y="5924"/>
                    <a:pt x="13950" y="2878"/>
                    <a:pt x="14769" y="2668"/>
                  </a:cubicBezTo>
                  <a:close/>
                  <a:moveTo>
                    <a:pt x="8355" y="7595"/>
                  </a:moveTo>
                  <a:lnTo>
                    <a:pt x="8355" y="21112"/>
                  </a:lnTo>
                  <a:cubicBezTo>
                    <a:pt x="9036" y="21216"/>
                    <a:pt x="9992" y="21218"/>
                    <a:pt x="10945" y="21218"/>
                  </a:cubicBezTo>
                  <a:cubicBezTo>
                    <a:pt x="11899" y="21218"/>
                    <a:pt x="12857" y="21216"/>
                    <a:pt x="13675" y="21112"/>
                  </a:cubicBezTo>
                  <a:cubicBezTo>
                    <a:pt x="13675" y="7594"/>
                    <a:pt x="13675" y="7595"/>
                    <a:pt x="13675" y="7595"/>
                  </a:cubicBezTo>
                  <a:cubicBezTo>
                    <a:pt x="12857" y="7595"/>
                    <a:pt x="11899" y="7595"/>
                    <a:pt x="10945" y="7595"/>
                  </a:cubicBezTo>
                  <a:cubicBezTo>
                    <a:pt x="9992" y="7595"/>
                    <a:pt x="9036" y="7595"/>
                    <a:pt x="8355" y="7595"/>
                  </a:cubicBezTo>
                  <a:close/>
                  <a:moveTo>
                    <a:pt x="6969" y="7691"/>
                  </a:moveTo>
                  <a:cubicBezTo>
                    <a:pt x="3825" y="7796"/>
                    <a:pt x="2189" y="8106"/>
                    <a:pt x="2189" y="8106"/>
                  </a:cubicBezTo>
                  <a:cubicBezTo>
                    <a:pt x="1095" y="8106"/>
                    <a:pt x="0" y="8842"/>
                    <a:pt x="0" y="9788"/>
                  </a:cubicBezTo>
                  <a:cubicBezTo>
                    <a:pt x="0" y="18924"/>
                    <a:pt x="0" y="18930"/>
                    <a:pt x="0" y="18930"/>
                  </a:cubicBezTo>
                  <a:cubicBezTo>
                    <a:pt x="0" y="19875"/>
                    <a:pt x="1095" y="20601"/>
                    <a:pt x="2189" y="20601"/>
                  </a:cubicBezTo>
                  <a:cubicBezTo>
                    <a:pt x="2189" y="20601"/>
                    <a:pt x="3825" y="20923"/>
                    <a:pt x="6969" y="21133"/>
                  </a:cubicBezTo>
                  <a:cubicBezTo>
                    <a:pt x="6969" y="7690"/>
                    <a:pt x="6969" y="7691"/>
                    <a:pt x="6969" y="7691"/>
                  </a:cubicBezTo>
                  <a:close/>
                  <a:moveTo>
                    <a:pt x="14631" y="7691"/>
                  </a:moveTo>
                  <a:cubicBezTo>
                    <a:pt x="14631" y="21134"/>
                    <a:pt x="14631" y="21133"/>
                    <a:pt x="14631" y="21133"/>
                  </a:cubicBezTo>
                  <a:cubicBezTo>
                    <a:pt x="17775" y="20923"/>
                    <a:pt x="19411" y="20601"/>
                    <a:pt x="19411" y="20601"/>
                  </a:cubicBezTo>
                  <a:cubicBezTo>
                    <a:pt x="20641" y="20601"/>
                    <a:pt x="21600" y="19875"/>
                    <a:pt x="21600" y="18930"/>
                  </a:cubicBezTo>
                  <a:cubicBezTo>
                    <a:pt x="21600" y="9793"/>
                    <a:pt x="21600" y="9788"/>
                    <a:pt x="21600" y="9788"/>
                  </a:cubicBezTo>
                  <a:cubicBezTo>
                    <a:pt x="21600" y="8842"/>
                    <a:pt x="20641" y="8106"/>
                    <a:pt x="19411" y="8106"/>
                  </a:cubicBezTo>
                  <a:cubicBezTo>
                    <a:pt x="19411" y="8106"/>
                    <a:pt x="17775" y="7796"/>
                    <a:pt x="14631" y="769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Text Placeholder 3"/>
          <p:cNvSpPr txBox="1">
            <a:spLocks/>
          </p:cNvSpPr>
          <p:nvPr/>
        </p:nvSpPr>
        <p:spPr>
          <a:xfrm>
            <a:off x="7581777" y="3699744"/>
            <a:ext cx="876424" cy="49475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0" y="3760788"/>
            <a:ext cx="957263" cy="3730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 algn="ctr" defTabSz="914400" fontAlgn="base">
              <a:lnSpc>
                <a:spcPct val="120000"/>
              </a:lnSpc>
              <a:spcAft>
                <a:spcPct val="0"/>
              </a:spcAft>
              <a:buNone/>
            </a:pPr>
            <a:r>
              <a:rPr lang="zh-CN" altLang="en-US" sz="1400" smtClean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请替换文字内容</a:t>
            </a:r>
            <a:endParaRPr lang="id-ID" altLang="zh-CN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0" y="2233613"/>
            <a:ext cx="2181225" cy="430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just" defTabSz="914400" fontAlgn="base">
              <a:lnSpc>
                <a:spcPct val="120000"/>
              </a:lnSpc>
              <a:spcAft>
                <a:spcPct val="0"/>
              </a:spcAft>
              <a:buNone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id-ID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4973532" y="3699744"/>
            <a:ext cx="804328" cy="49475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 Placeholder 4"/>
          <p:cNvSpPr txBox="1">
            <a:spLocks/>
          </p:cNvSpPr>
          <p:nvPr/>
        </p:nvSpPr>
        <p:spPr>
          <a:xfrm>
            <a:off x="4407829" y="5035694"/>
            <a:ext cx="2181768" cy="42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id-ID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23"/>
          <p:cNvSpPr txBox="1"/>
          <p:nvPr/>
        </p:nvSpPr>
        <p:spPr>
          <a:xfrm>
            <a:off x="308695" y="43966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164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  <p:bldP spid="15" grpId="0" animBg="1"/>
      <p:bldP spid="26" grpId="0" animBg="1"/>
      <p:bldP spid="27" grpId="0" animBg="1"/>
      <p:bldP spid="28" grpId="0" animBg="1"/>
      <p:bldP spid="32" grpId="0"/>
      <p:bldP spid="4" grpId="0" build="p"/>
      <p:bldP spid="5" grpId="0" build="p"/>
      <p:bldP spid="31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4732" y="2113988"/>
            <a:ext cx="3535962" cy="300021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661394" y="2113988"/>
            <a:ext cx="3535962" cy="300021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438057" y="2113988"/>
            <a:ext cx="3535962" cy="3000210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15"/>
          <p:cNvSpPr txBox="1"/>
          <p:nvPr/>
        </p:nvSpPr>
        <p:spPr>
          <a:xfrm>
            <a:off x="1460823" y="5821702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26" name="TextBox 16"/>
          <p:cNvSpPr txBox="1"/>
          <p:nvPr/>
        </p:nvSpPr>
        <p:spPr>
          <a:xfrm>
            <a:off x="1460823" y="5500971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15"/>
          <p:cNvSpPr txBox="1"/>
          <p:nvPr/>
        </p:nvSpPr>
        <p:spPr>
          <a:xfrm>
            <a:off x="5223198" y="5821702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28" name="TextBox 16"/>
          <p:cNvSpPr txBox="1"/>
          <p:nvPr/>
        </p:nvSpPr>
        <p:spPr>
          <a:xfrm>
            <a:off x="5223198" y="5500971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15"/>
          <p:cNvSpPr txBox="1"/>
          <p:nvPr/>
        </p:nvSpPr>
        <p:spPr>
          <a:xfrm>
            <a:off x="9071298" y="5821702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30" name="TextBox 16"/>
          <p:cNvSpPr txBox="1"/>
          <p:nvPr/>
        </p:nvSpPr>
        <p:spPr>
          <a:xfrm>
            <a:off x="9071298" y="5500971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23"/>
          <p:cNvSpPr txBox="1"/>
          <p:nvPr/>
        </p:nvSpPr>
        <p:spPr>
          <a:xfrm>
            <a:off x="308695" y="43966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296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50"/>
                            </p:stCondLst>
                            <p:childTnLst>
                              <p:par>
                                <p:cTn id="3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600"/>
                            </p:stCondLst>
                            <p:childTnLst>
                              <p:par>
                                <p:cTn id="4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6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-1059457" y="-19892"/>
            <a:ext cx="5976664" cy="7265913"/>
          </a:xfrm>
          <a:prstGeom prst="parallelogram">
            <a:avLst>
              <a:gd name="adj" fmla="val 13361"/>
            </a:avLst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Entry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6953200" y="3892086"/>
            <a:ext cx="4514848" cy="4725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</a:t>
            </a:r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</a:t>
            </a:r>
            <a:endParaRPr lang="zh-CN" altLang="en-US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Entry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H="1">
            <a:off x="6953200" y="2894567"/>
            <a:ext cx="861839" cy="80490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4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4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平行四边形 17"/>
          <p:cNvSpPr/>
          <p:nvPr/>
        </p:nvSpPr>
        <p:spPr>
          <a:xfrm>
            <a:off x="2396927" y="-19892"/>
            <a:ext cx="4293045" cy="6516538"/>
          </a:xfrm>
          <a:prstGeom prst="parallelogram">
            <a:avLst>
              <a:gd name="adj" fmla="val 589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3845843" y="2646331"/>
            <a:ext cx="2520280" cy="4619583"/>
          </a:xfrm>
          <a:prstGeom prst="parallelogram">
            <a:avLst>
              <a:gd name="adj" fmla="val 710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Entry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H="1">
            <a:off x="6953200" y="4490593"/>
            <a:ext cx="4514848" cy="49475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853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/>
      <p:bldP spid="20" grpId="0"/>
      <p:bldP spid="18" grpId="0" animBg="1"/>
      <p:bldP spid="24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/>
          </p:nvPr>
        </p:nvGraphicFramePr>
        <p:xfrm>
          <a:off x="1442200" y="2341915"/>
          <a:ext cx="6320911" cy="2566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8980393" y="2900894"/>
            <a:ext cx="284048" cy="2840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29612" y="2864493"/>
            <a:ext cx="1964506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980393" y="3508281"/>
            <a:ext cx="284048" cy="2840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41056" y="3483177"/>
            <a:ext cx="195265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980393" y="4115669"/>
            <a:ext cx="284048" cy="2840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41056" y="4101861"/>
            <a:ext cx="195265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81522" y="5418213"/>
            <a:ext cx="9935028" cy="443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altLang="zh-CN" sz="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US" altLang="zh-CN" sz="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481522" y="5179678"/>
            <a:ext cx="9935028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3"/>
          <p:cNvSpPr txBox="1"/>
          <p:nvPr/>
        </p:nvSpPr>
        <p:spPr>
          <a:xfrm>
            <a:off x="308695" y="43966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848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category"/>
        </p:bldSub>
      </p:bldGraphic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NUMBER"/>
  <p:tag name="ID" val="547130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OTHERS"/>
  <p:tag name="ID" val="5471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OTHERS"/>
  <p:tag name="ID" val="5471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3111"/>
  <p:tag name="MH_LIBRARY" val="CONTENTS"/>
  <p:tag name="MH_AUTOCOLOR" val="TRUE"/>
  <p:tag name="MH_TYPE" val="SECTION"/>
  <p:tag name="ID" val="54712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ENTRY"/>
  <p:tag name="ID" val="547144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ENTRY"/>
  <p:tag name="ID" val="547144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ENTRY"/>
  <p:tag name="ID" val="547144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3111"/>
  <p:tag name="MH_LIBRARY" val="CONTENTS"/>
  <p:tag name="MH_AUTOCOLOR" val="TRUE"/>
  <p:tag name="MH_TYPE" val="SECTION"/>
  <p:tag name="ID" val="54712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ENTRY"/>
  <p:tag name="ID" val="547144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ENTRY"/>
  <p:tag name="ID" val="547144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AUTOCOLOR" val="TRUE"/>
  <p:tag name="MH_TYPE" val="CONTENTS"/>
  <p:tag name="ID" val="5471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ENTRY"/>
  <p:tag name="ID" val="547144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3111"/>
  <p:tag name="MH_LIBRARY" val="CONTENTS"/>
  <p:tag name="MH_AUTOCOLOR" val="TRUE"/>
  <p:tag name="MH_TYPE" val="SECTION"/>
  <p:tag name="ID" val="54712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ENTRY"/>
  <p:tag name="ID" val="547144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ENTRY"/>
  <p:tag name="ID" val="547144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ENTRY"/>
  <p:tag name="ID" val="547144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3111"/>
  <p:tag name="MH_LIBRARY" val="CONTENTS"/>
  <p:tag name="MH_AUTOCOLOR" val="TRUE"/>
  <p:tag name="MH_TYPE" val="SECTION"/>
  <p:tag name="ID" val="5471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ENTRY"/>
  <p:tag name="ID" val="547144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ENTRY"/>
  <p:tag name="ID" val="547144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ENTRY"/>
  <p:tag name="ID" val="547144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ENTRY"/>
  <p:tag name="ID" val="547130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ENTRY"/>
  <p:tag name="ID" val="547130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ENTRY"/>
  <p:tag name="ID" val="547130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ENTRY"/>
  <p:tag name="ID" val="547130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NUMBER"/>
  <p:tag name="ID" val="547130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NUMBER"/>
  <p:tag name="ID" val="547130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NUMBER"/>
  <p:tag name="ID" val="547130"/>
  <p:tag name="MH_ORDER" val="3"/>
</p:tagLst>
</file>

<file path=ppt/theme/theme1.xml><?xml version="1.0" encoding="utf-8"?>
<a:theme xmlns:a="http://schemas.openxmlformats.org/drawingml/2006/main" name="第一PPT，www.1ppt.com">
  <a:themeElements>
    <a:clrScheme name="自定义 2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E9B"/>
      </a:accent1>
      <a:accent2>
        <a:srgbClr val="93D845"/>
      </a:accent2>
      <a:accent3>
        <a:srgbClr val="00BE9B"/>
      </a:accent3>
      <a:accent4>
        <a:srgbClr val="93D845"/>
      </a:accent4>
      <a:accent5>
        <a:srgbClr val="00BE9B"/>
      </a:accent5>
      <a:accent6>
        <a:srgbClr val="93D845"/>
      </a:accent6>
      <a:hlink>
        <a:srgbClr val="00BE9B"/>
      </a:hlink>
      <a:folHlink>
        <a:srgbClr val="93D84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3542</Words>
  <Application>Microsoft Office PowerPoint</Application>
  <PresentationFormat>自定义</PresentationFormat>
  <Paragraphs>256</Paragraphs>
  <Slides>23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国外在线教育</dc:title>
  <dc:creator/>
  <cp:keywords>第一PPT模板网-WWW.1PPT.COM</cp:keywords>
  <cp:lastModifiedBy/>
  <cp:revision>1</cp:revision>
  <dcterms:created xsi:type="dcterms:W3CDTF">2016-10-17T14:00:15Z</dcterms:created>
  <dcterms:modified xsi:type="dcterms:W3CDTF">2018-01-04T02:02:47Z</dcterms:modified>
</cp:coreProperties>
</file>