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C18B1-A0CC-475D-A505-EE4A74B4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7D975D-0C1A-42A2-A661-DCAF49B1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FD773-C43D-4173-8C61-2FC05316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4574A-5B46-48B6-B9DA-DC07A8B4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C6E82-DCFB-4394-9351-289095A0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4E69E-4737-438A-86F2-E6BF0CE7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11BAB2-6A30-4E5C-8B6C-FD224F695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A44393-01AD-4C4D-9943-4FAFB2E2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B7B0E-BA30-4DBD-A58A-A6F4A555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7F0E8-C8C3-4377-99F7-1D499B5F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A23C65-A4DE-4CD6-86A0-23E68C0F0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47CA6-C11F-4378-B8AF-5A87CC471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91164-1F55-43FE-B47C-D46DCFEE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64E32-D5B0-4317-9F37-1C934D6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59C70-01AB-4861-8002-FBB517E9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5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D2E4D-B7AD-46E0-9B00-EB072098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9BBA0-2F2E-4CA3-9E14-409D3CE4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F62C8-F4F8-43A8-A603-AF87FC7A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2995EB-4546-41F4-96E9-DBDEE64F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AB7D0-723F-4E83-8013-79F94045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71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A3D7D-70DC-443C-940D-BEEC124C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E355C-62A8-4EE4-8977-B791B919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6BFF9-961E-446E-8593-661702B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5956D-9308-4832-B9C5-AF222997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7C13F-4033-4C27-BEF1-DA1620C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60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E3533-0960-4373-A27B-1D375F5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798B3-E6EA-44E8-B74B-0DA7DD02C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708ED-B7F6-49EB-A23D-63013A3A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BDE5BA-55FA-4381-BEC7-6C662640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15F793-75C1-4850-BED4-2E2B3F7D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F320D-9EAD-477A-8D53-3786FEB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1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C2230-2C44-4112-A0E9-51C8DE6B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E2AA7-C6F5-4B06-8352-51828D7B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C512D-969E-4547-A30D-FD2AEF71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90AF63-756D-4937-8264-9A20F53B6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592877-71D5-4594-9CDE-DED945948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010BA1-062D-4070-9066-987EFDA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F29DB1-9CD8-4A46-81C9-29768B3B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2DE53D-9EDB-4D77-82C1-BCFE1FC5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8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95384-0A22-4B67-8652-0387CF73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1C7D8F-AEDD-46AC-A62A-D4714E95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CFF27C-D509-46AF-897A-E837FC2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D31CE-91A0-4DA5-B2DF-33A655C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7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706029-72C9-4EB8-938F-93444838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40B692-9227-4EB6-9756-2DA1FC41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4AD4AA-ED6A-41C9-A081-76D2B8BD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7EB4A-1C4F-4631-B677-1421187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5B4AB-E9A7-483B-BEDC-96BFF563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5599A9-A8A2-490B-998F-36FE9CB1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2221F-D962-434F-88A1-E829DF71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6794D-8A2D-4087-A060-EC6DDC84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D01C56-F372-4CD0-8930-6B5F4078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A4377-2F8B-4E64-A1FC-A8046824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3EEA84-AED6-4985-A31E-31E0FB41D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C5E965-58E2-4F54-8B3E-902338FB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331CB-11C3-4720-AFF5-13770FB9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82DA93-E95A-4D2F-BF2E-4FBE61D2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0EA419-BF15-4EC3-BAA8-8AEB5624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99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E4B7C5-7A95-4159-A323-B8309993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B3E31-9D5E-4A2D-B2C7-C181401E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4649B-8D13-46B7-89E6-2D500F285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E9E6-D09E-45EC-A47E-C4F9FF50508F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349B70-EB65-429B-B878-11BDBBA00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632CF-FC53-4345-9155-D1115F16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3EEC-64CE-47B7-B3A3-96B9664E2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573F6B9-CDB8-4CC5-9716-FA601741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4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BE6AD3-9418-4139-9A38-BB07EF8C9F4C}"/>
              </a:ext>
            </a:extLst>
          </p:cNvPr>
          <p:cNvSpPr txBox="1"/>
          <p:nvPr/>
        </p:nvSpPr>
        <p:spPr>
          <a:xfrm>
            <a:off x="1727790" y="347443"/>
            <a:ext cx="8931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>
                <a:solidFill>
                  <a:schemeClr val="bg1"/>
                </a:solidFill>
              </a:rPr>
              <a:t>Alice FINOT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56978-8A9C-4F9F-A00B-F98C9F08F6E9}"/>
              </a:ext>
            </a:extLst>
          </p:cNvPr>
          <p:cNvSpPr txBox="1"/>
          <p:nvPr/>
        </p:nvSpPr>
        <p:spPr>
          <a:xfrm>
            <a:off x="2608521" y="2893003"/>
            <a:ext cx="6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 propos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7FDAA-4304-4433-957C-1BD8F383913B}"/>
              </a:ext>
            </a:extLst>
          </p:cNvPr>
          <p:cNvSpPr txBox="1"/>
          <p:nvPr/>
        </p:nvSpPr>
        <p:spPr>
          <a:xfrm>
            <a:off x="2027779" y="2130637"/>
            <a:ext cx="805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Vos projets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C64DA4-512A-4463-B571-7734BD6B1358}"/>
              </a:ext>
            </a:extLst>
          </p:cNvPr>
          <p:cNvSpPr txBox="1"/>
          <p:nvPr/>
        </p:nvSpPr>
        <p:spPr>
          <a:xfrm>
            <a:off x="717697" y="4219141"/>
            <a:ext cx="547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Parcours de formation et expériences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94D822-B11C-436A-935A-3DF9DC26B979}"/>
              </a:ext>
            </a:extLst>
          </p:cNvPr>
          <p:cNvSpPr txBox="1"/>
          <p:nvPr/>
        </p:nvSpPr>
        <p:spPr>
          <a:xfrm>
            <a:off x="6461556" y="4219141"/>
            <a:ext cx="406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Vos compétences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796DC1-F203-4E8D-9200-A453F7A53C6A}"/>
              </a:ext>
            </a:extLst>
          </p:cNvPr>
          <p:cNvSpPr txBox="1"/>
          <p:nvPr/>
        </p:nvSpPr>
        <p:spPr>
          <a:xfrm>
            <a:off x="3195589" y="5828468"/>
            <a:ext cx="627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Lien vers LinkedIn, GitHub et téléchargement de cv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C40F06-4A55-4AFB-A196-8A7887C7135C}"/>
              </a:ext>
            </a:extLst>
          </p:cNvPr>
          <p:cNvSpPr txBox="1"/>
          <p:nvPr/>
        </p:nvSpPr>
        <p:spPr>
          <a:xfrm>
            <a:off x="340241" y="700237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828441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</cp:revision>
  <dcterms:created xsi:type="dcterms:W3CDTF">2021-05-11T14:42:05Z</dcterms:created>
  <dcterms:modified xsi:type="dcterms:W3CDTF">2021-05-11T14:53:16Z</dcterms:modified>
</cp:coreProperties>
</file>