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89CEE-D8AA-48F9-A817-F1CBF1F2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75942B-3860-4F8C-9ECE-6B5680C72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BEF69E-9124-455D-B7BD-B5DBE801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1E3E-6D78-436C-AEEC-2A196967B03D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0A1E90-0714-4C01-BA5E-DEA082FD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0AA8C7-2EEF-4F59-B70A-F62DB4F3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7EC7-A9EF-425B-886A-1F83F63C6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64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B92AA-CE31-420A-8E45-E4A2B38B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1FDC5E-B976-4424-8FC0-69923F8D1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9A17C8-CECA-4F55-9653-1A7F5834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1E3E-6D78-436C-AEEC-2A196967B03D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4A4C56-B8BA-42C9-A01A-2CD8AABB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63B8D-9BAB-4813-92EA-CE57A1EA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7EC7-A9EF-425B-886A-1F83F63C6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95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6903EE-B4FE-4599-AAD0-41EF6FCD4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5E2009-5501-4153-899F-EDC49FBDC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28A23E-44B2-4F2F-AD70-3CABA9F3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1E3E-6D78-436C-AEEC-2A196967B03D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BDE7F5-EF26-4975-B115-F6E1A42B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19C6C6-CB90-4A77-8DFF-83C77F3A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7EC7-A9EF-425B-886A-1F83F63C6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04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74B50-D64B-422A-862E-93DD0575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FE10A8-90E1-4B91-90B1-F1FD78269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216D11-1AB3-4D72-B296-E6FF8D5C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1E3E-6D78-436C-AEEC-2A196967B03D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E1EF4-BB7E-45F5-84BB-7CBBC248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5574CA-19E9-4551-AC4A-D65C5FB3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7EC7-A9EF-425B-886A-1F83F63C6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01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731BC-BC3C-4C7B-B13A-EA864260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9E75BD-E35D-4E84-A607-8F2A2E945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B97FA1-852D-45E1-A2CF-C8B21143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1E3E-6D78-436C-AEEC-2A196967B03D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666E59-0C3C-4D4A-B102-D2705A38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18D9CD-EC9C-4472-8965-510E9257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7EC7-A9EF-425B-886A-1F83F63C6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2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2F7F9-8551-49D0-9438-731D23E1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4D63B4-7262-4DBB-A0ED-ED87B6D41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D07627-3743-4AE2-B7B7-A7CE52882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F1AABC-E462-4482-9E0A-03BB8CE9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1E3E-6D78-436C-AEEC-2A196967B03D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8FADF3-EA17-4A88-8044-CAA25454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BC8B8C-CAEC-49B6-9D7A-C2C1BFCE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7EC7-A9EF-425B-886A-1F83F63C6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19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80F41-4C39-448D-82B2-DC927380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A143D3-21D8-490B-B571-D643766EF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F9CB31-6BFE-4BFD-B3CD-F11EB2C6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3EF152-F753-4F38-B3EB-E2D39140D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0DA502-4CC2-4F70-BDF8-753ECA704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65B4582-2699-481C-A9D6-BE06DC3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1E3E-6D78-436C-AEEC-2A196967B03D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D2063E7-DBF2-45EA-8329-42119424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E2BFED-8715-4794-8AE2-0FA3D41E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7EC7-A9EF-425B-886A-1F83F63C6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9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D8787-EFEC-483F-B6CA-29287C07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BF967F-BE09-4794-A7EF-68DB64D8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1E3E-6D78-436C-AEEC-2A196967B03D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D33E35-8E41-4A43-8DFD-3B35EBA4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937EAF-FF80-4A2C-A590-459ABB10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7EC7-A9EF-425B-886A-1F83F63C6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81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A838EF0-9093-40F2-A847-399EC02D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1E3E-6D78-436C-AEEC-2A196967B03D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9E61B1-DA11-45B2-9A88-A158B802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62AFAF-818A-41C3-AC52-286B5FC8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7EC7-A9EF-425B-886A-1F83F63C6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7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4B968-2E33-4490-A33C-BA2F3577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3117D-C2FE-45A6-B52C-CE9E8584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EA8D1C-00A7-48C1-92E6-5989D1861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BB7CC3-F237-4694-9A9F-C63868CC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1E3E-6D78-436C-AEEC-2A196967B03D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716654-7453-4798-AFC0-8596B048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3D0DFE-23FE-47C8-9626-0F46A16B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7EC7-A9EF-425B-886A-1F83F63C6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14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E3A74-DAB1-4DFD-99DB-C8390266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9CA7C9-059B-48FB-ABC4-CB77CF947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850B46-7925-4B95-8951-15A981880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A56433-13D2-467F-AC87-85A02B71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1E3E-6D78-436C-AEEC-2A196967B03D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B1316C-B7FE-4265-9609-2052A95F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F43347-BA7C-4A4C-BFD5-63C9CFE5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7EC7-A9EF-425B-886A-1F83F63C6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B58008-E64E-4C73-B612-960829C2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92FEA-DF46-489A-90DC-26C93B7F6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C9A9A0-F786-4816-85CA-739C33EA0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1E3E-6D78-436C-AEEC-2A196967B03D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57B431-1688-4DD9-B81F-A3E9CD69E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EE83D9-C1F4-4081-92DC-24502CCA5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7EC7-A9EF-425B-886A-1F83F63C6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78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%C3%89clairage_%C3%A9lectriqu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%C3%89clairage_%C3%A9lectriqu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92AC7BA-A85B-4870-BB87-35281962E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200" y="306231"/>
            <a:ext cx="1043549" cy="134181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0B93022-8752-4241-8F84-C03346046588}"/>
              </a:ext>
            </a:extLst>
          </p:cNvPr>
          <p:cNvSpPr txBox="1"/>
          <p:nvPr/>
        </p:nvSpPr>
        <p:spPr>
          <a:xfrm>
            <a:off x="5800061" y="1422813"/>
            <a:ext cx="1940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Formulaire </a:t>
            </a:r>
          </a:p>
          <a:p>
            <a:r>
              <a:rPr lang="fr-FR" dirty="0">
                <a:solidFill>
                  <a:srgbClr val="FF0000"/>
                </a:solidFill>
              </a:rPr>
              <a:t>(lien)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5DFA70A-40AE-416E-AB08-C5FAD4D5441A}"/>
              </a:ext>
            </a:extLst>
          </p:cNvPr>
          <p:cNvSpPr txBox="1"/>
          <p:nvPr/>
        </p:nvSpPr>
        <p:spPr>
          <a:xfrm>
            <a:off x="2453801" y="454648"/>
            <a:ext cx="818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Historique des changements d’ampoule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48126E0-A0B4-4850-B329-729BC1C49585}"/>
              </a:ext>
            </a:extLst>
          </p:cNvPr>
          <p:cNvSpPr txBox="1"/>
          <p:nvPr/>
        </p:nvSpPr>
        <p:spPr>
          <a:xfrm>
            <a:off x="4065181" y="3636142"/>
            <a:ext cx="40616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Suppression d’un changement d’ampoule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Boite d’alerte (continue ou annule l’action)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Alerte (changement d’ampoule bien supprimé)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135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35CFEF5-32ED-4190-8437-AC5E42690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200" y="306231"/>
            <a:ext cx="1043549" cy="13418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8561172-6DC5-4E51-96F2-D61906F2BBA3}"/>
              </a:ext>
            </a:extLst>
          </p:cNvPr>
          <p:cNvSpPr txBox="1"/>
          <p:nvPr/>
        </p:nvSpPr>
        <p:spPr>
          <a:xfrm>
            <a:off x="3239837" y="531651"/>
            <a:ext cx="625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Formulaire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C2690E5-FAFD-49EE-B492-C433009D0FCE}"/>
              </a:ext>
            </a:extLst>
          </p:cNvPr>
          <p:cNvSpPr txBox="1"/>
          <p:nvPr/>
        </p:nvSpPr>
        <p:spPr>
          <a:xfrm>
            <a:off x="5629939" y="1330141"/>
            <a:ext cx="2668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Historique des changements d’ampoule</a:t>
            </a:r>
          </a:p>
          <a:p>
            <a:r>
              <a:rPr lang="fr-FR" dirty="0">
                <a:solidFill>
                  <a:srgbClr val="FF0000"/>
                </a:solidFill>
              </a:rPr>
              <a:t>(lien)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7EAD1D-818C-4442-97D1-2CC768BBE524}"/>
              </a:ext>
            </a:extLst>
          </p:cNvPr>
          <p:cNvSpPr txBox="1"/>
          <p:nvPr/>
        </p:nvSpPr>
        <p:spPr>
          <a:xfrm>
            <a:off x="4034186" y="3712309"/>
            <a:ext cx="49335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Ajouter, modifier, supprimer (chaque changement d’ampoule</a:t>
            </a:r>
          </a:p>
          <a:p>
            <a:r>
              <a:rPr lang="fr-FR" dirty="0"/>
              <a:t>Formulaire d’ajout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Date de changement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L’étage (jusqu’au 11)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La position(gauche, droite)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Le prix de l’ampoule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274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65</Words>
  <Application>Microsoft Office PowerPoint</Application>
  <PresentationFormat>Grand écran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8</cp:revision>
  <dcterms:created xsi:type="dcterms:W3CDTF">2021-04-27T14:35:30Z</dcterms:created>
  <dcterms:modified xsi:type="dcterms:W3CDTF">2021-04-28T06:53:12Z</dcterms:modified>
</cp:coreProperties>
</file>