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6557C-3965-431B-A38A-A8041CA70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012735-9659-4388-A389-442A36EAE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A6F92-A505-4234-B89B-5C207324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FF3428-39C7-43EB-967D-E724594E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2EA040-0E13-4BC7-87FC-7E14C1A7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2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725CF-D0C3-45BD-85AF-4F9377E8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456E17-1F34-41FD-BD59-8DA0C0D25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75F5E-C757-44F0-885E-E44CD3FC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994C6C-E980-46B9-AAA5-86ACF212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6AD43-5CF5-45A3-8928-846C9D0C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97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CF6A81-FAD4-45F8-8110-26C5CEEBE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2C5C60-07D7-4E36-AA0A-A725D564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35CF5F-9845-410C-AE2C-09471A4F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F72B4-C162-4407-AD65-7C0F4658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354BE8-CAEE-4579-A1FE-800DE3CD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3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A506-9ADC-4646-8655-AC59DBE9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EEDCC-1D4D-45DA-8197-5FF6A5CC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9032A-FAB5-4830-AE37-36F09082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39E9C5-9829-4822-B9EA-8FB8DA31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A4B7C-AF09-4339-A43D-259A07E2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E02EB-9FEE-45CE-8BF2-FEB53C0B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461F7-C364-4B9B-AAF4-A5D588AD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07394-AAE8-4408-80BA-E985139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F276CC-D9D9-4A95-80A0-0CCEF5DA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55A25-C63A-4FDB-B3CC-B41F3222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47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872F3-64BB-4AE3-BAC3-D40D0898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037B4-403B-477B-A518-EB800B2C5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EE4FF6-5073-4A2D-A1C9-FFF77D7E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7E73A-BE0C-4742-936B-12062824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1F0155-26A1-41DF-9E0A-E6B28BA3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30C698-D5B7-4123-AE95-F7E95624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1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B6201-12F0-4EFA-95A3-C944EAE1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FB940B-5D58-40B8-BCF0-C6663D17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6ED391-44D9-458A-A912-8EF6771A4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70A5B-4BBA-4C4E-BE44-C323E87BF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0F01BC-7E8A-4CC1-9D1D-D5AE5DF85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8F5FB2-6E22-4C9A-80AD-E376F864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ABC541-3BAE-451B-9B97-30BDE62D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575EAE-B46C-46DC-8C18-AD6C11E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02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B6AC0-766D-4B3B-8B2A-1D223F3A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250450-426B-4258-8257-976F3CE3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D62590-1E1C-4BAD-AD5A-CCE37668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81E1FC-ABB1-4312-B455-AA7EA538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7DA2CD-032A-46CE-BB3B-898A14B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051A9F-8CB2-4DD2-917C-086D5C3D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89DC3E-D527-4EFD-B05F-7B7DF71B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8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16E41-1544-4AAE-8109-2052E691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E67E62-FEAA-4E1A-961F-0A3A55BA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37BA68-A3E1-41C2-B03D-7BBAB31CB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65BC8D-7AB8-42FA-B321-2CFC4326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F2E32E-106C-4BB7-937F-A2260F2F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7DDF6-FC14-4F33-BB36-48DE8F3A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11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06D0B-9B39-4320-B53B-1B139B99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79831D-1A65-4534-90A8-166021D45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4242C5-EA96-4291-BF37-AD66CF7EC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9D79F5-7B2B-4A41-AB76-C1DEADDF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DA60FB-F77C-4FC7-8A2A-DBCF1590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8EBCF7-9665-4B30-8AD4-3F15620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27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F6C48D-FE2D-4914-9AF2-17BB4B56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4DE11B-F0CA-478E-A4CB-733EF0C20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EA2CB-2D3B-4091-933F-82DD76F1A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FA5E-AECE-4235-BCC4-AA7BF4A65F3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0DB6AE-4BC0-480A-963D-BD9ADADDC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B5916A-CEC8-4AFF-93D7-62FE3218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E60A-BF83-49A3-B8CF-6EE9BBB0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7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76FCB-B11A-488E-9E5E-F661C6D07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2020E8-FD1E-432E-B562-EA552DB03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758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1</cp:revision>
  <dcterms:created xsi:type="dcterms:W3CDTF">2021-09-07T11:56:38Z</dcterms:created>
  <dcterms:modified xsi:type="dcterms:W3CDTF">2021-09-07T11:57:17Z</dcterms:modified>
</cp:coreProperties>
</file>