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45D179-CC13-4C5A-ACE1-65F6FF24C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4ACA96C-B112-4462-9B17-43272ECE2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94B838-2B4C-4374-BE90-76C79C77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3D17-C93D-4AE0-81A9-6063052E64B5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C3AD61-2A77-43A6-AD76-D4BC71B6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8CCAE6-6C6C-41BA-A1BB-AABE865B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E6DA-012E-4B44-B957-9D3578EB06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3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C15CB-56BB-4817-8F59-7A090CFD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9093D8-A13D-46F0-93C5-449BD5F10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2F441A-346B-4B3B-B677-E8B0BBA8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3D17-C93D-4AE0-81A9-6063052E64B5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1CA702-5D51-4E90-A8AF-E7C9C06F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6B79F4-1708-49B9-AC64-DA20DA2E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E6DA-012E-4B44-B957-9D3578EB06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48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DB7B2FD-3D63-4D4D-B2FC-A551B5C19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4E755E-7730-4048-AC71-0BF8EA3AF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6168D8-BB15-4B7D-9FDB-26A1F6230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3D17-C93D-4AE0-81A9-6063052E64B5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6390FA-A4BE-4107-95AA-22E9EDB9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EFFB13-11E5-4298-A898-05162928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E6DA-012E-4B44-B957-9D3578EB06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79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52DCFF-4DA1-476A-9FD4-F6D4BF92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29C0DF-F429-4B1A-83C3-52006490D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24F864-7620-46B4-9830-528ADB2B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3D17-C93D-4AE0-81A9-6063052E64B5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30197F-E8D9-4A6F-AEDA-F4ADEA39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513E91-C394-4526-9CAA-C8682458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E6DA-012E-4B44-B957-9D3578EB06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38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1B0AC-C129-4FF1-AD88-A45BFAA5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920C5C-1CC5-4495-926F-DA4B057E8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A92A67-533D-4B45-8B09-CC9F824E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3D17-C93D-4AE0-81A9-6063052E64B5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CC4E01-CA55-4138-8494-73A521D03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A63C60-DC39-4B01-91CD-5D33BB42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E6DA-012E-4B44-B957-9D3578EB06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89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14625-A562-4E0D-89FD-CE3CB709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914C62-EA2B-4C4A-8924-366301792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C705B6-811B-47F8-9A19-970B98426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A1DB6E-EB5B-4810-94E1-4B5EC28B2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3D17-C93D-4AE0-81A9-6063052E64B5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FF99E9-669B-425A-8531-7927DCA2C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1602F3-5218-45E5-959B-536480A8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E6DA-012E-4B44-B957-9D3578EB06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2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D14F3F-EE35-458D-B33D-F46BEA6F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F5A1D3-7055-4958-B751-1DD0AC0E3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FF3F5D-C67C-4CEC-92B6-E70BF406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A1BA5B-A791-4B58-BB24-A90BF9878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E80B59-C5F8-40D3-94A6-6EC3279FC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1B30031-8C6E-4A3B-A2AF-A2285FC7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3D17-C93D-4AE0-81A9-6063052E64B5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3A6BB4A-49D7-4EF9-B45E-4173CAFF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44641F-4807-46A0-B03F-DEA59ED8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E6DA-012E-4B44-B957-9D3578EB06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85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42CA0-507E-47D9-9536-0A18B2D0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069678-02FD-4A37-92A5-7522FE5E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3D17-C93D-4AE0-81A9-6063052E64B5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8E7E5D-5906-4B9E-B969-016EBC80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67BFBB-A3D3-4D5D-AE4F-7126B248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E6DA-012E-4B44-B957-9D3578EB06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12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BF0CB4-61EC-46CA-A516-FEA04E16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3D17-C93D-4AE0-81A9-6063052E64B5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79C556-3386-4BF8-83A3-B690F55E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17FFF1-F8C4-4583-9E39-F831B993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E6DA-012E-4B44-B957-9D3578EB06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90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DE823-285D-4B6A-9AFF-22F952DF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7A115A-0DD3-45BA-8FFC-42D9206F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B51264-7631-4E9C-AFBD-9C3F12FC2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4A0462-608D-42EF-89DB-6098EEEA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3D17-C93D-4AE0-81A9-6063052E64B5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18DCBB-3F32-4552-90E0-481E693E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5F1DA9-31C1-4B4B-9553-EC0B1B95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E6DA-012E-4B44-B957-9D3578EB06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69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DBC3B5-908C-418B-A069-20211073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C113D44-9CF5-4B2F-ADD0-5C055B7BB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88B675-C435-4404-8B38-7882A468A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E26919-22F8-4C5E-9435-40FE8851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3D17-C93D-4AE0-81A9-6063052E64B5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9D2F88-C8BB-435B-BBAC-2F56FC26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3690DD-1CA8-4495-9444-B8E6771E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E6DA-012E-4B44-B957-9D3578EB06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16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37D3C11-CA98-4FE7-85BF-1929DAD4A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981A16-4ECB-4354-9431-17ADFFDAD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9FDF27-2117-4A43-8858-D201859E4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A3D17-C93D-4AE0-81A9-6063052E64B5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5EA546-99CD-47FA-9BA1-C636E52F0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D423E6-A258-48CB-9108-3B9F3092E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1E6DA-012E-4B44-B957-9D3578EB06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91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272FF1-FC8D-4602-8823-07F8128CA43C}"/>
              </a:ext>
            </a:extLst>
          </p:cNvPr>
          <p:cNvSpPr/>
          <p:nvPr/>
        </p:nvSpPr>
        <p:spPr>
          <a:xfrm>
            <a:off x="268448" y="117446"/>
            <a:ext cx="11660697" cy="6291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C08D6CA-87E3-4A07-A146-9AECF810FFDD}"/>
              </a:ext>
            </a:extLst>
          </p:cNvPr>
          <p:cNvSpPr/>
          <p:nvPr/>
        </p:nvSpPr>
        <p:spPr>
          <a:xfrm>
            <a:off x="7639576" y="151001"/>
            <a:ext cx="922790" cy="5620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Se connecter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B692E-6B8F-4476-BABD-00D8864C3387}"/>
              </a:ext>
            </a:extLst>
          </p:cNvPr>
          <p:cNvSpPr/>
          <p:nvPr/>
        </p:nvSpPr>
        <p:spPr>
          <a:xfrm>
            <a:off x="3474757" y="171779"/>
            <a:ext cx="2994870" cy="503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Titre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C5D491C-C44D-48F9-AE4A-B38CD0459FB0}"/>
              </a:ext>
            </a:extLst>
          </p:cNvPr>
          <p:cNvSpPr/>
          <p:nvPr/>
        </p:nvSpPr>
        <p:spPr>
          <a:xfrm>
            <a:off x="9118068" y="224405"/>
            <a:ext cx="1115735" cy="4152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rechercher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E5879F3-95D0-40A3-8FDD-A4DB4C249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03" y="188946"/>
            <a:ext cx="1083057" cy="4861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CE0478-3267-445E-A4DD-B042C82DB583}"/>
              </a:ext>
            </a:extLst>
          </p:cNvPr>
          <p:cNvSpPr/>
          <p:nvPr/>
        </p:nvSpPr>
        <p:spPr>
          <a:xfrm>
            <a:off x="864066" y="842897"/>
            <a:ext cx="10318459" cy="5033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Déposer une annonce c’est gratuit !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42F8EDD-EC85-466F-B4D8-DF14DEF3B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66" y="1959611"/>
            <a:ext cx="2610691" cy="196557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2EAC75D1-9CA1-4D0A-A6CB-76DC632DE0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349" y="1959611"/>
            <a:ext cx="2624149" cy="196557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4CC2A5FC-2C70-40B1-A657-8F59155031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923" y="1959611"/>
            <a:ext cx="2613894" cy="196557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3084297-4157-4962-B87D-38DB6DDE62E4}"/>
              </a:ext>
            </a:extLst>
          </p:cNvPr>
          <p:cNvSpPr/>
          <p:nvPr/>
        </p:nvSpPr>
        <p:spPr>
          <a:xfrm>
            <a:off x="864066" y="3925189"/>
            <a:ext cx="2610691" cy="155282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F64715-30E7-4CE3-AEAA-270A17C8E812}"/>
              </a:ext>
            </a:extLst>
          </p:cNvPr>
          <p:cNvSpPr/>
          <p:nvPr/>
        </p:nvSpPr>
        <p:spPr>
          <a:xfrm>
            <a:off x="4670349" y="3925189"/>
            <a:ext cx="2610691" cy="155282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321D6B-2686-40EB-A3A8-6B4D13773639}"/>
              </a:ext>
            </a:extLst>
          </p:cNvPr>
          <p:cNvSpPr/>
          <p:nvPr/>
        </p:nvSpPr>
        <p:spPr>
          <a:xfrm>
            <a:off x="8436126" y="3925189"/>
            <a:ext cx="2610691" cy="155282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03FC6F8E-2AE8-48B0-92E2-BC65BB8C98C6}"/>
              </a:ext>
            </a:extLst>
          </p:cNvPr>
          <p:cNvSpPr/>
          <p:nvPr/>
        </p:nvSpPr>
        <p:spPr>
          <a:xfrm>
            <a:off x="4194495" y="6316910"/>
            <a:ext cx="3254929" cy="26005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Pagination</a:t>
            </a:r>
          </a:p>
        </p:txBody>
      </p:sp>
      <p:sp>
        <p:nvSpPr>
          <p:cNvPr id="40" name="Bulle narrative : ronde 39">
            <a:extLst>
              <a:ext uri="{FF2B5EF4-FFF2-40B4-BE49-F238E27FC236}">
                <a16:creationId xmlns:a16="http://schemas.microsoft.com/office/drawing/2014/main" id="{E6428835-7277-4EAA-82FE-E2B660A74184}"/>
              </a:ext>
            </a:extLst>
          </p:cNvPr>
          <p:cNvSpPr/>
          <p:nvPr/>
        </p:nvSpPr>
        <p:spPr>
          <a:xfrm>
            <a:off x="10305877" y="92202"/>
            <a:ext cx="1115735" cy="629174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Catégorie</a:t>
            </a:r>
          </a:p>
          <a:p>
            <a:pPr algn="ctr"/>
            <a:r>
              <a:rPr lang="fr-FR" sz="1000" dirty="0">
                <a:solidFill>
                  <a:schemeClr val="tx1"/>
                </a:solidFill>
              </a:rPr>
              <a:t>Prix </a:t>
            </a:r>
          </a:p>
          <a:p>
            <a:pPr algn="ctr"/>
            <a:r>
              <a:rPr lang="fr-FR" sz="1000" dirty="0">
                <a:solidFill>
                  <a:schemeClr val="tx1"/>
                </a:solidFill>
              </a:rPr>
              <a:t>Ville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07AFBC16-6F64-445D-903A-C84D2F9DA36B}"/>
              </a:ext>
            </a:extLst>
          </p:cNvPr>
          <p:cNvSpPr/>
          <p:nvPr/>
        </p:nvSpPr>
        <p:spPr>
          <a:xfrm>
            <a:off x="2190162" y="159314"/>
            <a:ext cx="922790" cy="5620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S’inscrire</a:t>
            </a:r>
          </a:p>
        </p:txBody>
      </p:sp>
    </p:spTree>
    <p:extLst>
      <p:ext uri="{BB962C8B-B14F-4D97-AF65-F5344CB8AC3E}">
        <p14:creationId xmlns:p14="http://schemas.microsoft.com/office/powerpoint/2010/main" val="383323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F2E4F2F-5B2F-4B26-98D8-64D95F5D3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66" y="1379989"/>
            <a:ext cx="2610691" cy="196557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7D293F0-D292-4871-8E68-927E6673C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914" y="1379989"/>
            <a:ext cx="2747002" cy="196557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9A27598-1441-444F-9E84-3EC6B7962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072" y="1379989"/>
            <a:ext cx="2840995" cy="196557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C6EF130-1DB2-45E8-96AC-F6FC63BB7903}"/>
              </a:ext>
            </a:extLst>
          </p:cNvPr>
          <p:cNvSpPr txBox="1"/>
          <p:nvPr/>
        </p:nvSpPr>
        <p:spPr>
          <a:xfrm>
            <a:off x="864066" y="5066734"/>
            <a:ext cx="92950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Critères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6AD7715-73F9-4D96-A3D8-E542AC1FD0E9}"/>
              </a:ext>
            </a:extLst>
          </p:cNvPr>
          <p:cNvSpPr txBox="1"/>
          <p:nvPr/>
        </p:nvSpPr>
        <p:spPr>
          <a:xfrm>
            <a:off x="864065" y="4021484"/>
            <a:ext cx="92950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6383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278B9B-C0F3-4B76-A7D4-08DB040F70F3}"/>
              </a:ext>
            </a:extLst>
          </p:cNvPr>
          <p:cNvSpPr/>
          <p:nvPr/>
        </p:nvSpPr>
        <p:spPr>
          <a:xfrm>
            <a:off x="268448" y="117446"/>
            <a:ext cx="11660697" cy="6291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18BD8C-836C-4213-AE40-6EFF298E0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03" y="188946"/>
            <a:ext cx="1083057" cy="4861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58468EE-649E-4C19-B90B-3DB7F304D28F}"/>
              </a:ext>
            </a:extLst>
          </p:cNvPr>
          <p:cNvSpPr/>
          <p:nvPr/>
        </p:nvSpPr>
        <p:spPr>
          <a:xfrm>
            <a:off x="4540534" y="168908"/>
            <a:ext cx="2994870" cy="503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Titre</a:t>
            </a:r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3F43BE3-F0FD-4445-A965-85CE1BAE6F59}"/>
              </a:ext>
            </a:extLst>
          </p:cNvPr>
          <p:cNvSpPr/>
          <p:nvPr/>
        </p:nvSpPr>
        <p:spPr>
          <a:xfrm>
            <a:off x="9313178" y="148147"/>
            <a:ext cx="1115735" cy="5620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Se déconnecter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F71D88-A5D1-463B-9DC8-62F51F06ABE3}"/>
              </a:ext>
            </a:extLst>
          </p:cNvPr>
          <p:cNvSpPr/>
          <p:nvPr/>
        </p:nvSpPr>
        <p:spPr>
          <a:xfrm>
            <a:off x="864066" y="847289"/>
            <a:ext cx="10318459" cy="5033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Déposer une annonce c’est gratuit !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A260ED0E-9871-4197-8966-C42B5C9D4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05816"/>
              </p:ext>
            </p:extLst>
          </p:nvPr>
        </p:nvGraphicFramePr>
        <p:xfrm>
          <a:off x="887135" y="1984573"/>
          <a:ext cx="10029043" cy="12657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53631">
                  <a:extLst>
                    <a:ext uri="{9D8B030D-6E8A-4147-A177-3AD203B41FA5}">
                      <a16:colId xmlns:a16="http://schemas.microsoft.com/office/drawing/2014/main" val="1222184969"/>
                    </a:ext>
                  </a:extLst>
                </a:gridCol>
                <a:gridCol w="1638921">
                  <a:extLst>
                    <a:ext uri="{9D8B030D-6E8A-4147-A177-3AD203B41FA5}">
                      <a16:colId xmlns:a16="http://schemas.microsoft.com/office/drawing/2014/main" val="4063701420"/>
                    </a:ext>
                  </a:extLst>
                </a:gridCol>
                <a:gridCol w="1231778">
                  <a:extLst>
                    <a:ext uri="{9D8B030D-6E8A-4147-A177-3AD203B41FA5}">
                      <a16:colId xmlns:a16="http://schemas.microsoft.com/office/drawing/2014/main" val="2174797786"/>
                    </a:ext>
                  </a:extLst>
                </a:gridCol>
                <a:gridCol w="1016745">
                  <a:extLst>
                    <a:ext uri="{9D8B030D-6E8A-4147-A177-3AD203B41FA5}">
                      <a16:colId xmlns:a16="http://schemas.microsoft.com/office/drawing/2014/main" val="1154501507"/>
                    </a:ext>
                  </a:extLst>
                </a:gridCol>
                <a:gridCol w="1333127">
                  <a:extLst>
                    <a:ext uri="{9D8B030D-6E8A-4147-A177-3AD203B41FA5}">
                      <a16:colId xmlns:a16="http://schemas.microsoft.com/office/drawing/2014/main" val="2316415036"/>
                    </a:ext>
                  </a:extLst>
                </a:gridCol>
                <a:gridCol w="1166072">
                  <a:extLst>
                    <a:ext uri="{9D8B030D-6E8A-4147-A177-3AD203B41FA5}">
                      <a16:colId xmlns:a16="http://schemas.microsoft.com/office/drawing/2014/main" val="2149695269"/>
                    </a:ext>
                  </a:extLst>
                </a:gridCol>
                <a:gridCol w="1174458">
                  <a:extLst>
                    <a:ext uri="{9D8B030D-6E8A-4147-A177-3AD203B41FA5}">
                      <a16:colId xmlns:a16="http://schemas.microsoft.com/office/drawing/2014/main" val="245580887"/>
                    </a:ext>
                  </a:extLst>
                </a:gridCol>
                <a:gridCol w="1214311">
                  <a:extLst>
                    <a:ext uri="{9D8B030D-6E8A-4147-A177-3AD203B41FA5}">
                      <a16:colId xmlns:a16="http://schemas.microsoft.com/office/drawing/2014/main" val="1743955656"/>
                    </a:ext>
                  </a:extLst>
                </a:gridCol>
              </a:tblGrid>
              <a:tr h="781963">
                <a:tc>
                  <a:txBody>
                    <a:bodyPr/>
                    <a:lstStyle/>
                    <a:p>
                      <a:r>
                        <a:rPr lang="fr-FR" dirty="0"/>
                        <a:t>Titre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Catégorie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Date de 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Lieu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u="sng" dirty="0"/>
                        <a:t>Supprimer</a:t>
                      </a:r>
                      <a:r>
                        <a:rPr lang="fr-FR" dirty="0"/>
                        <a:t>/</a:t>
                      </a:r>
                      <a:r>
                        <a:rPr lang="fr-FR" u="sng" dirty="0"/>
                        <a:t>Modifier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179782"/>
                  </a:ext>
                </a:extLst>
              </a:tr>
              <a:tr h="48380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88591"/>
                  </a:ext>
                </a:extLst>
              </a:tr>
            </a:tbl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6081220A-0554-478A-84F3-067550715781}"/>
              </a:ext>
            </a:extLst>
          </p:cNvPr>
          <p:cNvSpPr txBox="1"/>
          <p:nvPr/>
        </p:nvSpPr>
        <p:spPr>
          <a:xfrm>
            <a:off x="3544348" y="1519411"/>
            <a:ext cx="495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Liste des annonces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A4C6815-A8BB-42FE-9EFD-25576D0D928C}"/>
              </a:ext>
            </a:extLst>
          </p:cNvPr>
          <p:cNvSpPr txBox="1"/>
          <p:nvPr/>
        </p:nvSpPr>
        <p:spPr>
          <a:xfrm>
            <a:off x="3544348" y="3398710"/>
            <a:ext cx="4890782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Ajouter une annonce </a:t>
            </a:r>
          </a:p>
        </p:txBody>
      </p:sp>
      <p:sp>
        <p:nvSpPr>
          <p:cNvPr id="16" name="Bulle narrative : ronde 15">
            <a:extLst>
              <a:ext uri="{FF2B5EF4-FFF2-40B4-BE49-F238E27FC236}">
                <a16:creationId xmlns:a16="http://schemas.microsoft.com/office/drawing/2014/main" id="{3912AFFA-B58A-401B-8F4C-3FAB9E1BA7C8}"/>
              </a:ext>
            </a:extLst>
          </p:cNvPr>
          <p:cNvSpPr/>
          <p:nvPr/>
        </p:nvSpPr>
        <p:spPr>
          <a:xfrm>
            <a:off x="10378233" y="1182514"/>
            <a:ext cx="1174458" cy="837895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Voulez-vous vraiment supprimer ?</a:t>
            </a:r>
          </a:p>
        </p:txBody>
      </p:sp>
      <p:sp>
        <p:nvSpPr>
          <p:cNvPr id="17" name="Bulle narrative : ronde 16">
            <a:extLst>
              <a:ext uri="{FF2B5EF4-FFF2-40B4-BE49-F238E27FC236}">
                <a16:creationId xmlns:a16="http://schemas.microsoft.com/office/drawing/2014/main" id="{256161F5-C9DD-4825-AC69-41E10F3376A4}"/>
              </a:ext>
            </a:extLst>
          </p:cNvPr>
          <p:cNvSpPr/>
          <p:nvPr/>
        </p:nvSpPr>
        <p:spPr>
          <a:xfrm>
            <a:off x="11014745" y="2020409"/>
            <a:ext cx="914400" cy="979415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Renvoie sur le crud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DAA92BD-B311-457C-AB02-BD178FC0AAFB}"/>
              </a:ext>
            </a:extLst>
          </p:cNvPr>
          <p:cNvSpPr txBox="1"/>
          <p:nvPr/>
        </p:nvSpPr>
        <p:spPr>
          <a:xfrm>
            <a:off x="5192781" y="3794942"/>
            <a:ext cx="163585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Titre</a:t>
            </a:r>
            <a:r>
              <a:rPr lang="fr-FR" dirty="0"/>
              <a:t>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1AAC43C-B8BE-47E9-BFE3-DC2B05F89BF5}"/>
              </a:ext>
            </a:extLst>
          </p:cNvPr>
          <p:cNvSpPr txBox="1"/>
          <p:nvPr/>
        </p:nvSpPr>
        <p:spPr>
          <a:xfrm>
            <a:off x="5192781" y="4266490"/>
            <a:ext cx="1652631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Description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4EB58C4-93FB-4CBF-B060-57B7B14B9F73}"/>
              </a:ext>
            </a:extLst>
          </p:cNvPr>
          <p:cNvSpPr txBox="1"/>
          <p:nvPr/>
        </p:nvSpPr>
        <p:spPr>
          <a:xfrm>
            <a:off x="5192780" y="4654550"/>
            <a:ext cx="1635855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Catégorie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810C6B6-CACE-46D5-B7F2-75E30CF1E408}"/>
              </a:ext>
            </a:extLst>
          </p:cNvPr>
          <p:cNvSpPr txBox="1"/>
          <p:nvPr/>
        </p:nvSpPr>
        <p:spPr>
          <a:xfrm>
            <a:off x="5209557" y="5042610"/>
            <a:ext cx="1635855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Prix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73F3DCB-C9C2-4CC4-802F-389A05F3263D}"/>
              </a:ext>
            </a:extLst>
          </p:cNvPr>
          <p:cNvSpPr txBox="1"/>
          <p:nvPr/>
        </p:nvSpPr>
        <p:spPr>
          <a:xfrm>
            <a:off x="5192780" y="5457983"/>
            <a:ext cx="1673602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Date de publication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D78324-87F3-46A8-A4B2-25B482FB4614}"/>
              </a:ext>
            </a:extLst>
          </p:cNvPr>
          <p:cNvSpPr txBox="1"/>
          <p:nvPr/>
        </p:nvSpPr>
        <p:spPr>
          <a:xfrm>
            <a:off x="5209557" y="5873356"/>
            <a:ext cx="1656825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Lieu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317EAC2-CC65-4C9A-A427-017EE4A023BE}"/>
              </a:ext>
            </a:extLst>
          </p:cNvPr>
          <p:cNvSpPr txBox="1"/>
          <p:nvPr/>
        </p:nvSpPr>
        <p:spPr>
          <a:xfrm>
            <a:off x="5209557" y="6336319"/>
            <a:ext cx="1673602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Photo</a:t>
            </a:r>
          </a:p>
        </p:txBody>
      </p:sp>
      <p:sp>
        <p:nvSpPr>
          <p:cNvPr id="28" name="Bulle narrative : ronde 27">
            <a:extLst>
              <a:ext uri="{FF2B5EF4-FFF2-40B4-BE49-F238E27FC236}">
                <a16:creationId xmlns:a16="http://schemas.microsoft.com/office/drawing/2014/main" id="{7F657B5A-62E0-471C-8C0C-F66D2C0FB448}"/>
              </a:ext>
            </a:extLst>
          </p:cNvPr>
          <p:cNvSpPr/>
          <p:nvPr/>
        </p:nvSpPr>
        <p:spPr>
          <a:xfrm>
            <a:off x="7331978" y="3429000"/>
            <a:ext cx="1778466" cy="1042332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Formulaire en cliquant sur le lien </a:t>
            </a:r>
          </a:p>
        </p:txBody>
      </p:sp>
    </p:spTree>
    <p:extLst>
      <p:ext uri="{BB962C8B-B14F-4D97-AF65-F5344CB8AC3E}">
        <p14:creationId xmlns:p14="http://schemas.microsoft.com/office/powerpoint/2010/main" val="373075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AC31A99-0371-4BC3-A2DD-C298E66D890F}"/>
              </a:ext>
            </a:extLst>
          </p:cNvPr>
          <p:cNvSpPr txBox="1"/>
          <p:nvPr/>
        </p:nvSpPr>
        <p:spPr>
          <a:xfrm>
            <a:off x="4118992" y="939676"/>
            <a:ext cx="2709644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S’inscrire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3D539B-FFCE-4F1E-8097-A1EF55364E4B}"/>
              </a:ext>
            </a:extLst>
          </p:cNvPr>
          <p:cNvSpPr txBox="1"/>
          <p:nvPr/>
        </p:nvSpPr>
        <p:spPr>
          <a:xfrm>
            <a:off x="4118992" y="2676197"/>
            <a:ext cx="2785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 d’utilisateur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0C2CD84-C3FA-4ED5-A934-364820E75FD7}"/>
              </a:ext>
            </a:extLst>
          </p:cNvPr>
          <p:cNvSpPr txBox="1"/>
          <p:nvPr/>
        </p:nvSpPr>
        <p:spPr>
          <a:xfrm>
            <a:off x="4118992" y="3566719"/>
            <a:ext cx="2785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Adresse mail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FF87A2-CA51-4A43-8247-A7FA2C09B8D1}"/>
              </a:ext>
            </a:extLst>
          </p:cNvPr>
          <p:cNvSpPr txBox="1"/>
          <p:nvPr/>
        </p:nvSpPr>
        <p:spPr>
          <a:xfrm>
            <a:off x="4118993" y="4457241"/>
            <a:ext cx="2785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Mot de passe </a:t>
            </a:r>
          </a:p>
        </p:txBody>
      </p:sp>
    </p:spTree>
    <p:extLst>
      <p:ext uri="{BB962C8B-B14F-4D97-AF65-F5344CB8AC3E}">
        <p14:creationId xmlns:p14="http://schemas.microsoft.com/office/powerpoint/2010/main" val="3606265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AC31A99-0371-4BC3-A2DD-C298E66D890F}"/>
              </a:ext>
            </a:extLst>
          </p:cNvPr>
          <p:cNvSpPr txBox="1"/>
          <p:nvPr/>
        </p:nvSpPr>
        <p:spPr>
          <a:xfrm>
            <a:off x="4118992" y="939676"/>
            <a:ext cx="2709644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Se connecter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0C2CD84-C3FA-4ED5-A934-364820E75FD7}"/>
              </a:ext>
            </a:extLst>
          </p:cNvPr>
          <p:cNvSpPr txBox="1"/>
          <p:nvPr/>
        </p:nvSpPr>
        <p:spPr>
          <a:xfrm>
            <a:off x="4118993" y="2806180"/>
            <a:ext cx="2785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Adresse mail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FF87A2-CA51-4A43-8247-A7FA2C09B8D1}"/>
              </a:ext>
            </a:extLst>
          </p:cNvPr>
          <p:cNvSpPr txBox="1"/>
          <p:nvPr/>
        </p:nvSpPr>
        <p:spPr>
          <a:xfrm>
            <a:off x="4118993" y="3701954"/>
            <a:ext cx="2785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Mot de passe </a:t>
            </a:r>
          </a:p>
        </p:txBody>
      </p:sp>
    </p:spTree>
    <p:extLst>
      <p:ext uri="{BB962C8B-B14F-4D97-AF65-F5344CB8AC3E}">
        <p14:creationId xmlns:p14="http://schemas.microsoft.com/office/powerpoint/2010/main" val="30051749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85</Words>
  <Application>Microsoft Office PowerPoint</Application>
  <PresentationFormat>Grand écran</PresentationFormat>
  <Paragraphs>44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acs</dc:creator>
  <cp:lastModifiedBy>acs</cp:lastModifiedBy>
  <cp:revision>7</cp:revision>
  <dcterms:created xsi:type="dcterms:W3CDTF">2021-08-17T12:19:31Z</dcterms:created>
  <dcterms:modified xsi:type="dcterms:W3CDTF">2021-08-18T14:44:38Z</dcterms:modified>
</cp:coreProperties>
</file>