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782" r:id="rId3"/>
    <p:sldId id="851" r:id="rId4"/>
    <p:sldId id="783" r:id="rId5"/>
    <p:sldId id="745" r:id="rId6"/>
    <p:sldId id="792" r:id="rId7"/>
    <p:sldId id="757" r:id="rId8"/>
    <p:sldId id="764" r:id="rId9"/>
    <p:sldId id="758" r:id="rId10"/>
    <p:sldId id="853" r:id="rId11"/>
    <p:sldId id="765" r:id="rId12"/>
    <p:sldId id="759" r:id="rId13"/>
    <p:sldId id="854" r:id="rId14"/>
    <p:sldId id="766" r:id="rId15"/>
    <p:sldId id="761" r:id="rId16"/>
    <p:sldId id="855" r:id="rId17"/>
    <p:sldId id="768" r:id="rId18"/>
    <p:sldId id="762" r:id="rId19"/>
    <p:sldId id="856" r:id="rId20"/>
    <p:sldId id="769" r:id="rId21"/>
    <p:sldId id="780" r:id="rId22"/>
    <p:sldId id="852" r:id="rId23"/>
    <p:sldId id="857" r:id="rId24"/>
    <p:sldId id="858" r:id="rId25"/>
    <p:sldId id="859" r:id="rId26"/>
    <p:sldId id="789" r:id="rId27"/>
    <p:sldId id="763" r:id="rId28"/>
    <p:sldId id="770" r:id="rId29"/>
    <p:sldId id="776" r:id="rId30"/>
    <p:sldId id="771" r:id="rId31"/>
    <p:sldId id="772" r:id="rId32"/>
    <p:sldId id="773" r:id="rId33"/>
    <p:sldId id="774" r:id="rId34"/>
    <p:sldId id="775" r:id="rId35"/>
    <p:sldId id="793" r:id="rId36"/>
    <p:sldId id="860" r:id="rId37"/>
    <p:sldId id="784" r:id="rId38"/>
    <p:sldId id="785" r:id="rId39"/>
    <p:sldId id="779" r:id="rId40"/>
    <p:sldId id="883" r:id="rId41"/>
    <p:sldId id="887" r:id="rId42"/>
    <p:sldId id="888" r:id="rId43"/>
    <p:sldId id="829" r:id="rId44"/>
    <p:sldId id="830" r:id="rId45"/>
    <p:sldId id="889" r:id="rId46"/>
    <p:sldId id="831" r:id="rId47"/>
    <p:sldId id="832" r:id="rId48"/>
    <p:sldId id="890" r:id="rId49"/>
    <p:sldId id="833" r:id="rId50"/>
    <p:sldId id="834" r:id="rId51"/>
    <p:sldId id="891" r:id="rId52"/>
    <p:sldId id="897" r:id="rId53"/>
    <p:sldId id="899" r:id="rId54"/>
    <p:sldId id="896" r:id="rId55"/>
    <p:sldId id="898" r:id="rId56"/>
    <p:sldId id="892" r:id="rId57"/>
    <p:sldId id="838" r:id="rId58"/>
    <p:sldId id="823" r:id="rId59"/>
    <p:sldId id="837" r:id="rId60"/>
    <p:sldId id="835" r:id="rId61"/>
    <p:sldId id="836" r:id="rId62"/>
    <p:sldId id="880" r:id="rId63"/>
    <p:sldId id="881" r:id="rId64"/>
    <p:sldId id="412" r:id="rId65"/>
    <p:sldId id="30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782"/>
            <p14:sldId id="851"/>
            <p14:sldId id="783"/>
            <p14:sldId id="745"/>
            <p14:sldId id="792"/>
            <p14:sldId id="757"/>
            <p14:sldId id="764"/>
            <p14:sldId id="758"/>
            <p14:sldId id="853"/>
            <p14:sldId id="765"/>
            <p14:sldId id="759"/>
            <p14:sldId id="854"/>
            <p14:sldId id="766"/>
            <p14:sldId id="761"/>
            <p14:sldId id="855"/>
            <p14:sldId id="768"/>
            <p14:sldId id="762"/>
            <p14:sldId id="856"/>
            <p14:sldId id="769"/>
            <p14:sldId id="780"/>
            <p14:sldId id="852"/>
            <p14:sldId id="857"/>
            <p14:sldId id="858"/>
            <p14:sldId id="859"/>
            <p14:sldId id="789"/>
            <p14:sldId id="763"/>
            <p14:sldId id="770"/>
            <p14:sldId id="776"/>
            <p14:sldId id="771"/>
            <p14:sldId id="772"/>
            <p14:sldId id="773"/>
            <p14:sldId id="774"/>
            <p14:sldId id="775"/>
            <p14:sldId id="793"/>
            <p14:sldId id="860"/>
            <p14:sldId id="784"/>
            <p14:sldId id="785"/>
            <p14:sldId id="779"/>
            <p14:sldId id="883"/>
            <p14:sldId id="887"/>
            <p14:sldId id="888"/>
            <p14:sldId id="829"/>
            <p14:sldId id="830"/>
            <p14:sldId id="889"/>
            <p14:sldId id="831"/>
            <p14:sldId id="832"/>
            <p14:sldId id="890"/>
            <p14:sldId id="833"/>
            <p14:sldId id="834"/>
            <p14:sldId id="891"/>
            <p14:sldId id="897"/>
            <p14:sldId id="899"/>
            <p14:sldId id="896"/>
            <p14:sldId id="898"/>
            <p14:sldId id="892"/>
            <p14:sldId id="838"/>
            <p14:sldId id="823"/>
            <p14:sldId id="837"/>
            <p14:sldId id="835"/>
            <p14:sldId id="836"/>
            <p14:sldId id="880"/>
            <p14:sldId id="881"/>
            <p14:sldId id="41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66" d="100"/>
          <a:sy n="66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 6191</a:t>
            </a:r>
            <a:br>
              <a:rPr lang="en-US" dirty="0"/>
            </a:br>
            <a:r>
              <a:rPr lang="en-US" dirty="0"/>
              <a:t>Fall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a different type of factor analysis? (Not including LFA)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</p:txBody>
      </p:sp>
    </p:spTree>
    <p:extLst>
      <p:ext uri="{BB962C8B-B14F-4D97-AF65-F5344CB8AC3E}">
        <p14:creationId xmlns:p14="http://schemas.microsoft.com/office/powerpoint/2010/main" val="31523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another factor analysis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26643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Learning Factors Analysis?</a:t>
            </a:r>
          </a:p>
          <a:p>
            <a:endParaRPr lang="en-US" dirty="0"/>
          </a:p>
          <a:p>
            <a:r>
              <a:rPr lang="en-US" dirty="0"/>
              <a:t>Post “LFA” in the chat</a:t>
            </a:r>
          </a:p>
        </p:txBody>
      </p:sp>
    </p:spTree>
    <p:extLst>
      <p:ext uri="{BB962C8B-B14F-4D97-AF65-F5344CB8AC3E}">
        <p14:creationId xmlns:p14="http://schemas.microsoft.com/office/powerpoint/2010/main" val="127014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Learning Factors Analysis?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</p:txBody>
      </p:sp>
    </p:spTree>
    <p:extLst>
      <p:ext uri="{BB962C8B-B14F-4D97-AF65-F5344CB8AC3E}">
        <p14:creationId xmlns:p14="http://schemas.microsoft.com/office/powerpoint/2010/main" val="337003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397304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Barnes’s Q-Matrix method?</a:t>
            </a:r>
          </a:p>
          <a:p>
            <a:endParaRPr lang="en-US" dirty="0"/>
          </a:p>
          <a:p>
            <a:r>
              <a:rPr lang="en-US" dirty="0"/>
              <a:t>Post “B” in the chat</a:t>
            </a:r>
          </a:p>
        </p:txBody>
      </p:sp>
    </p:spTree>
    <p:extLst>
      <p:ext uri="{BB962C8B-B14F-4D97-AF65-F5344CB8AC3E}">
        <p14:creationId xmlns:p14="http://schemas.microsoft.com/office/powerpoint/2010/main" val="19605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Barnes’s Q-Matrix method?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</p:txBody>
      </p:sp>
    </p:spTree>
    <p:extLst>
      <p:ext uri="{BB962C8B-B14F-4D97-AF65-F5344CB8AC3E}">
        <p14:creationId xmlns:p14="http://schemas.microsoft.com/office/powerpoint/2010/main" val="6188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398853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Knowledge Spaces or Partial Order Knowledge Spaces?</a:t>
            </a:r>
          </a:p>
          <a:p>
            <a:endParaRPr lang="en-US" dirty="0"/>
          </a:p>
          <a:p>
            <a:r>
              <a:rPr lang="en-US" dirty="0"/>
              <a:t>Post “KS” in the chat</a:t>
            </a:r>
          </a:p>
        </p:txBody>
      </p:sp>
    </p:spTree>
    <p:extLst>
      <p:ext uri="{BB962C8B-B14F-4D97-AF65-F5344CB8AC3E}">
        <p14:creationId xmlns:p14="http://schemas.microsoft.com/office/powerpoint/2010/main" val="214190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Knowledge Spaces or Partial Order Knowledge Spaces?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</p:txBody>
      </p:sp>
    </p:spTree>
    <p:extLst>
      <p:ext uri="{BB962C8B-B14F-4D97-AF65-F5344CB8AC3E}">
        <p14:creationId xmlns:p14="http://schemas.microsoft.com/office/powerpoint/2010/main" val="374230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E03D-F3BD-4245-8A44-77D80E30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F825-B9C8-4A4C-A987-7E46C816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If you haven’t found project partners by Thanksgiving, send me an email and I’ll see if I can connect people</a:t>
            </a:r>
          </a:p>
        </p:txBody>
      </p:sp>
    </p:spTree>
    <p:extLst>
      <p:ext uri="{BB962C8B-B14F-4D97-AF65-F5344CB8AC3E}">
        <p14:creationId xmlns:p14="http://schemas.microsoft.com/office/powerpoint/2010/main" val="359827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308109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Non-Negative Matrix Factorization?</a:t>
            </a:r>
          </a:p>
          <a:p>
            <a:endParaRPr lang="en-US" dirty="0"/>
          </a:p>
          <a:p>
            <a:r>
              <a:rPr lang="en-US" dirty="0"/>
              <a:t>Post “MF” in the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Non-Negative Matrix Factorization?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a DKT-family algorithm?</a:t>
            </a:r>
          </a:p>
          <a:p>
            <a:endParaRPr lang="en-US" dirty="0"/>
          </a:p>
          <a:p>
            <a:r>
              <a:rPr lang="en-US" dirty="0"/>
              <a:t>Post “DKT” in the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a DKT-family algorithm?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174058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anyone use a different method than any of these?</a:t>
            </a:r>
          </a:p>
          <a:p>
            <a:endParaRPr lang="en-US" dirty="0"/>
          </a:p>
          <a:p>
            <a:r>
              <a:rPr lang="en-US" dirty="0"/>
              <a:t>What did you use?</a:t>
            </a:r>
          </a:p>
          <a:p>
            <a:endParaRPr lang="en-US" dirty="0"/>
          </a:p>
          <a:p>
            <a:r>
              <a:rPr lang="en-US" dirty="0"/>
              <a:t>How did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7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“ca3 answer”</a:t>
            </a:r>
          </a:p>
        </p:txBody>
      </p:sp>
    </p:spTree>
    <p:extLst>
      <p:ext uri="{BB962C8B-B14F-4D97-AF65-F5344CB8AC3E}">
        <p14:creationId xmlns:p14="http://schemas.microsoft.com/office/powerpoint/2010/main" val="291788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folks use the methods they used?</a:t>
            </a:r>
          </a:p>
          <a:p>
            <a:r>
              <a:rPr lang="en-US" dirty="0"/>
              <a:t>Did folks not use the other methods?</a:t>
            </a:r>
          </a:p>
        </p:txBody>
      </p:sp>
    </p:spTree>
    <p:extLst>
      <p:ext uri="{BB962C8B-B14F-4D97-AF65-F5344CB8AC3E}">
        <p14:creationId xmlns:p14="http://schemas.microsoft.com/office/powerpoint/2010/main" val="3864463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use tools matter,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8406-7CE3-62E0-3F48-C97589F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slot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1B6F-2267-464F-F50D-8C09D223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sign up for a presentation slot </a:t>
            </a:r>
            <a:r>
              <a:rPr lang="en-US"/>
              <a:t>at this 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https://docs.google.com/spreadsheets/d/1c4E0p1mDplp8UVmtNtXCCtC89Am94AdHuc4hqoHm6S0/edit?usp=sharing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41217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PCA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3374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other FA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9389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LFA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126439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Barnes’s method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418431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KS/POKS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915619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NNMF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376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pluses and minuses of DKT-family algorithms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16148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could I have changed about the assignment…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would have made LFA the obviously best approach to solving it?</a:t>
            </a:r>
          </a:p>
        </p:txBody>
      </p:sp>
    </p:spTree>
    <p:extLst>
      <p:ext uri="{BB962C8B-B14F-4D97-AF65-F5344CB8AC3E}">
        <p14:creationId xmlns:p14="http://schemas.microsoft.com/office/powerpoint/2010/main" val="3824699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could I have changed about the assignment…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would have made KS/POKS the obviously best approach to solving it?</a:t>
            </a:r>
          </a:p>
        </p:txBody>
      </p:sp>
    </p:spTree>
    <p:extLst>
      <p:ext uri="{BB962C8B-B14F-4D97-AF65-F5344CB8AC3E}">
        <p14:creationId xmlns:p14="http://schemas.microsoft.com/office/powerpoint/2010/main" val="1758485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 other questions or comments on the assignment?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E03D-F3BD-4245-8A44-77D80E30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F825-B9C8-4A4C-A987-7E46C816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35913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A390-8ED4-120B-AB31-8779E75E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F5E-4EE4-85C0-FED5-B00BEF3B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clustering do?</a:t>
            </a:r>
          </a:p>
          <a:p>
            <a:endParaRPr lang="en-US" dirty="0"/>
          </a:p>
          <a:p>
            <a:r>
              <a:rPr lang="en-US" dirty="0"/>
              <a:t>Can anyone provide a definition? </a:t>
            </a:r>
          </a:p>
        </p:txBody>
      </p:sp>
    </p:spTree>
    <p:extLst>
      <p:ext uri="{BB962C8B-B14F-4D97-AF65-F5344CB8AC3E}">
        <p14:creationId xmlns:p14="http://schemas.microsoft.com/office/powerpoint/2010/main" val="863992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k-Means?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4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Gaussian Mixture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30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700407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Gaussian Mixture Models</a:t>
            </a:r>
          </a:p>
          <a:p>
            <a:endParaRPr lang="en-US" dirty="0"/>
          </a:p>
          <a:p>
            <a:r>
              <a:rPr lang="en-US" dirty="0"/>
              <a:t>Why not use them all the time?</a:t>
            </a:r>
          </a:p>
        </p:txBody>
      </p:sp>
    </p:spTree>
    <p:extLst>
      <p:ext uri="{BB962C8B-B14F-4D97-AF65-F5344CB8AC3E}">
        <p14:creationId xmlns:p14="http://schemas.microsoft.com/office/powerpoint/2010/main" val="2471779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A4EE-9F2D-0F13-70C4-7B50B39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Spectral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E9DC-FA9C-B729-6699-3BBB9343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1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Spectral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7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Spectral Clustering</a:t>
            </a:r>
          </a:p>
          <a:p>
            <a:endParaRPr lang="en-US" dirty="0"/>
          </a:p>
          <a:p>
            <a:r>
              <a:rPr lang="en-US" dirty="0"/>
              <a:t>Why not use it all the time?</a:t>
            </a:r>
          </a:p>
        </p:txBody>
      </p:sp>
    </p:spTree>
    <p:extLst>
      <p:ext uri="{BB962C8B-B14F-4D97-AF65-F5344CB8AC3E}">
        <p14:creationId xmlns:p14="http://schemas.microsoft.com/office/powerpoint/2010/main" val="4241643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BAC3-21D8-A10F-E839-36AD2C5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Hierarchical Clustering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958F-D7E2-8DD8-7AC5-90E7A570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3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Hierarchical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02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Hierarchical Clustering</a:t>
            </a:r>
          </a:p>
          <a:p>
            <a:endParaRPr lang="en-US" dirty="0"/>
          </a:p>
          <a:p>
            <a:r>
              <a:rPr lang="en-US" dirty="0"/>
              <a:t>Why not use it all the time?</a:t>
            </a:r>
          </a:p>
        </p:txBody>
      </p:sp>
    </p:spTree>
    <p:extLst>
      <p:ext uri="{BB962C8B-B14F-4D97-AF65-F5344CB8AC3E}">
        <p14:creationId xmlns:p14="http://schemas.microsoft.com/office/powerpoint/2010/main" val="1005725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CA4-42AF-9DEA-4FA8-E70A9701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F566-9EA5-35A2-FCD2-FE8C8C21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3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D81-E9AC-D307-DD71-3FDC9B7C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B89D-C0B5-6B5B-9045-BC0E196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1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F49C-581B-3367-43AA-C02C3A2F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CB0B-80FA-805B-803E-EDBE6868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elbow method</a:t>
            </a:r>
          </a:p>
          <a:p>
            <a:r>
              <a:rPr lang="en-US" dirty="0"/>
              <a:t>Silhouette plots</a:t>
            </a:r>
          </a:p>
          <a:p>
            <a:r>
              <a:rPr lang="en-US" dirty="0" err="1"/>
              <a:t>BiC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90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B302-2A9C-3AF4-E61B-C16F1C5C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relative advantages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2B6B-26D0-4421-3E97-C90B05B8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elbow method</a:t>
            </a:r>
          </a:p>
          <a:p>
            <a:r>
              <a:rPr lang="en-US" dirty="0"/>
              <a:t>Silhouette plots</a:t>
            </a:r>
          </a:p>
          <a:p>
            <a:r>
              <a:rPr lang="en-US" dirty="0" err="1"/>
              <a:t>BiC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23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886A-B1B7-5E96-9729-F6C8937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we use cross-validation?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3C84-2E7A-AC5A-1064-42A919A0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4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CA4-42AF-9DEA-4FA8-E70A9701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F566-9EA5-35A2-FCD2-FE8C8C21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cluster validation?</a:t>
            </a:r>
          </a:p>
        </p:txBody>
      </p:sp>
    </p:spTree>
    <p:extLst>
      <p:ext uri="{BB962C8B-B14F-4D97-AF65-F5344CB8AC3E}">
        <p14:creationId xmlns:p14="http://schemas.microsoft.com/office/powerpoint/2010/main" val="3937117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Other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6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.vs.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895102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Analysis: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principal component analysis?</a:t>
            </a:r>
          </a:p>
          <a:p>
            <a:endParaRPr lang="en-US" dirty="0"/>
          </a:p>
          <a:p>
            <a:r>
              <a:rPr lang="en-US" dirty="0"/>
              <a:t>Post “PCA” in the chat</a:t>
            </a:r>
          </a:p>
        </p:txBody>
      </p:sp>
    </p:spTree>
    <p:extLst>
      <p:ext uri="{BB962C8B-B14F-4D97-AF65-F5344CB8AC3E}">
        <p14:creationId xmlns:p14="http://schemas.microsoft.com/office/powerpoint/2010/main" val="1525375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general advantages of structure discovery algorithms (clustering, factor analysis)</a:t>
            </a:r>
          </a:p>
          <a:p>
            <a:r>
              <a:rPr lang="en-US" dirty="0"/>
              <a:t>Compared to supervised/prediction modeling methods?</a:t>
            </a:r>
          </a:p>
        </p:txBody>
      </p:sp>
    </p:spTree>
    <p:extLst>
      <p:ext uri="{BB962C8B-B14F-4D97-AF65-F5344CB8AC3E}">
        <p14:creationId xmlns:p14="http://schemas.microsoft.com/office/powerpoint/2010/main" val="3465659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general advantages of structure discovery algorithms (clustering, factor analysis)</a:t>
            </a:r>
          </a:p>
          <a:p>
            <a:r>
              <a:rPr lang="en-US" dirty="0"/>
              <a:t>Compared to supervised/prediction modeling methods?</a:t>
            </a:r>
          </a:p>
          <a:p>
            <a:endParaRPr lang="en-US" dirty="0"/>
          </a:p>
          <a:p>
            <a:r>
              <a:rPr lang="en-US" dirty="0"/>
              <a:t>What are the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2587475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cluster in a well-known domain, you are likely to obtain well-known findings</a:t>
            </a:r>
          </a:p>
        </p:txBody>
      </p:sp>
    </p:spTree>
    <p:extLst>
      <p:ext uri="{BB962C8B-B14F-4D97-AF65-F5344CB8AC3E}">
        <p14:creationId xmlns:p14="http://schemas.microsoft.com/office/powerpoint/2010/main" val="1717510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of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relatively popular</a:t>
            </a:r>
          </a:p>
          <a:p>
            <a:endParaRPr lang="en-US" dirty="0"/>
          </a:p>
          <a:p>
            <a:r>
              <a:rPr lang="en-US" dirty="0"/>
              <a:t>But somewhat prone to uninteresting papers in education research</a:t>
            </a:r>
          </a:p>
          <a:p>
            <a:pPr lvl="1"/>
            <a:r>
              <a:rPr lang="en-US" dirty="0"/>
              <a:t>Where usually a lot is already known</a:t>
            </a:r>
          </a:p>
          <a:p>
            <a:pPr lvl="1"/>
            <a:endParaRPr lang="en-US" dirty="0"/>
          </a:p>
          <a:p>
            <a:r>
              <a:rPr lang="en-US" dirty="0"/>
              <a:t>So be thoughtful…</a:t>
            </a:r>
          </a:p>
        </p:txBody>
      </p:sp>
    </p:spTree>
    <p:extLst>
      <p:ext uri="{BB962C8B-B14F-4D97-AF65-F5344CB8AC3E}">
        <p14:creationId xmlns:p14="http://schemas.microsoft.com/office/powerpoint/2010/main" val="2836193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December 1</a:t>
            </a:r>
          </a:p>
          <a:p>
            <a:pPr lvl="1"/>
            <a:r>
              <a:rPr lang="en-US" sz="2000" dirty="0"/>
              <a:t>IN-PERSON CLASS: GUEST LECTURER STEFAN SLATER</a:t>
            </a:r>
          </a:p>
          <a:p>
            <a:pPr lvl="1"/>
            <a:r>
              <a:rPr lang="en-US" sz="2000" dirty="0"/>
              <a:t>NO RYAN OFFICE HOURS</a:t>
            </a:r>
          </a:p>
          <a:p>
            <a:pPr lvl="1"/>
            <a:r>
              <a:rPr lang="en-US" sz="2000" dirty="0"/>
              <a:t>Correlation Mining</a:t>
            </a:r>
          </a:p>
          <a:p>
            <a:pPr lvl="1"/>
            <a:r>
              <a:rPr lang="en-US" sz="2000" dirty="0"/>
              <a:t>Basic: Clustering due</a:t>
            </a:r>
          </a:p>
          <a:p>
            <a:pPr lvl="1"/>
            <a:endParaRPr lang="en-US" sz="2000" dirty="0"/>
          </a:p>
          <a:p>
            <a:r>
              <a:rPr lang="en-US" sz="2800" dirty="0"/>
              <a:t>December 8</a:t>
            </a:r>
          </a:p>
          <a:p>
            <a:pPr lvl="1"/>
            <a:r>
              <a:rPr lang="en-US" sz="2000" dirty="0"/>
              <a:t>Reinforcement Learning</a:t>
            </a:r>
          </a:p>
          <a:p>
            <a:pPr lvl="1"/>
            <a:r>
              <a:rPr lang="en-US" sz="2000" dirty="0"/>
              <a:t>Basic: Correlation Mining due</a:t>
            </a:r>
          </a:p>
          <a:p>
            <a:pPr lvl="1"/>
            <a:endParaRPr lang="en-US" sz="2000" dirty="0"/>
          </a:p>
          <a:p>
            <a:r>
              <a:rPr lang="en-US" sz="2800" dirty="0"/>
              <a:t>December 15</a:t>
            </a:r>
          </a:p>
          <a:p>
            <a:pPr lvl="1"/>
            <a:r>
              <a:rPr lang="en-US" sz="2000" dirty="0"/>
              <a:t>Final Project Presentations, 11a-12p AND 3p-450p</a:t>
            </a:r>
          </a:p>
        </p:txBody>
      </p:sp>
    </p:spTree>
    <p:extLst>
      <p:ext uri="{BB962C8B-B14F-4D97-AF65-F5344CB8AC3E}">
        <p14:creationId xmlns:p14="http://schemas.microsoft.com/office/powerpoint/2010/main" val="2954742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principal component analysis?</a:t>
            </a:r>
          </a:p>
          <a:p>
            <a:endParaRPr lang="en-US" dirty="0"/>
          </a:p>
          <a:p>
            <a:r>
              <a:rPr lang="en-US" dirty="0"/>
              <a:t>Can one volunteer please explain your solution</a:t>
            </a:r>
          </a:p>
          <a:p>
            <a:pPr lvl="1"/>
            <a:r>
              <a:rPr lang="en-US" dirty="0"/>
              <a:t>How did you do it?</a:t>
            </a:r>
          </a:p>
          <a:p>
            <a:pPr lvl="1"/>
            <a:r>
              <a:rPr lang="en-US" dirty="0"/>
              <a:t>What tool did you use?</a:t>
            </a:r>
          </a:p>
          <a:p>
            <a:pPr lvl="1"/>
            <a:r>
              <a:rPr lang="en-US" dirty="0"/>
              <a:t>What was your final result?</a:t>
            </a:r>
          </a:p>
        </p:txBody>
      </p:sp>
    </p:spTree>
    <p:extLst>
      <p:ext uri="{BB962C8B-B14F-4D97-AF65-F5344CB8AC3E}">
        <p14:creationId xmlns:p14="http://schemas.microsoft.com/office/powerpoint/2010/main" val="286663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method</a:t>
            </a:r>
          </a:p>
          <a:p>
            <a:r>
              <a:rPr lang="en-US" dirty="0"/>
              <a:t>Get a different answer</a:t>
            </a:r>
          </a:p>
          <a:p>
            <a:endParaRPr lang="en-US" dirty="0"/>
          </a:p>
          <a:p>
            <a:r>
              <a:rPr lang="en-US" dirty="0"/>
              <a:t>What was your answer?</a:t>
            </a:r>
          </a:p>
          <a:p>
            <a:r>
              <a:rPr lang="en-US" dirty="0"/>
              <a:t>What did you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6813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used a different type of factor analysis? (Not including LFA)</a:t>
            </a:r>
          </a:p>
          <a:p>
            <a:endParaRPr lang="en-US" dirty="0"/>
          </a:p>
          <a:p>
            <a:r>
              <a:rPr lang="en-US" dirty="0"/>
              <a:t>Post “FA” in the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1097</Words>
  <Application>Microsoft Office PowerPoint</Application>
  <PresentationFormat>On-screen Show (4:3)</PresentationFormat>
  <Paragraphs>229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Calibri</vt:lpstr>
      <vt:lpstr>Office Theme</vt:lpstr>
      <vt:lpstr>Core Methods in  Educational Data Mining</vt:lpstr>
      <vt:lpstr>Final project</vt:lpstr>
      <vt:lpstr>Presentation slot signup</vt:lpstr>
      <vt:lpstr>Final project</vt:lpstr>
      <vt:lpstr>Assignment C3</vt:lpstr>
      <vt:lpstr>Assignment C3</vt:lpstr>
      <vt:lpstr>Assignment C3</vt:lpstr>
      <vt:lpstr>Did anyone else</vt:lpstr>
      <vt:lpstr>Assignment C3</vt:lpstr>
      <vt:lpstr>Assignment C3</vt:lpstr>
      <vt:lpstr>Did anyone else</vt:lpstr>
      <vt:lpstr>Assignment C3</vt:lpstr>
      <vt:lpstr>Assignment C3</vt:lpstr>
      <vt:lpstr>Did anyone else</vt:lpstr>
      <vt:lpstr>Assignment C3</vt:lpstr>
      <vt:lpstr>Assignment C3</vt:lpstr>
      <vt:lpstr>Did anyone else</vt:lpstr>
      <vt:lpstr>Assignment C3</vt:lpstr>
      <vt:lpstr>Assignment C3</vt:lpstr>
      <vt:lpstr>Did anyone else</vt:lpstr>
      <vt:lpstr>Assignment C3</vt:lpstr>
      <vt:lpstr>Assignment C3</vt:lpstr>
      <vt:lpstr>Assignment C3</vt:lpstr>
      <vt:lpstr>Assignment C3</vt:lpstr>
      <vt:lpstr>Did anyone else</vt:lpstr>
      <vt:lpstr>Assignment C3</vt:lpstr>
      <vt:lpstr>The true answer…</vt:lpstr>
      <vt:lpstr>Why…</vt:lpstr>
      <vt:lpstr>Easy to use tools matter, right?</vt:lpstr>
      <vt:lpstr>What are…</vt:lpstr>
      <vt:lpstr>What are…</vt:lpstr>
      <vt:lpstr>What are…</vt:lpstr>
      <vt:lpstr>What are…</vt:lpstr>
      <vt:lpstr>What are…</vt:lpstr>
      <vt:lpstr>What are…</vt:lpstr>
      <vt:lpstr>What are…</vt:lpstr>
      <vt:lpstr>What could I have changed about the assignment…</vt:lpstr>
      <vt:lpstr>What could I have changed about the assignment…</vt:lpstr>
      <vt:lpstr>Any other questions or comments on the assignment?</vt:lpstr>
      <vt:lpstr>Clustering</vt:lpstr>
      <vt:lpstr>What is k-Means?</vt:lpstr>
      <vt:lpstr>What are Gaussian Mixture Models?</vt:lpstr>
      <vt:lpstr>What are the advantages?</vt:lpstr>
      <vt:lpstr>What are the advantages?</vt:lpstr>
      <vt:lpstr>What is Spectral Clustering?</vt:lpstr>
      <vt:lpstr>What are the advantages?</vt:lpstr>
      <vt:lpstr>What are the advantages?</vt:lpstr>
      <vt:lpstr>How does Hierarchical Clustering work?</vt:lpstr>
      <vt:lpstr>What are the advantages?</vt:lpstr>
      <vt:lpstr>What are the advantages?</vt:lpstr>
      <vt:lpstr>Any questions?</vt:lpstr>
      <vt:lpstr>Cluster validation</vt:lpstr>
      <vt:lpstr>Any questions about</vt:lpstr>
      <vt:lpstr>What are the relative advantages of</vt:lpstr>
      <vt:lpstr>Why can’t we use cross-validation?</vt:lpstr>
      <vt:lpstr>Any questions?</vt:lpstr>
      <vt:lpstr>Clustering: Other Questions?</vt:lpstr>
      <vt:lpstr>Factor Analysis .vs. Clustering</vt:lpstr>
      <vt:lpstr>Factor Analysis: Any Questions?</vt:lpstr>
      <vt:lpstr>What…</vt:lpstr>
      <vt:lpstr>What…</vt:lpstr>
      <vt:lpstr>Important point…</vt:lpstr>
      <vt:lpstr>Because of this…</vt:lpstr>
      <vt:lpstr>Upcoming Classes</vt:lpstr>
      <vt:lpstr>The End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Ryan</cp:lastModifiedBy>
  <cp:revision>606</cp:revision>
  <dcterms:created xsi:type="dcterms:W3CDTF">2010-01-07T20:34:12Z</dcterms:created>
  <dcterms:modified xsi:type="dcterms:W3CDTF">2022-11-13T14:51:48Z</dcterms:modified>
</cp:coreProperties>
</file>