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Jiayu Ban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4: Simulated Financial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2024-12-25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150.007615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2024-12-26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150.012053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2024-12-27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150.019800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2024-12-30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150.010530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2024-12-31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150.009935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5: Plot Simulated Prices</a:t>
            </a:r>
          </a:p>
        </p:txBody>
      </p:sp>
      <p:pic>
        <p:nvPicPr>
          <p:cNvPr descr="Quarto_my%20first%20presentation_files/figure-pptx/cell-6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Inline Results Example</a:t>
            </a:r>
          </a:p>
          <a:p>
            <a:pPr lvl="0" indent="0" marL="0">
              <a:buNone/>
            </a:pPr>
            <a:r>
              <a:rPr/>
              <a:t>You can display </a:t>
            </a:r>
            <a:r>
              <a:rPr b="1"/>
              <a:t>computed values directly in text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 </a:t>
            </a:r>
            <a:r>
              <a:rPr>
                <a:latin typeface="Courier"/>
              </a:rPr>
              <a:t>{python} latest_date</a:t>
            </a:r>
            <a:r>
              <a:rPr/>
              <a:t>, the simulated stock closed at </a:t>
            </a:r>
            <a:r>
              <a:rPr>
                <a:latin typeface="Courier"/>
              </a:rPr>
              <a:t>{python} latest_price</a:t>
            </a:r>
            <a:r>
              <a:rPr/>
              <a:t> USD.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You can also include formulas using LaTeX syntax: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presentation, we learned how to:</a:t>
            </a:r>
          </a:p>
          <a:p>
            <a:pPr lvl="0"/>
            <a:r>
              <a:rPr/>
              <a:t>Write Markdown text</a:t>
            </a:r>
          </a:p>
          <a:p>
            <a:pPr lvl="0"/>
            <a:r>
              <a:rPr/>
              <a:t>Embed Python code</a:t>
            </a:r>
          </a:p>
          <a:p>
            <a:pPr lvl="0"/>
            <a:r>
              <a:rPr/>
              <a:t>Create plots and tables</a:t>
            </a:r>
          </a:p>
          <a:p>
            <a:pPr lvl="0"/>
            <a:r>
              <a:rPr/>
              <a:t>Generate dynamic presentations in PowerPoint and HTML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</a:t>
            </a:r>
            <a:r>
              <a:rPr b="1"/>
              <a:t>Quarto Presentations</a:t>
            </a:r>
            <a:r>
              <a:rPr/>
              <a:t>!</a:t>
            </a:r>
          </a:p>
          <a:p>
            <a:pPr lvl="0" indent="0" marL="0">
              <a:buNone/>
            </a:pPr>
            <a:r>
              <a:rPr/>
              <a:t>In this presentation, we’ll learn how to:</a:t>
            </a:r>
          </a:p>
          <a:p>
            <a:pPr lvl="0"/>
            <a:r>
              <a:rPr/>
              <a:t>Write documents in Markdown</a:t>
            </a:r>
          </a:p>
          <a:p>
            <a:pPr lvl="0"/>
            <a:r>
              <a:rPr/>
              <a:t>Add code chunks and results</a:t>
            </a:r>
          </a:p>
          <a:p>
            <a:pPr lvl="0"/>
            <a:r>
              <a:rPr/>
              <a:t>Generate dynamic presentations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Quarto?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allows you to </a:t>
            </a:r>
            <a:r>
              <a:rPr b="1"/>
              <a:t>mix text, code, and outputs</a:t>
            </a:r>
            <a:r>
              <a:rPr/>
              <a:t> in a single document.</a:t>
            </a:r>
          </a:p>
          <a:p>
            <a:pPr lvl="0" indent="0" marL="0">
              <a:buNone/>
            </a:pPr>
            <a:r>
              <a:rPr/>
              <a:t>It supports multiple output formats, including:</a:t>
            </a:r>
          </a:p>
          <a:p>
            <a:pPr lvl="0" indent="-342900" marL="342900">
              <a:buAutoNum type="arabicPeriod"/>
            </a:pPr>
            <a:r>
              <a:rPr/>
              <a:t>HTML webpages</a:t>
            </a:r>
          </a:p>
          <a:p>
            <a:pPr lvl="0" indent="-342900" marL="342900">
              <a:buAutoNum type="arabicPeriod"/>
            </a:pPr>
            <a:r>
              <a:rPr/>
              <a:t>PDF reports</a:t>
            </a:r>
          </a:p>
          <a:p>
            <a:pPr lvl="0" indent="-342900" marL="342900">
              <a:buAutoNum type="arabicPeriod"/>
            </a:pPr>
            <a:r>
              <a:rPr/>
              <a:t>Microsoft Word</a:t>
            </a:r>
          </a:p>
          <a:p>
            <a:pPr lvl="0" indent="-342900" marL="342900">
              <a:buAutoNum type="arabicPeriod"/>
            </a:pPr>
            <a:r>
              <a:rPr/>
              <a:t>PowerPoint presentations</a:t>
            </a:r>
          </a:p>
          <a:p>
            <a:pPr lvl="0" indent="-342900" marL="342900">
              <a:buAutoNum type="arabicPeriod"/>
            </a:pPr>
            <a:r>
              <a:rPr/>
              <a:t>Reveal.js slides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uses simple symbols for formatting:</a:t>
            </a:r>
          </a:p>
          <a:p>
            <a:pPr lvl="0"/>
            <a:r>
              <a:rPr b="1" i="1"/>
              <a:t>text</a:t>
            </a:r>
            <a:r>
              <a:rPr/>
              <a:t> → italics</a:t>
            </a:r>
          </a:p>
          <a:p>
            <a:pPr lvl="0"/>
            <a:r>
              <a:rPr b="1"/>
              <a:t>text</a:t>
            </a:r>
            <a:r>
              <a:rPr/>
              <a:t> → bold</a:t>
            </a:r>
          </a:p>
          <a:p>
            <a:pPr lvl="0"/>
            <a:r>
              <a:rPr b="1"/>
              <a:t>#</a:t>
            </a:r>
            <a:r>
              <a:rPr/>
              <a:t> → headings</a:t>
            </a:r>
          </a:p>
          <a:p>
            <a:pPr lvl="0"/>
            <a:r>
              <a:rPr/>
              <a:t>or </a:t>
            </a:r>
            <a:r>
              <a:rPr b="1"/>
              <a:t>-</a:t>
            </a:r>
            <a:r>
              <a:rPr/>
              <a:t> → bullet points</a:t>
            </a:r>
          </a:p>
          <a:p>
            <a:pPr lvl="0"/>
            <a:r>
              <a:rPr b="1"/>
              <a:t>1.</a:t>
            </a:r>
            <a:r>
              <a:rPr/>
              <a:t> → numbered lists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Example: Lists and subitems</a:t>
            </a:r>
          </a:p>
          <a:p>
            <a:pPr lvl="0" indent="-342900" marL="342900">
              <a:buAutoNum type="arabicPeriod"/>
            </a:pPr>
            <a:r>
              <a:rPr/>
              <a:t>Item 1</a:t>
            </a:r>
          </a:p>
          <a:p>
            <a:pPr lvl="0" indent="-342900" marL="342900">
              <a:buAutoNum type="arabicPeriod"/>
            </a:pPr>
            <a:r>
              <a:rPr/>
              <a:t>Item 2</a:t>
            </a:r>
          </a:p>
          <a:p>
            <a:pPr lvl="1"/>
            <a:r>
              <a:rPr/>
              <a:t>Subitem A</a:t>
            </a:r>
          </a:p>
          <a:p>
            <a:pPr lvl="1"/>
            <a:r>
              <a:rPr/>
              <a:t>Subitem B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Python Code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demonstrate how we can mix text and Python code in one presentation.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1: Generate Random Data</a:t>
            </a:r>
          </a:p>
          <a:p>
            <a:pPr lvl="0" indent="0">
              <a:buNone/>
            </a:pPr>
            <a:r>
              <a:rPr>
                <a:latin typeface="Courier"/>
              </a:rPr>
              <a:t>count    1000.000000
mean        0.047670
std         0.993422
min        -3.241267
25%        -0.622810
50%         0.045124
75%         0.681907
max         3.078881
dtype: float64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2: Show a Simple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Revenue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3: Plot with Matplotlib</a:t>
            </a:r>
          </a:p>
        </p:txBody>
      </p:sp>
      <p:pic>
        <p:nvPicPr>
          <p:cNvPr descr="Quarto_my%20first%20presentation_files/figure-pptx/cell-4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Presentation</dc:title>
  <dc:creator>Jiayu Ban</dc:creator>
  <cp:keywords/>
  <dcterms:created xsi:type="dcterms:W3CDTF">2025-10-12T15:21:50Z</dcterms:created>
  <dcterms:modified xsi:type="dcterms:W3CDTF">2025-10-12T15:21:50Z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-ratio">
    <vt:lpwstr>16:9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date">
    <vt:lpwstr>2025-10-12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