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31D8A9-CFB9-7949-B5A5-EDA43750AB98}"/>
              </a:ext>
            </a:extLst>
          </p:cNvPr>
          <p:cNvSpPr txBox="1"/>
          <p:nvPr/>
        </p:nvSpPr>
        <p:spPr>
          <a:xfrm>
            <a:off x="2587815" y="1157688"/>
            <a:ext cx="7829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Times New Roman" panose="020F0502020204030204" pitchFamily="34" charset="0"/>
              </a:rPr>
              <a:t>Р</a:t>
            </a:r>
            <a:r>
              <a:rPr lang="ru-RU" sz="3600" b="1" i="0" u="none" strike="noStrike" dirty="0">
                <a:solidFill>
                  <a:schemeClr val="bg1"/>
                </a:solidFill>
                <a:effectLst/>
                <a:latin typeface="Times New Roman" panose="020F0502020204030204" pitchFamily="34" charset="0"/>
              </a:rPr>
              <a:t>азрабатывали концепцию оценки и анализа </a:t>
            </a:r>
            <a:r>
              <a:rPr lang="ru-RU" sz="3600" b="1" i="0" u="none" strike="noStrike" dirty="0" err="1">
                <a:solidFill>
                  <a:schemeClr val="bg1"/>
                </a:solidFill>
                <a:effectLst/>
                <a:latin typeface="Times New Roman" panose="020F0502020204030204" pitchFamily="34" charset="0"/>
              </a:rPr>
              <a:t>полифакторных</a:t>
            </a:r>
            <a:r>
              <a:rPr lang="ru-RU" sz="3600" b="1" i="0" u="none" strike="noStrike" dirty="0">
                <a:solidFill>
                  <a:schemeClr val="bg1"/>
                </a:solidFill>
                <a:effectLst/>
                <a:latin typeface="Times New Roman" panose="020F0502020204030204" pitchFamily="34" charset="0"/>
              </a:rPr>
              <a:t> ЧС в регионе с использованием больших данных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6010" y="4509263"/>
            <a:ext cx="321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Башарова А.О. 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Республика Башкортостан</a:t>
            </a:r>
          </a:p>
        </p:txBody>
      </p:sp>
      <p:sp>
        <p:nvSpPr>
          <p:cNvPr id="6" name="AutoShape 6" descr="Значок психического здоровья 4798802"/>
          <p:cNvSpPr>
            <a:spLocks noChangeAspect="1" noChangeArrowheads="1"/>
          </p:cNvSpPr>
          <p:nvPr/>
        </p:nvSpPr>
        <p:spPr bwMode="auto">
          <a:xfrm flipV="1">
            <a:off x="155575" y="160337"/>
            <a:ext cx="1488030" cy="283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4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0B60B5-5965-A046-804F-7435EF2473B5}"/>
              </a:ext>
            </a:extLst>
          </p:cNvPr>
          <p:cNvSpPr txBox="1"/>
          <p:nvPr/>
        </p:nvSpPr>
        <p:spPr>
          <a:xfrm>
            <a:off x="1466487" y="1961368"/>
            <a:ext cx="8696085" cy="2062103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Решить управленческую задачу. </a:t>
            </a: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роанализировать взаимосвязи между различными чрезвычайными происшествиями в прошлом и спрогнозировать будущие.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5" y="-496445"/>
            <a:ext cx="3147047" cy="31470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172" y="3247061"/>
            <a:ext cx="4242726" cy="42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7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29204" y="1292180"/>
            <a:ext cx="1068343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Решение предполагает объединить всю информацию, содержащуюся в 1 большую таблицу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cvs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все не относящиеся к ЧС характеристики (злонамеренный вызов, детские шалости)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Картировать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координатам каждый тип происшествий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Наложить слои друг на друга и проверить области пересечения различных событий за год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мероприятия для минимизации вероятности причин возникновения ЧС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78552" y="230351"/>
            <a:ext cx="65589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достижения цели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sz="4400" dirty="0"/>
            </a:br>
            <a:endParaRPr lang="ru-RU" sz="4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613" y="1954978"/>
            <a:ext cx="3380950" cy="33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4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98</Words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Tw Cen MT</vt:lpstr>
      <vt:lpstr>Wingdings</vt:lpstr>
      <vt:lpstr>Контур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2022-08-24T15:01:36Z</dcterms:created>
  <dcterms:modified xsi:type="dcterms:W3CDTF">2022-08-24T18:07:47Z</dcterms:modified>
</cp:coreProperties>
</file>