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659" r:id="rId3"/>
    <p:sldId id="549" r:id="rId4"/>
    <p:sldId id="660" r:id="rId5"/>
    <p:sldId id="661" r:id="rId6"/>
    <p:sldId id="663" r:id="rId7"/>
    <p:sldId id="662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58" r:id="rId18"/>
    <p:sldId id="673" r:id="rId19"/>
    <p:sldId id="674" r:id="rId20"/>
    <p:sldId id="675" r:id="rId21"/>
    <p:sldId id="676" r:id="rId22"/>
    <p:sldId id="681" r:id="rId23"/>
    <p:sldId id="679" r:id="rId24"/>
    <p:sldId id="680" r:id="rId25"/>
    <p:sldId id="678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FF33CC"/>
    <a:srgbClr val="CCFFCC"/>
    <a:srgbClr val="CCECFF"/>
    <a:srgbClr val="FAF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9325" autoAdjust="0"/>
  </p:normalViewPr>
  <p:slideViewPr>
    <p:cSldViewPr>
      <p:cViewPr varScale="1">
        <p:scale>
          <a:sx n="77" d="100"/>
          <a:sy n="77" d="100"/>
        </p:scale>
        <p:origin x="2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2352F-C2DD-437B-B4E2-31DD59226BC1}" type="datetimeFigureOut">
              <a:rPr lang="en-US" smtClean="0"/>
              <a:pPr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834D-F05D-411B-81E4-E74E81C27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427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CE4CE48-13F5-4A9B-95E5-58E69DE6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8A1618-C89E-4927-82D1-439A0251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7839-3F7B-4B21-8CCA-76068FFE0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5BA84-7DB1-49D9-8FDD-1FEBC9BCE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16C75-0C59-4398-A0BE-6D0867ED2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Verdana" pitchFamily="34" charset="0"/>
              <a:buChar char="–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49F7-713A-43D0-A1BF-88DCC2627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9E5C-1435-40BF-9DDB-0878185B1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0AC6D-BA9B-4F04-A973-8B806B543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F30C-5675-4AEA-A396-4EA8BFC55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9A100-6BA4-4A0B-AB14-1123A9435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E6C7-DB87-4053-A0E1-556D66D3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4A77-2E70-4F13-B12D-779C28649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A44C-A00B-4EA5-B7FD-A437E0BE8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7F1551F4-EC5A-4DFF-A9FF-CCAEC6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8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4274"/>
                </a:solidFill>
              </a:rPr>
              <a:t>Updating Tables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7432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Specifying A Default 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194" name="Picture 2" descr="example of how to use  Default D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313613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9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Multiple-Row INSERT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218" name="Picture 2" descr="example  of insert statement:&#10;&#10;Multiple-Row INSERT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06" y="2362200"/>
            <a:ext cx="73136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1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UPDATE Statement</a:t>
            </a:r>
            <a:br>
              <a:rPr lang="en-US" dirty="0"/>
            </a:br>
            <a:r>
              <a:rPr lang="en-US" dirty="0"/>
              <a:t>One Row in the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42" name="Picture 2" descr="example of how to update one row in th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3938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04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UPDATE Statement</a:t>
            </a:r>
            <a:br>
              <a:rPr lang="en-US" dirty="0"/>
            </a:br>
            <a:r>
              <a:rPr lang="en-US" dirty="0"/>
              <a:t>Multiple Rows in the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1266" name="Picture 2" descr="Example of  UPDATE Statement to update &#10;Multiple Rows in th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313613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9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UPDATE Statement</a:t>
            </a:r>
            <a:br>
              <a:rPr lang="en-US" dirty="0"/>
            </a:br>
            <a:r>
              <a:rPr lang="en-US" sz="3600" dirty="0"/>
              <a:t>Set Null-Capable Column to NULL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2290" name="Picture 2" descr="examble how to Set Null-Capable Column to 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20950"/>
            <a:ext cx="73136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87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UPDATE Statement</a:t>
            </a:r>
            <a:br>
              <a:rPr lang="en-US" dirty="0"/>
            </a:br>
            <a:r>
              <a:rPr lang="en-US" sz="3600" dirty="0"/>
              <a:t>Set Column to Default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3314" name="Picture 2" descr="UPDATE Statement&#10;Example to set Column to Default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2" y="2895600"/>
            <a:ext cx="8401139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136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23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SET Clause Variation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4338" name="Picture 2" descr="Example of set clause &#10;update multiple column at o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315478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32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Integrity Constraint Errors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Constraints are automatically checked whenever a DML statement is executed against a column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any constraint rule would be broken as a result of the update, the table is not updated and an error is returned</a:t>
            </a:r>
          </a:p>
          <a:p>
            <a:pPr eaLnBrk="1" hangingPunct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Integrity Constraint Errors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770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 descr="display all data in department 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" y="2544954"/>
            <a:ext cx="6858000" cy="432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7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&#10;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Integrity Constraint Errors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2" descr="example of Integrity Constraint Errors&#10;update department code for employee 135 to cp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8" y="1752600"/>
            <a:ext cx="7960112" cy="313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39393"/>
            <a:ext cx="7543800" cy="31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Modifying Table Data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Three statements that change table data:</a:t>
            </a:r>
          </a:p>
          <a:p>
            <a:pPr lvl="1" eaLnBrk="1" hangingPunct="1"/>
            <a:r>
              <a:rPr lang="en-US" sz="2000" dirty="0"/>
              <a:t>INSERT</a:t>
            </a:r>
          </a:p>
          <a:p>
            <a:pPr lvl="1" eaLnBrk="1" hangingPunct="1"/>
            <a:r>
              <a:rPr lang="en-US" sz="2000" dirty="0"/>
              <a:t>UPDATE</a:t>
            </a:r>
          </a:p>
          <a:p>
            <a:pPr lvl="1" eaLnBrk="1" hangingPunct="1"/>
            <a:r>
              <a:rPr lang="en-US" sz="2000" dirty="0"/>
              <a:t>DELETE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All three statements can modify a single row or a set of rows in a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DELETE Statement</a:t>
            </a:r>
            <a:br>
              <a:rPr lang="en-US" dirty="0"/>
            </a:br>
            <a:r>
              <a:rPr lang="en-US" dirty="0"/>
              <a:t>One Row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7410" name="Picture 2" descr="DELETE Statement One Row&#10;delete the customer 905011 from customer tabl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3136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68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DELETE Statement</a:t>
            </a:r>
            <a:br>
              <a:rPr lang="en-US" dirty="0"/>
            </a:br>
            <a:r>
              <a:rPr lang="en-US" dirty="0"/>
              <a:t>Multiple Rows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8434" name="Picture 2" descr="DELETE Statement&#10;Multiple Rows&#10;&#10;query that deletes all customers from customers table where the ship city is port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5" y="2209800"/>
            <a:ext cx="731361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92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DELETE Statement</a:t>
            </a:r>
            <a:br>
              <a:rPr lang="en-US" dirty="0"/>
            </a:br>
            <a:r>
              <a:rPr lang="en-US" dirty="0"/>
              <a:t>What happens here?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9458" name="Picture 2" descr="another example of delete statment&#10;&#10;delete all customers from customer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4645"/>
            <a:ext cx="731361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5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ALTER TABLE</a:t>
            </a:r>
            <a:br>
              <a:rPr lang="en-US" dirty="0"/>
            </a:br>
            <a:r>
              <a:rPr lang="en-US" sz="2800" dirty="0"/>
              <a:t>Adding a New Column to an Existing Table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When you add a new column to an existing table, you have three options:</a:t>
            </a:r>
          </a:p>
          <a:p>
            <a:pPr lvl="1" eaLnBrk="1" hangingPunct="1"/>
            <a:r>
              <a:rPr lang="en-US" sz="2000" dirty="0"/>
              <a:t>Make it NOT NULL, in which case you must supply a value to insert into the column for every row using the WITH DEFAULT clause.</a:t>
            </a:r>
          </a:p>
          <a:p>
            <a:pPr lvl="1" eaLnBrk="1" hangingPunct="1"/>
            <a:r>
              <a:rPr lang="en-US" sz="2000" dirty="0"/>
              <a:t>Make the column NULL capable, in which case the DBMS will insert NULL values into the columns</a:t>
            </a:r>
          </a:p>
          <a:p>
            <a:pPr lvl="1" eaLnBrk="1" hangingPunct="1"/>
            <a:r>
              <a:rPr lang="en-US" sz="2000" dirty="0"/>
              <a:t>Make it NULL capable and give it a default value</a:t>
            </a:r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DELETE Statement</a:t>
            </a:r>
            <a:br>
              <a:rPr lang="en-US" dirty="0"/>
            </a:br>
            <a:r>
              <a:rPr lang="en-US" dirty="0"/>
              <a:t>What happens here?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 descr="Example: add new column to employe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3136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28819"/>
            <a:ext cx="13716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5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End </a:t>
            </a:r>
            <a:r>
              <a:rPr lang="en-US" dirty="0">
                <a:sym typeface="Wingdings" pitchFamily="2" charset="2"/>
              </a:rPr>
              <a:t>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 Statement </a:t>
            </a:r>
            <a:br>
              <a:rPr lang="en-US" dirty="0"/>
            </a:br>
            <a:r>
              <a:rPr lang="en-US" dirty="0"/>
              <a:t>Explicit Column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INSERT Statement &#10;Explicit Column Names&#10;Example of query that inserts data for customer 912637 into The customer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809937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9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Verify INSERT Worked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1" name="Picture 3" descr="Query that verify that customer inserted before exist in th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199"/>
            <a:ext cx="8096341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02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 Statement </a:t>
            </a:r>
            <a:br>
              <a:rPr lang="en-US" dirty="0"/>
            </a:br>
            <a:r>
              <a:rPr lang="en-US" dirty="0"/>
              <a:t>Implicit Column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INSERT Statement &#10;Implicit Column Names&#10;&#10;insert data without specifying the column n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4" y="2514600"/>
            <a:ext cx="826497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91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Apostrophe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 descr="if the name to be inserted contains apostrophe, add another apostroph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3136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8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Explicit Default With INSERT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Explicit Default With INSERT&#10;example of query that use Default to insert default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" y="2971800"/>
            <a:ext cx="73136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5" y="2188397"/>
            <a:ext cx="73136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7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&#10;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Inserting Rows with NULL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733156"/>
            <a:ext cx="731361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example of Inserting Rows with NULL Valu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13613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1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Verify NULL values from INSERTs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170" name="Picture 2" descr="Verify NULL values from INSERTs used in previous 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362200"/>
            <a:ext cx="731361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35154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Words>306</Words>
  <Application>Microsoft Macintosh PowerPoint</Application>
  <PresentationFormat>On-screen Show (4:3)</PresentationFormat>
  <Paragraphs>87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Verdana</vt:lpstr>
      <vt:lpstr>Wingdings</vt:lpstr>
      <vt:lpstr>Profile</vt:lpstr>
      <vt:lpstr>Updating Tables</vt:lpstr>
      <vt:lpstr>Modifying Table Data</vt:lpstr>
      <vt:lpstr>INSERT Statement  Explicit Column Names</vt:lpstr>
      <vt:lpstr>Verify INSERT Worked</vt:lpstr>
      <vt:lpstr>INSERT Statement  Implicit Column Names</vt:lpstr>
      <vt:lpstr>Apostrophe</vt:lpstr>
      <vt:lpstr>Explicit Default With INSERT</vt:lpstr>
      <vt:lpstr>Inserting Rows with NULL Values</vt:lpstr>
      <vt:lpstr>Verify NULL values from INSERTs</vt:lpstr>
      <vt:lpstr>Specifying A Default Date</vt:lpstr>
      <vt:lpstr>Multiple-Row INSERT Statement</vt:lpstr>
      <vt:lpstr>UPDATE Statement One Row in the Table</vt:lpstr>
      <vt:lpstr>UPDATE Statement Multiple Rows in the Table</vt:lpstr>
      <vt:lpstr>UPDATE Statement Set Null-Capable Column to NULL</vt:lpstr>
      <vt:lpstr>UPDATE Statement Set Column to Default Value</vt:lpstr>
      <vt:lpstr>SET Clause Variation</vt:lpstr>
      <vt:lpstr>Integrity Constraint Errors</vt:lpstr>
      <vt:lpstr>Integrity Constraint Errors</vt:lpstr>
      <vt:lpstr>Integrity Constraint Errors</vt:lpstr>
      <vt:lpstr>DELETE Statement One Row</vt:lpstr>
      <vt:lpstr>DELETE Statement Multiple Rows</vt:lpstr>
      <vt:lpstr>DELETE Statement What happens here?</vt:lpstr>
      <vt:lpstr>ALTER TABLE Adding a New Column to an Existing Table</vt:lpstr>
      <vt:lpstr>DELETE Statement What happens here?</vt:lpstr>
      <vt:lpstr>The End 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Marge Hohly</dc:creator>
  <cp:lastModifiedBy>Alice Supawatrai</cp:lastModifiedBy>
  <cp:revision>334</cp:revision>
  <cp:lastPrinted>2012-09-14T16:56:48Z</cp:lastPrinted>
  <dcterms:created xsi:type="dcterms:W3CDTF">2006-08-29T19:10:25Z</dcterms:created>
  <dcterms:modified xsi:type="dcterms:W3CDTF">2022-09-16T05:06:33Z</dcterms:modified>
</cp:coreProperties>
</file>