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40CE7-9D72-4252-BA8A-07F7A84A8AEA}" v="1" dt="2020-12-07T07:52:47.3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38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B2340CE7-9D72-4252-BA8A-07F7A84A8AEA}"/>
    <pc:docChg chg="modSld">
      <pc:chgData name="Linchen Wang" userId="23edae9413cede3f" providerId="LiveId" clId="{B2340CE7-9D72-4252-BA8A-07F7A84A8AEA}" dt="2020-12-07T07:55:19.361" v="206" actId="13244"/>
      <pc:docMkLst>
        <pc:docMk/>
      </pc:docMkLst>
      <pc:sldChg chg="modSp mod">
        <pc:chgData name="Linchen Wang" userId="23edae9413cede3f" providerId="LiveId" clId="{B2340CE7-9D72-4252-BA8A-07F7A84A8AEA}" dt="2020-12-07T07:51:34.424" v="170" actId="13244"/>
        <pc:sldMkLst>
          <pc:docMk/>
          <pc:sldMk cId="0" sldId="256"/>
        </pc:sldMkLst>
        <pc:spChg chg="ord">
          <ac:chgData name="Linchen Wang" userId="23edae9413cede3f" providerId="LiveId" clId="{B2340CE7-9D72-4252-BA8A-07F7A84A8AEA}" dt="2020-12-07T07:51:34.424" v="170" actId="13244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2:22.643" v="178" actId="13244"/>
        <pc:sldMkLst>
          <pc:docMk/>
          <pc:sldMk cId="0" sldId="259"/>
        </pc:sldMkLst>
        <pc:spChg chg="ord">
          <ac:chgData name="Linchen Wang" userId="23edae9413cede3f" providerId="LiveId" clId="{B2340CE7-9D72-4252-BA8A-07F7A84A8AEA}" dt="2020-12-07T07:52:05.242" v="175" actId="13244"/>
          <ac:spMkLst>
            <pc:docMk/>
            <pc:sldMk cId="0" sldId="259"/>
            <ac:spMk id="3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38.191" v="0" actId="962"/>
          <ac:spMkLst>
            <pc:docMk/>
            <pc:sldMk cId="0" sldId="259"/>
            <ac:spMk id="6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0.170" v="1" actId="962"/>
          <ac:spMkLst>
            <pc:docMk/>
            <pc:sldMk cId="0" sldId="259"/>
            <ac:spMk id="7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1.436" v="2" actId="962"/>
          <ac:spMkLst>
            <pc:docMk/>
            <pc:sldMk cId="0" sldId="259"/>
            <ac:spMk id="8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2.660" v="3" actId="962"/>
          <ac:spMkLst>
            <pc:docMk/>
            <pc:sldMk cId="0" sldId="259"/>
            <ac:spMk id="9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4.407" v="4" actId="962"/>
          <ac:spMkLst>
            <pc:docMk/>
            <pc:sldMk cId="0" sldId="259"/>
            <ac:spMk id="10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5.899" v="5" actId="962"/>
          <ac:spMkLst>
            <pc:docMk/>
            <pc:sldMk cId="0" sldId="259"/>
            <ac:spMk id="11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7.099" v="6" actId="962"/>
          <ac:spMkLst>
            <pc:docMk/>
            <pc:sldMk cId="0" sldId="259"/>
            <ac:spMk id="12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8.148" v="7" actId="962"/>
          <ac:spMkLst>
            <pc:docMk/>
            <pc:sldMk cId="0" sldId="259"/>
            <ac:spMk id="13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49.132" v="8" actId="962"/>
          <ac:spMkLst>
            <pc:docMk/>
            <pc:sldMk cId="0" sldId="259"/>
            <ac:spMk id="1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0.180" v="9" actId="962"/>
          <ac:spMkLst>
            <pc:docMk/>
            <pc:sldMk cId="0" sldId="259"/>
            <ac:spMk id="15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2:12.464" v="176" actId="13244"/>
          <ac:spMkLst>
            <pc:docMk/>
            <pc:sldMk cId="0" sldId="259"/>
            <ac:spMk id="16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2:19.890" v="177" actId="13244"/>
          <ac:spMkLst>
            <pc:docMk/>
            <pc:sldMk cId="0" sldId="259"/>
            <ac:spMk id="19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1.225" v="10" actId="962"/>
          <ac:spMkLst>
            <pc:docMk/>
            <pc:sldMk cId="0" sldId="259"/>
            <ac:spMk id="20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2.275" v="11" actId="962"/>
          <ac:spMkLst>
            <pc:docMk/>
            <pc:sldMk cId="0" sldId="259"/>
            <ac:spMk id="21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3.233" v="12" actId="962"/>
          <ac:spMkLst>
            <pc:docMk/>
            <pc:sldMk cId="0" sldId="259"/>
            <ac:spMk id="22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4.471" v="13" actId="962"/>
          <ac:spMkLst>
            <pc:docMk/>
            <pc:sldMk cId="0" sldId="259"/>
            <ac:spMk id="23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6.069" v="14" actId="962"/>
          <ac:spMkLst>
            <pc:docMk/>
            <pc:sldMk cId="0" sldId="259"/>
            <ac:spMk id="2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7.314" v="15" actId="962"/>
          <ac:spMkLst>
            <pc:docMk/>
            <pc:sldMk cId="0" sldId="259"/>
            <ac:spMk id="25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2:22.643" v="178" actId="1324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8.597" v="16" actId="962"/>
          <ac:spMkLst>
            <pc:docMk/>
            <pc:sldMk cId="0" sldId="259"/>
            <ac:spMk id="29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8:59.745" v="17" actId="962"/>
          <ac:spMkLst>
            <pc:docMk/>
            <pc:sldMk cId="0" sldId="259"/>
            <ac:spMk id="30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00.854" v="18" actId="962"/>
          <ac:spMkLst>
            <pc:docMk/>
            <pc:sldMk cId="0" sldId="259"/>
            <ac:spMk id="31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02.198" v="19" actId="962"/>
          <ac:spMkLst>
            <pc:docMk/>
            <pc:sldMk cId="0" sldId="259"/>
            <ac:spMk id="32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49:04.056" v="20" actId="962"/>
        <pc:sldMkLst>
          <pc:docMk/>
          <pc:sldMk cId="0" sldId="265"/>
        </pc:sldMkLst>
        <pc:spChg chg="mod">
          <ac:chgData name="Linchen Wang" userId="23edae9413cede3f" providerId="LiveId" clId="{B2340CE7-9D72-4252-BA8A-07F7A84A8AEA}" dt="2020-12-07T07:49:04.056" v="20" actId="962"/>
          <ac:spMkLst>
            <pc:docMk/>
            <pc:sldMk cId="0" sldId="265"/>
            <ac:spMk id="4" creationId="{00000000-0000-0000-0000-000000000000}"/>
          </ac:spMkLst>
        </pc:spChg>
      </pc:sldChg>
      <pc:sldChg chg="addSp modSp mod">
        <pc:chgData name="Linchen Wang" userId="23edae9413cede3f" providerId="LiveId" clId="{B2340CE7-9D72-4252-BA8A-07F7A84A8AEA}" dt="2020-12-07T07:53:37.186" v="192" actId="13244"/>
        <pc:sldMkLst>
          <pc:docMk/>
          <pc:sldMk cId="0" sldId="266"/>
        </pc:sldMkLst>
        <pc:spChg chg="mod">
          <ac:chgData name="Linchen Wang" userId="23edae9413cede3f" providerId="LiveId" clId="{B2340CE7-9D72-4252-BA8A-07F7A84A8AEA}" dt="2020-12-07T07:49:06.886" v="21" actId="962"/>
          <ac:spMkLst>
            <pc:docMk/>
            <pc:sldMk cId="0" sldId="266"/>
            <ac:spMk id="3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08.938" v="22" actId="962"/>
          <ac:spMkLst>
            <pc:docMk/>
            <pc:sldMk cId="0" sldId="266"/>
            <ac:spMk id="4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3:11.296" v="188" actId="13244"/>
          <ac:spMkLst>
            <pc:docMk/>
            <pc:sldMk cId="0" sldId="266"/>
            <ac:spMk id="5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11.407" v="23" actId="962"/>
          <ac:spMkLst>
            <pc:docMk/>
            <pc:sldMk cId="0" sldId="266"/>
            <ac:spMk id="6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3:26.693" v="190" actId="13244"/>
          <ac:spMkLst>
            <pc:docMk/>
            <pc:sldMk cId="0" sldId="266"/>
            <ac:spMk id="7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28.455" v="51" actId="962"/>
          <ac:spMkLst>
            <pc:docMk/>
            <pc:sldMk cId="0" sldId="266"/>
            <ac:spMk id="8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3:28.164" v="191" actId="13244"/>
          <ac:spMkLst>
            <pc:docMk/>
            <pc:sldMk cId="0" sldId="266"/>
            <ac:spMk id="9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37.762" v="54" actId="962"/>
          <ac:spMkLst>
            <pc:docMk/>
            <pc:sldMk cId="0" sldId="266"/>
            <ac:spMk id="10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40.582" v="55" actId="962"/>
          <ac:spMkLst>
            <pc:docMk/>
            <pc:sldMk cId="0" sldId="266"/>
            <ac:spMk id="11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44.073" v="57" actId="962"/>
          <ac:spMkLst>
            <pc:docMk/>
            <pc:sldMk cId="0" sldId="266"/>
            <ac:spMk id="12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49:46.343" v="58" actId="962"/>
          <ac:spMkLst>
            <pc:docMk/>
            <pc:sldMk cId="0" sldId="266"/>
            <ac:spMk id="13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3:37.186" v="192" actId="13244"/>
          <ac:spMkLst>
            <pc:docMk/>
            <pc:sldMk cId="0" sldId="266"/>
            <ac:spMk id="14" creationId="{00000000-0000-0000-0000-000000000000}"/>
          </ac:spMkLst>
        </pc:spChg>
        <pc:spChg chg="add mod ord">
          <ac:chgData name="Linchen Wang" userId="23edae9413cede3f" providerId="LiveId" clId="{B2340CE7-9D72-4252-BA8A-07F7A84A8AEA}" dt="2020-12-07T07:53:20.686" v="189" actId="13244"/>
          <ac:spMkLst>
            <pc:docMk/>
            <pc:sldMk cId="0" sldId="266"/>
            <ac:spMk id="17" creationId="{085BB485-B6F7-40EC-B54B-557BE49ED071}"/>
          </ac:spMkLst>
        </pc:spChg>
      </pc:sldChg>
      <pc:sldChg chg="modSp mod">
        <pc:chgData name="Linchen Wang" userId="23edae9413cede3f" providerId="LiveId" clId="{B2340CE7-9D72-4252-BA8A-07F7A84A8AEA}" dt="2020-12-07T07:49:50.881" v="60" actId="962"/>
        <pc:sldMkLst>
          <pc:docMk/>
          <pc:sldMk cId="0" sldId="267"/>
        </pc:sldMkLst>
        <pc:spChg chg="mod">
          <ac:chgData name="Linchen Wang" userId="23edae9413cede3f" providerId="LiveId" clId="{B2340CE7-9D72-4252-BA8A-07F7A84A8AEA}" dt="2020-12-07T07:49:50.881" v="60" actId="962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4:31.826" v="199" actId="13244"/>
        <pc:sldMkLst>
          <pc:docMk/>
          <pc:sldMk cId="0" sldId="268"/>
        </pc:sldMkLst>
        <pc:spChg chg="mod ord">
          <ac:chgData name="Linchen Wang" userId="23edae9413cede3f" providerId="LiveId" clId="{B2340CE7-9D72-4252-BA8A-07F7A84A8AEA}" dt="2020-12-07T07:54:05.950" v="195" actId="13244"/>
          <ac:spMkLst>
            <pc:docMk/>
            <pc:sldMk cId="0" sldId="268"/>
            <ac:spMk id="2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3:44.987" v="193" actId="13244"/>
          <ac:spMkLst>
            <pc:docMk/>
            <pc:sldMk cId="0" sldId="268"/>
            <ac:spMk id="3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3:48.623" v="194" actId="13244"/>
          <ac:spMkLst>
            <pc:docMk/>
            <pc:sldMk cId="0" sldId="268"/>
            <ac:spMk id="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00.323" v="62" actId="962"/>
          <ac:spMkLst>
            <pc:docMk/>
            <pc:sldMk cId="0" sldId="268"/>
            <ac:spMk id="5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02.672" v="63" actId="962"/>
          <ac:spMkLst>
            <pc:docMk/>
            <pc:sldMk cId="0" sldId="268"/>
            <ac:spMk id="7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13.171" v="196" actId="13244"/>
          <ac:spMkLst>
            <pc:docMk/>
            <pc:sldMk cId="0" sldId="268"/>
            <ac:spMk id="9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17.245" v="197" actId="13244"/>
          <ac:spMkLst>
            <pc:docMk/>
            <pc:sldMk cId="0" sldId="268"/>
            <ac:spMk id="10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31.826" v="199" actId="13244"/>
          <ac:spMkLst>
            <pc:docMk/>
            <pc:sldMk cId="0" sldId="268"/>
            <ac:spMk id="11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20.058" v="198" actId="13244"/>
          <ac:spMkLst>
            <pc:docMk/>
            <pc:sldMk cId="0" sldId="268"/>
            <ac:spMk id="12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0:34.426" v="128" actId="962"/>
        <pc:sldMkLst>
          <pc:docMk/>
          <pc:sldMk cId="0" sldId="270"/>
        </pc:sldMkLst>
        <pc:spChg chg="mod">
          <ac:chgData name="Linchen Wang" userId="23edae9413cede3f" providerId="LiveId" clId="{B2340CE7-9D72-4252-BA8A-07F7A84A8AEA}" dt="2020-12-07T07:50:34.426" v="128" actId="962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0:41.447" v="132" actId="962"/>
        <pc:sldMkLst>
          <pc:docMk/>
          <pc:sldMk cId="0" sldId="271"/>
        </pc:sldMkLst>
        <pc:spChg chg="mod">
          <ac:chgData name="Linchen Wang" userId="23edae9413cede3f" providerId="LiveId" clId="{B2340CE7-9D72-4252-BA8A-07F7A84A8AEA}" dt="2020-12-07T07:50:36.383" v="129" actId="962"/>
          <ac:spMkLst>
            <pc:docMk/>
            <pc:sldMk cId="0" sldId="271"/>
            <ac:spMk id="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38.619" v="130" actId="962"/>
          <ac:spMkLst>
            <pc:docMk/>
            <pc:sldMk cId="0" sldId="271"/>
            <ac:spMk id="6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40.065" v="131" actId="962"/>
          <ac:spMkLst>
            <pc:docMk/>
            <pc:sldMk cId="0" sldId="271"/>
            <ac:spMk id="7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41.447" v="132" actId="962"/>
          <ac:spMkLst>
            <pc:docMk/>
            <pc:sldMk cId="0" sldId="271"/>
            <ac:spMk id="8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4:43.487" v="202" actId="13244"/>
        <pc:sldMkLst>
          <pc:docMk/>
          <pc:sldMk cId="0" sldId="273"/>
        </pc:sldMkLst>
        <pc:spChg chg="mod ord">
          <ac:chgData name="Linchen Wang" userId="23edae9413cede3f" providerId="LiveId" clId="{B2340CE7-9D72-4252-BA8A-07F7A84A8AEA}" dt="2020-12-07T07:54:41.800" v="201" actId="13244"/>
          <ac:spMkLst>
            <pc:docMk/>
            <pc:sldMk cId="0" sldId="273"/>
            <ac:spMk id="3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4:40.248" v="200" actId="13244"/>
          <ac:spMkLst>
            <pc:docMk/>
            <pc:sldMk cId="0" sldId="273"/>
            <ac:spMk id="5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4:43.487" v="202" actId="13244"/>
          <ac:spMkLst>
            <pc:docMk/>
            <pc:sldMk cId="0" sldId="273"/>
            <ac:spMk id="7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4:43.487" v="202" actId="13244"/>
          <ac:spMkLst>
            <pc:docMk/>
            <pc:sldMk cId="0" sldId="273"/>
            <ac:spMk id="8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4:55.247" v="204" actId="13244"/>
        <pc:sldMkLst>
          <pc:docMk/>
          <pc:sldMk cId="0" sldId="274"/>
        </pc:sldMkLst>
        <pc:spChg chg="mod">
          <ac:chgData name="Linchen Wang" userId="23edae9413cede3f" providerId="LiveId" clId="{B2340CE7-9D72-4252-BA8A-07F7A84A8AEA}" dt="2020-12-07T07:50:45.054" v="134" actId="962"/>
          <ac:spMkLst>
            <pc:docMk/>
            <pc:sldMk cId="0" sldId="274"/>
            <ac:spMk id="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47.169" v="135" actId="962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54.070" v="203" actId="1324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4:55.247" v="204" actId="13244"/>
          <ac:spMkLst>
            <pc:docMk/>
            <pc:sldMk cId="0" sldId="274"/>
            <ac:spMk id="9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0:59.693" v="146" actId="962"/>
          <ac:spMkLst>
            <pc:docMk/>
            <pc:sldMk cId="0" sldId="274"/>
            <ac:spMk id="10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1:01.862" v="147" actId="962"/>
          <ac:spMkLst>
            <pc:docMk/>
            <pc:sldMk cId="0" sldId="274"/>
            <ac:spMk id="11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5:01.982" v="205" actId="13244"/>
        <pc:sldMkLst>
          <pc:docMk/>
          <pc:sldMk cId="0" sldId="276"/>
        </pc:sldMkLst>
        <pc:spChg chg="ord">
          <ac:chgData name="Linchen Wang" userId="23edae9413cede3f" providerId="LiveId" clId="{B2340CE7-9D72-4252-BA8A-07F7A84A8AEA}" dt="2020-12-07T07:55:01.982" v="205" actId="13244"/>
          <ac:spMkLst>
            <pc:docMk/>
            <pc:sldMk cId="0" sldId="276"/>
            <ac:spMk id="5" creationId="{00000000-0000-0000-0000-000000000000}"/>
          </ac:spMkLst>
        </pc:spChg>
        <pc:spChg chg="ord">
          <ac:chgData name="Linchen Wang" userId="23edae9413cede3f" providerId="LiveId" clId="{B2340CE7-9D72-4252-BA8A-07F7A84A8AEA}" dt="2020-12-07T07:55:01.982" v="205" actId="13244"/>
          <ac:spMkLst>
            <pc:docMk/>
            <pc:sldMk cId="0" sldId="276"/>
            <ac:spMk id="6" creationId="{00000000-0000-0000-0000-000000000000}"/>
          </ac:spMkLst>
        </pc:spChg>
      </pc:sldChg>
      <pc:sldChg chg="modSp mod">
        <pc:chgData name="Linchen Wang" userId="23edae9413cede3f" providerId="LiveId" clId="{B2340CE7-9D72-4252-BA8A-07F7A84A8AEA}" dt="2020-12-07T07:55:19.361" v="206" actId="13244"/>
        <pc:sldMkLst>
          <pc:docMk/>
          <pc:sldMk cId="0" sldId="277"/>
        </pc:sldMkLst>
        <pc:spChg chg="mod">
          <ac:chgData name="Linchen Wang" userId="23edae9413cede3f" providerId="LiveId" clId="{B2340CE7-9D72-4252-BA8A-07F7A84A8AEA}" dt="2020-12-07T07:51:04.359" v="148" actId="962"/>
          <ac:spMkLst>
            <pc:docMk/>
            <pc:sldMk cId="0" sldId="277"/>
            <ac:spMk id="4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1:06.691" v="149" actId="962"/>
          <ac:spMkLst>
            <pc:docMk/>
            <pc:sldMk cId="0" sldId="277"/>
            <ac:spMk id="5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1:08.530" v="150" actId="962"/>
          <ac:spMkLst>
            <pc:docMk/>
            <pc:sldMk cId="0" sldId="277"/>
            <ac:spMk id="6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5:19.361" v="206" actId="13244"/>
          <ac:spMkLst>
            <pc:docMk/>
            <pc:sldMk cId="0" sldId="277"/>
            <ac:spMk id="9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5:19.361" v="206" actId="13244"/>
          <ac:spMkLst>
            <pc:docMk/>
            <pc:sldMk cId="0" sldId="277"/>
            <ac:spMk id="10" creationId="{00000000-0000-0000-0000-000000000000}"/>
          </ac:spMkLst>
        </pc:spChg>
        <pc:spChg chg="mod ord">
          <ac:chgData name="Linchen Wang" userId="23edae9413cede3f" providerId="LiveId" clId="{B2340CE7-9D72-4252-BA8A-07F7A84A8AEA}" dt="2020-12-07T07:55:19.361" v="206" actId="13244"/>
          <ac:spMkLst>
            <pc:docMk/>
            <pc:sldMk cId="0" sldId="277"/>
            <ac:spMk id="11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1:28.278" v="168" actId="962"/>
          <ac:spMkLst>
            <pc:docMk/>
            <pc:sldMk cId="0" sldId="277"/>
            <ac:spMk id="12" creationId="{00000000-0000-0000-0000-000000000000}"/>
          </ac:spMkLst>
        </pc:spChg>
        <pc:spChg chg="mod">
          <ac:chgData name="Linchen Wang" userId="23edae9413cede3f" providerId="LiveId" clId="{B2340CE7-9D72-4252-BA8A-07F7A84A8AEA}" dt="2020-12-07T07:51:30.316" v="169" actId="962"/>
          <ac:spMkLst>
            <pc:docMk/>
            <pc:sldMk cId="0" sldId="277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55185" y="2344714"/>
            <a:ext cx="1651000" cy="2658745"/>
          </a:xfrm>
          <a:custGeom>
            <a:avLst/>
            <a:gdLst/>
            <a:ahLst/>
            <a:cxnLst/>
            <a:rect l="l" t="t" r="r" b="b"/>
            <a:pathLst>
              <a:path w="1651000" h="2658745">
                <a:moveTo>
                  <a:pt x="508000" y="1710811"/>
                </a:moveTo>
                <a:lnTo>
                  <a:pt x="508000" y="1370035"/>
                </a:lnTo>
                <a:lnTo>
                  <a:pt x="482600" y="1386037"/>
                </a:lnTo>
                <a:lnTo>
                  <a:pt x="444500" y="1402039"/>
                </a:lnTo>
                <a:lnTo>
                  <a:pt x="419100" y="1418803"/>
                </a:lnTo>
                <a:lnTo>
                  <a:pt x="368300" y="1443760"/>
                </a:lnTo>
                <a:lnTo>
                  <a:pt x="330200" y="1469801"/>
                </a:lnTo>
                <a:lnTo>
                  <a:pt x="279400" y="1497045"/>
                </a:lnTo>
                <a:lnTo>
                  <a:pt x="241300" y="1525607"/>
                </a:lnTo>
                <a:lnTo>
                  <a:pt x="203200" y="1555606"/>
                </a:lnTo>
                <a:lnTo>
                  <a:pt x="177800" y="1587159"/>
                </a:lnTo>
                <a:lnTo>
                  <a:pt x="139700" y="1620383"/>
                </a:lnTo>
                <a:lnTo>
                  <a:pt x="114300" y="1655395"/>
                </a:lnTo>
                <a:lnTo>
                  <a:pt x="88900" y="1692312"/>
                </a:lnTo>
                <a:lnTo>
                  <a:pt x="63500" y="1731252"/>
                </a:lnTo>
                <a:lnTo>
                  <a:pt x="38100" y="1772331"/>
                </a:lnTo>
                <a:lnTo>
                  <a:pt x="25400" y="1815667"/>
                </a:lnTo>
                <a:lnTo>
                  <a:pt x="12700" y="1861378"/>
                </a:lnTo>
                <a:lnTo>
                  <a:pt x="0" y="1909579"/>
                </a:lnTo>
                <a:lnTo>
                  <a:pt x="0" y="2130615"/>
                </a:lnTo>
                <a:lnTo>
                  <a:pt x="12700" y="2178823"/>
                </a:lnTo>
                <a:lnTo>
                  <a:pt x="25400" y="2224825"/>
                </a:lnTo>
                <a:lnTo>
                  <a:pt x="50800" y="2268604"/>
                </a:lnTo>
                <a:lnTo>
                  <a:pt x="63500" y="2310141"/>
                </a:lnTo>
                <a:lnTo>
                  <a:pt x="88900" y="2349420"/>
                </a:lnTo>
                <a:lnTo>
                  <a:pt x="114300" y="2386422"/>
                </a:lnTo>
                <a:lnTo>
                  <a:pt x="152400" y="2421130"/>
                </a:lnTo>
                <a:lnTo>
                  <a:pt x="177800" y="2453527"/>
                </a:lnTo>
                <a:lnTo>
                  <a:pt x="215900" y="2483593"/>
                </a:lnTo>
                <a:lnTo>
                  <a:pt x="254000" y="2511313"/>
                </a:lnTo>
                <a:lnTo>
                  <a:pt x="292100" y="2536668"/>
                </a:lnTo>
                <a:lnTo>
                  <a:pt x="330200" y="2559641"/>
                </a:lnTo>
                <a:lnTo>
                  <a:pt x="368300" y="2580213"/>
                </a:lnTo>
                <a:lnTo>
                  <a:pt x="419100" y="2598367"/>
                </a:lnTo>
                <a:lnTo>
                  <a:pt x="457200" y="2614086"/>
                </a:lnTo>
                <a:lnTo>
                  <a:pt x="469900" y="2617403"/>
                </a:lnTo>
                <a:lnTo>
                  <a:pt x="469900" y="1972624"/>
                </a:lnTo>
                <a:lnTo>
                  <a:pt x="482600" y="1923549"/>
                </a:lnTo>
                <a:lnTo>
                  <a:pt x="482600" y="1871618"/>
                </a:lnTo>
                <a:lnTo>
                  <a:pt x="495300" y="1818043"/>
                </a:lnTo>
                <a:lnTo>
                  <a:pt x="495300" y="1764037"/>
                </a:lnTo>
                <a:lnTo>
                  <a:pt x="508000" y="1710811"/>
                </a:lnTo>
                <a:close/>
              </a:path>
              <a:path w="1651000" h="2658745">
                <a:moveTo>
                  <a:pt x="1612900" y="683854"/>
                </a:moveTo>
                <a:lnTo>
                  <a:pt x="1612900" y="493352"/>
                </a:lnTo>
                <a:lnTo>
                  <a:pt x="1600200" y="448455"/>
                </a:lnTo>
                <a:lnTo>
                  <a:pt x="1587500" y="405138"/>
                </a:lnTo>
                <a:lnTo>
                  <a:pt x="1562100" y="363509"/>
                </a:lnTo>
                <a:lnTo>
                  <a:pt x="1549400" y="323674"/>
                </a:lnTo>
                <a:lnTo>
                  <a:pt x="1524000" y="285739"/>
                </a:lnTo>
                <a:lnTo>
                  <a:pt x="1498600" y="249811"/>
                </a:lnTo>
                <a:lnTo>
                  <a:pt x="1460500" y="215996"/>
                </a:lnTo>
                <a:lnTo>
                  <a:pt x="1435100" y="184401"/>
                </a:lnTo>
                <a:lnTo>
                  <a:pt x="1397000" y="155133"/>
                </a:lnTo>
                <a:lnTo>
                  <a:pt x="1358900" y="128297"/>
                </a:lnTo>
                <a:lnTo>
                  <a:pt x="1320800" y="104001"/>
                </a:lnTo>
                <a:lnTo>
                  <a:pt x="1282700" y="82351"/>
                </a:lnTo>
                <a:lnTo>
                  <a:pt x="1231900" y="63454"/>
                </a:lnTo>
                <a:lnTo>
                  <a:pt x="1193800" y="47416"/>
                </a:lnTo>
                <a:lnTo>
                  <a:pt x="1155700" y="34344"/>
                </a:lnTo>
                <a:lnTo>
                  <a:pt x="1104900" y="24343"/>
                </a:lnTo>
                <a:lnTo>
                  <a:pt x="1066800" y="16723"/>
                </a:lnTo>
                <a:lnTo>
                  <a:pt x="1028700" y="10627"/>
                </a:lnTo>
                <a:lnTo>
                  <a:pt x="990600" y="6055"/>
                </a:lnTo>
                <a:lnTo>
                  <a:pt x="939800" y="2245"/>
                </a:lnTo>
                <a:lnTo>
                  <a:pt x="901700" y="721"/>
                </a:lnTo>
                <a:lnTo>
                  <a:pt x="850900" y="0"/>
                </a:lnTo>
                <a:lnTo>
                  <a:pt x="800099" y="1030"/>
                </a:lnTo>
                <a:lnTo>
                  <a:pt x="749299" y="3978"/>
                </a:lnTo>
                <a:lnTo>
                  <a:pt x="698499" y="9008"/>
                </a:lnTo>
                <a:lnTo>
                  <a:pt x="647699" y="16285"/>
                </a:lnTo>
                <a:lnTo>
                  <a:pt x="596899" y="25975"/>
                </a:lnTo>
                <a:lnTo>
                  <a:pt x="546099" y="38243"/>
                </a:lnTo>
                <a:lnTo>
                  <a:pt x="495299" y="53253"/>
                </a:lnTo>
                <a:lnTo>
                  <a:pt x="457199" y="71171"/>
                </a:lnTo>
                <a:lnTo>
                  <a:pt x="406399" y="92161"/>
                </a:lnTo>
                <a:lnTo>
                  <a:pt x="380999" y="109687"/>
                </a:lnTo>
                <a:lnTo>
                  <a:pt x="342900" y="128737"/>
                </a:lnTo>
                <a:lnTo>
                  <a:pt x="304800" y="154791"/>
                </a:lnTo>
                <a:lnTo>
                  <a:pt x="266700" y="184087"/>
                </a:lnTo>
                <a:lnTo>
                  <a:pt x="228600" y="216234"/>
                </a:lnTo>
                <a:lnTo>
                  <a:pt x="203200" y="250843"/>
                </a:lnTo>
                <a:lnTo>
                  <a:pt x="165100" y="287525"/>
                </a:lnTo>
                <a:lnTo>
                  <a:pt x="139700" y="325889"/>
                </a:lnTo>
                <a:lnTo>
                  <a:pt x="114300" y="365546"/>
                </a:lnTo>
                <a:lnTo>
                  <a:pt x="88900" y="406105"/>
                </a:lnTo>
                <a:lnTo>
                  <a:pt x="63500" y="464017"/>
                </a:lnTo>
                <a:lnTo>
                  <a:pt x="63500" y="492973"/>
                </a:lnTo>
                <a:lnTo>
                  <a:pt x="50800" y="523453"/>
                </a:lnTo>
                <a:lnTo>
                  <a:pt x="38100" y="569412"/>
                </a:lnTo>
                <a:lnTo>
                  <a:pt x="38100" y="717270"/>
                </a:lnTo>
                <a:lnTo>
                  <a:pt x="50800" y="767410"/>
                </a:lnTo>
                <a:lnTo>
                  <a:pt x="50800" y="816742"/>
                </a:lnTo>
                <a:lnTo>
                  <a:pt x="63500" y="864521"/>
                </a:lnTo>
                <a:lnTo>
                  <a:pt x="88900" y="910008"/>
                </a:lnTo>
                <a:lnTo>
                  <a:pt x="101600" y="952459"/>
                </a:lnTo>
                <a:lnTo>
                  <a:pt x="127000" y="989797"/>
                </a:lnTo>
                <a:lnTo>
                  <a:pt x="139700" y="1008847"/>
                </a:lnTo>
                <a:lnTo>
                  <a:pt x="165100" y="1048470"/>
                </a:lnTo>
                <a:lnTo>
                  <a:pt x="190500" y="1086715"/>
                </a:lnTo>
                <a:lnTo>
                  <a:pt x="228600" y="1123625"/>
                </a:lnTo>
                <a:lnTo>
                  <a:pt x="266700" y="1159243"/>
                </a:lnTo>
                <a:lnTo>
                  <a:pt x="304800" y="1193614"/>
                </a:lnTo>
                <a:lnTo>
                  <a:pt x="342900" y="1226779"/>
                </a:lnTo>
                <a:lnTo>
                  <a:pt x="381000" y="1258783"/>
                </a:lnTo>
                <a:lnTo>
                  <a:pt x="406400" y="1285453"/>
                </a:lnTo>
                <a:lnTo>
                  <a:pt x="444500" y="1312885"/>
                </a:lnTo>
                <a:lnTo>
                  <a:pt x="469900" y="1341079"/>
                </a:lnTo>
                <a:lnTo>
                  <a:pt x="508000" y="1370035"/>
                </a:lnTo>
                <a:lnTo>
                  <a:pt x="508000" y="1710811"/>
                </a:lnTo>
                <a:lnTo>
                  <a:pt x="533400" y="1659578"/>
                </a:lnTo>
                <a:lnTo>
                  <a:pt x="546100" y="1611550"/>
                </a:lnTo>
                <a:lnTo>
                  <a:pt x="546099" y="360673"/>
                </a:lnTo>
                <a:lnTo>
                  <a:pt x="558799" y="318682"/>
                </a:lnTo>
                <a:lnTo>
                  <a:pt x="584199" y="279056"/>
                </a:lnTo>
                <a:lnTo>
                  <a:pt x="596899" y="242361"/>
                </a:lnTo>
                <a:lnTo>
                  <a:pt x="634999" y="209162"/>
                </a:lnTo>
                <a:lnTo>
                  <a:pt x="660399" y="180025"/>
                </a:lnTo>
                <a:lnTo>
                  <a:pt x="698499" y="155516"/>
                </a:lnTo>
                <a:lnTo>
                  <a:pt x="736599" y="136199"/>
                </a:lnTo>
                <a:lnTo>
                  <a:pt x="787400" y="122641"/>
                </a:lnTo>
                <a:lnTo>
                  <a:pt x="850900" y="116545"/>
                </a:lnTo>
                <a:lnTo>
                  <a:pt x="863600" y="117307"/>
                </a:lnTo>
                <a:lnTo>
                  <a:pt x="901700" y="122271"/>
                </a:lnTo>
                <a:lnTo>
                  <a:pt x="939800" y="132482"/>
                </a:lnTo>
                <a:lnTo>
                  <a:pt x="977900" y="147582"/>
                </a:lnTo>
                <a:lnTo>
                  <a:pt x="1016000" y="167207"/>
                </a:lnTo>
                <a:lnTo>
                  <a:pt x="1066800" y="218594"/>
                </a:lnTo>
                <a:lnTo>
                  <a:pt x="1092200" y="249633"/>
                </a:lnTo>
                <a:lnTo>
                  <a:pt x="1104900" y="283754"/>
                </a:lnTo>
                <a:lnTo>
                  <a:pt x="1130300" y="320597"/>
                </a:lnTo>
                <a:lnTo>
                  <a:pt x="1143000" y="359800"/>
                </a:lnTo>
                <a:lnTo>
                  <a:pt x="1155700" y="401001"/>
                </a:lnTo>
                <a:lnTo>
                  <a:pt x="1155700" y="443841"/>
                </a:lnTo>
                <a:lnTo>
                  <a:pt x="1168400" y="487959"/>
                </a:lnTo>
                <a:lnTo>
                  <a:pt x="1168400" y="2596009"/>
                </a:lnTo>
                <a:lnTo>
                  <a:pt x="1181100" y="2591482"/>
                </a:lnTo>
                <a:lnTo>
                  <a:pt x="1181100" y="1158199"/>
                </a:lnTo>
                <a:lnTo>
                  <a:pt x="1206500" y="1143721"/>
                </a:lnTo>
                <a:lnTo>
                  <a:pt x="1231900" y="1130005"/>
                </a:lnTo>
                <a:lnTo>
                  <a:pt x="1257300" y="1115527"/>
                </a:lnTo>
                <a:lnTo>
                  <a:pt x="1295400" y="1089506"/>
                </a:lnTo>
                <a:lnTo>
                  <a:pt x="1346200" y="1062150"/>
                </a:lnTo>
                <a:lnTo>
                  <a:pt x="1384300" y="1033317"/>
                </a:lnTo>
                <a:lnTo>
                  <a:pt x="1422400" y="1002864"/>
                </a:lnTo>
                <a:lnTo>
                  <a:pt x="1447800" y="970650"/>
                </a:lnTo>
                <a:lnTo>
                  <a:pt x="1485900" y="936530"/>
                </a:lnTo>
                <a:lnTo>
                  <a:pt x="1511300" y="900365"/>
                </a:lnTo>
                <a:lnTo>
                  <a:pt x="1536700" y="862010"/>
                </a:lnTo>
                <a:lnTo>
                  <a:pt x="1562100" y="821324"/>
                </a:lnTo>
                <a:lnTo>
                  <a:pt x="1587500" y="778164"/>
                </a:lnTo>
                <a:lnTo>
                  <a:pt x="1600200" y="732388"/>
                </a:lnTo>
                <a:lnTo>
                  <a:pt x="1612900" y="683854"/>
                </a:lnTo>
                <a:close/>
              </a:path>
              <a:path w="1651000" h="2658745">
                <a:moveTo>
                  <a:pt x="1168400" y="2596009"/>
                </a:moveTo>
                <a:lnTo>
                  <a:pt x="1168400" y="715063"/>
                </a:lnTo>
                <a:lnTo>
                  <a:pt x="1143000" y="802208"/>
                </a:lnTo>
                <a:lnTo>
                  <a:pt x="1143000" y="2256351"/>
                </a:lnTo>
                <a:lnTo>
                  <a:pt x="1130300" y="2300527"/>
                </a:lnTo>
                <a:lnTo>
                  <a:pt x="1117600" y="2342624"/>
                </a:lnTo>
                <a:lnTo>
                  <a:pt x="1092200" y="2382143"/>
                </a:lnTo>
                <a:lnTo>
                  <a:pt x="1066800" y="2418590"/>
                </a:lnTo>
                <a:lnTo>
                  <a:pt x="1041400" y="2451466"/>
                </a:lnTo>
                <a:lnTo>
                  <a:pt x="1003300" y="2480275"/>
                </a:lnTo>
                <a:lnTo>
                  <a:pt x="965200" y="2504520"/>
                </a:lnTo>
                <a:lnTo>
                  <a:pt x="914400" y="2523703"/>
                </a:lnTo>
                <a:lnTo>
                  <a:pt x="876300" y="2534371"/>
                </a:lnTo>
                <a:lnTo>
                  <a:pt x="800100" y="2536407"/>
                </a:lnTo>
                <a:lnTo>
                  <a:pt x="762000" y="2530822"/>
                </a:lnTo>
                <a:lnTo>
                  <a:pt x="711200" y="2519556"/>
                </a:lnTo>
                <a:lnTo>
                  <a:pt x="673100" y="2503026"/>
                </a:lnTo>
                <a:lnTo>
                  <a:pt x="647700" y="2481647"/>
                </a:lnTo>
                <a:lnTo>
                  <a:pt x="609600" y="2455835"/>
                </a:lnTo>
                <a:lnTo>
                  <a:pt x="584200" y="2426005"/>
                </a:lnTo>
                <a:lnTo>
                  <a:pt x="558800" y="2392575"/>
                </a:lnTo>
                <a:lnTo>
                  <a:pt x="533400" y="2355959"/>
                </a:lnTo>
                <a:lnTo>
                  <a:pt x="520700" y="2316574"/>
                </a:lnTo>
                <a:lnTo>
                  <a:pt x="508000" y="2274835"/>
                </a:lnTo>
                <a:lnTo>
                  <a:pt x="482600" y="2185960"/>
                </a:lnTo>
                <a:lnTo>
                  <a:pt x="482600" y="2099269"/>
                </a:lnTo>
                <a:lnTo>
                  <a:pt x="469900" y="2057359"/>
                </a:lnTo>
                <a:lnTo>
                  <a:pt x="469900" y="2617403"/>
                </a:lnTo>
                <a:lnTo>
                  <a:pt x="508000" y="2627352"/>
                </a:lnTo>
                <a:lnTo>
                  <a:pt x="546100" y="2638147"/>
                </a:lnTo>
                <a:lnTo>
                  <a:pt x="596900" y="2646453"/>
                </a:lnTo>
                <a:lnTo>
                  <a:pt x="647700" y="2652253"/>
                </a:lnTo>
                <a:lnTo>
                  <a:pt x="698500" y="2655529"/>
                </a:lnTo>
                <a:lnTo>
                  <a:pt x="736600" y="2657815"/>
                </a:lnTo>
                <a:lnTo>
                  <a:pt x="787400" y="2658577"/>
                </a:lnTo>
                <a:lnTo>
                  <a:pt x="838200" y="2657815"/>
                </a:lnTo>
                <a:lnTo>
                  <a:pt x="889000" y="2655529"/>
                </a:lnTo>
                <a:lnTo>
                  <a:pt x="939800" y="2650957"/>
                </a:lnTo>
                <a:lnTo>
                  <a:pt x="977900" y="2644268"/>
                </a:lnTo>
                <a:lnTo>
                  <a:pt x="1028700" y="2635562"/>
                </a:lnTo>
                <a:lnTo>
                  <a:pt x="1079500" y="2624705"/>
                </a:lnTo>
                <a:lnTo>
                  <a:pt x="1130300" y="2611566"/>
                </a:lnTo>
                <a:lnTo>
                  <a:pt x="1168400" y="2596009"/>
                </a:lnTo>
                <a:close/>
              </a:path>
              <a:path w="1651000" h="2658745">
                <a:moveTo>
                  <a:pt x="1143000" y="2045929"/>
                </a:moveTo>
                <a:lnTo>
                  <a:pt x="1143000" y="843545"/>
                </a:lnTo>
                <a:lnTo>
                  <a:pt x="1130300" y="882908"/>
                </a:lnTo>
                <a:lnTo>
                  <a:pt x="1117600" y="919939"/>
                </a:lnTo>
                <a:lnTo>
                  <a:pt x="1104900" y="954275"/>
                </a:lnTo>
                <a:lnTo>
                  <a:pt x="1079500" y="985555"/>
                </a:lnTo>
                <a:lnTo>
                  <a:pt x="1066800" y="1013419"/>
                </a:lnTo>
                <a:lnTo>
                  <a:pt x="1054100" y="1037803"/>
                </a:lnTo>
                <a:lnTo>
                  <a:pt x="1028700" y="1061425"/>
                </a:lnTo>
                <a:lnTo>
                  <a:pt x="1003300" y="1037803"/>
                </a:lnTo>
                <a:lnTo>
                  <a:pt x="965200" y="1014943"/>
                </a:lnTo>
                <a:lnTo>
                  <a:pt x="927100" y="991321"/>
                </a:lnTo>
                <a:lnTo>
                  <a:pt x="889000" y="960751"/>
                </a:lnTo>
                <a:lnTo>
                  <a:pt x="850900" y="929592"/>
                </a:lnTo>
                <a:lnTo>
                  <a:pt x="812800" y="897568"/>
                </a:lnTo>
                <a:lnTo>
                  <a:pt x="774700" y="864398"/>
                </a:lnTo>
                <a:lnTo>
                  <a:pt x="736600" y="829806"/>
                </a:lnTo>
                <a:lnTo>
                  <a:pt x="698500" y="793513"/>
                </a:lnTo>
                <a:lnTo>
                  <a:pt x="660400" y="755240"/>
                </a:lnTo>
                <a:lnTo>
                  <a:pt x="635000" y="714710"/>
                </a:lnTo>
                <a:lnTo>
                  <a:pt x="609600" y="671645"/>
                </a:lnTo>
                <a:lnTo>
                  <a:pt x="584200" y="625765"/>
                </a:lnTo>
                <a:lnTo>
                  <a:pt x="571500" y="576793"/>
                </a:lnTo>
                <a:lnTo>
                  <a:pt x="558800" y="559267"/>
                </a:lnTo>
                <a:lnTo>
                  <a:pt x="558800" y="540979"/>
                </a:lnTo>
                <a:lnTo>
                  <a:pt x="546100" y="495183"/>
                </a:lnTo>
                <a:lnTo>
                  <a:pt x="546100" y="1611550"/>
                </a:lnTo>
                <a:lnTo>
                  <a:pt x="571500" y="1567938"/>
                </a:lnTo>
                <a:lnTo>
                  <a:pt x="584200" y="1529956"/>
                </a:lnTo>
                <a:lnTo>
                  <a:pt x="622300" y="1498813"/>
                </a:lnTo>
                <a:lnTo>
                  <a:pt x="622300" y="1486621"/>
                </a:lnTo>
                <a:lnTo>
                  <a:pt x="660400" y="1460713"/>
                </a:lnTo>
                <a:lnTo>
                  <a:pt x="711200" y="1501861"/>
                </a:lnTo>
                <a:lnTo>
                  <a:pt x="749300" y="1523197"/>
                </a:lnTo>
                <a:lnTo>
                  <a:pt x="787400" y="1553357"/>
                </a:lnTo>
                <a:lnTo>
                  <a:pt x="825500" y="1584731"/>
                </a:lnTo>
                <a:lnTo>
                  <a:pt x="863600" y="1617365"/>
                </a:lnTo>
                <a:lnTo>
                  <a:pt x="889000" y="1651303"/>
                </a:lnTo>
                <a:lnTo>
                  <a:pt x="927100" y="1686594"/>
                </a:lnTo>
                <a:lnTo>
                  <a:pt x="965200" y="1723281"/>
                </a:lnTo>
                <a:lnTo>
                  <a:pt x="990600" y="1761411"/>
                </a:lnTo>
                <a:lnTo>
                  <a:pt x="1028700" y="1801031"/>
                </a:lnTo>
                <a:lnTo>
                  <a:pt x="1054100" y="1842185"/>
                </a:lnTo>
                <a:lnTo>
                  <a:pt x="1079500" y="1884920"/>
                </a:lnTo>
                <a:lnTo>
                  <a:pt x="1092200" y="1929282"/>
                </a:lnTo>
                <a:lnTo>
                  <a:pt x="1117600" y="1975317"/>
                </a:lnTo>
                <a:lnTo>
                  <a:pt x="1130300" y="2023069"/>
                </a:lnTo>
                <a:lnTo>
                  <a:pt x="1143000" y="2045929"/>
                </a:lnTo>
                <a:close/>
              </a:path>
              <a:path w="1651000" h="2658745">
                <a:moveTo>
                  <a:pt x="1651000" y="2045030"/>
                </a:moveTo>
                <a:lnTo>
                  <a:pt x="1651000" y="1783679"/>
                </a:lnTo>
                <a:lnTo>
                  <a:pt x="1638300" y="1733742"/>
                </a:lnTo>
                <a:lnTo>
                  <a:pt x="1625600" y="1686323"/>
                </a:lnTo>
                <a:lnTo>
                  <a:pt x="1612900" y="1641194"/>
                </a:lnTo>
                <a:lnTo>
                  <a:pt x="1587500" y="1598129"/>
                </a:lnTo>
                <a:lnTo>
                  <a:pt x="1574800" y="1556904"/>
                </a:lnTo>
                <a:lnTo>
                  <a:pt x="1549400" y="1517292"/>
                </a:lnTo>
                <a:lnTo>
                  <a:pt x="1524000" y="1479067"/>
                </a:lnTo>
                <a:lnTo>
                  <a:pt x="1485900" y="1442003"/>
                </a:lnTo>
                <a:lnTo>
                  <a:pt x="1460500" y="1405874"/>
                </a:lnTo>
                <a:lnTo>
                  <a:pt x="1422400" y="1370455"/>
                </a:lnTo>
                <a:lnTo>
                  <a:pt x="1397000" y="1335518"/>
                </a:lnTo>
                <a:lnTo>
                  <a:pt x="1358900" y="1300840"/>
                </a:lnTo>
                <a:lnTo>
                  <a:pt x="1308100" y="1266193"/>
                </a:lnTo>
                <a:lnTo>
                  <a:pt x="1270000" y="1231351"/>
                </a:lnTo>
                <a:lnTo>
                  <a:pt x="1244600" y="1206967"/>
                </a:lnTo>
                <a:lnTo>
                  <a:pt x="1206500" y="1182583"/>
                </a:lnTo>
                <a:lnTo>
                  <a:pt x="1181100" y="1158199"/>
                </a:lnTo>
                <a:lnTo>
                  <a:pt x="1181100" y="2591482"/>
                </a:lnTo>
                <a:lnTo>
                  <a:pt x="1219200" y="2577902"/>
                </a:lnTo>
                <a:lnTo>
                  <a:pt x="1257300" y="2557113"/>
                </a:lnTo>
                <a:lnTo>
                  <a:pt x="1308100" y="2533506"/>
                </a:lnTo>
                <a:lnTo>
                  <a:pt x="1346200" y="2506950"/>
                </a:lnTo>
                <a:lnTo>
                  <a:pt x="1384300" y="2477311"/>
                </a:lnTo>
                <a:lnTo>
                  <a:pt x="1422400" y="2444455"/>
                </a:lnTo>
                <a:lnTo>
                  <a:pt x="1473200" y="2388829"/>
                </a:lnTo>
                <a:lnTo>
                  <a:pt x="1511300" y="2350823"/>
                </a:lnTo>
                <a:lnTo>
                  <a:pt x="1536700" y="2311402"/>
                </a:lnTo>
                <a:lnTo>
                  <a:pt x="1562100" y="2270564"/>
                </a:lnTo>
                <a:lnTo>
                  <a:pt x="1587500" y="2228307"/>
                </a:lnTo>
                <a:lnTo>
                  <a:pt x="1612900" y="2184627"/>
                </a:lnTo>
                <a:lnTo>
                  <a:pt x="1638300" y="2092991"/>
                </a:lnTo>
                <a:lnTo>
                  <a:pt x="1651000" y="204503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1133" y="589280"/>
            <a:ext cx="3596132" cy="461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570" y="1655760"/>
            <a:ext cx="8541258" cy="360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908" y="7439538"/>
            <a:ext cx="33940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799" y="7434206"/>
            <a:ext cx="4667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5477" y="3039872"/>
            <a:ext cx="418592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Set</a:t>
            </a:r>
            <a:r>
              <a:rPr spc="-45" dirty="0"/>
              <a:t> </a:t>
            </a:r>
            <a:r>
              <a:rPr dirty="0"/>
              <a:t>Operators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27908" y="7423657"/>
            <a:ext cx="3394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Copyright </a:t>
            </a:r>
            <a:r>
              <a:rPr sz="1300" spc="15" dirty="0">
                <a:latin typeface="Arial"/>
                <a:cs typeface="Arial"/>
              </a:rPr>
              <a:t>© </a:t>
            </a:r>
            <a:r>
              <a:rPr sz="1300" spc="5" dirty="0">
                <a:latin typeface="Arial"/>
                <a:cs typeface="Arial"/>
              </a:rPr>
              <a:t>2009, Oracle. </a:t>
            </a:r>
            <a:r>
              <a:rPr sz="1300" dirty="0">
                <a:latin typeface="Arial"/>
                <a:cs typeface="Arial"/>
              </a:rPr>
              <a:t>All rights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947" y="563371"/>
            <a:ext cx="27527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UNION</a:t>
            </a:r>
            <a:r>
              <a:rPr spc="-985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4326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1967" y="2691764"/>
            <a:ext cx="5958839" cy="3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0929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7469" y="6157214"/>
            <a:ext cx="7302500" cy="5651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62275" marR="5080" indent="-2950210">
              <a:lnSpc>
                <a:spcPct val="101699"/>
              </a:lnSpc>
              <a:spcBef>
                <a:spcPts val="70"/>
              </a:spcBef>
            </a:pPr>
            <a:r>
              <a:rPr sz="1750" b="1" dirty="0">
                <a:latin typeface="Arial"/>
                <a:cs typeface="Arial"/>
              </a:rPr>
              <a:t>The </a:t>
            </a:r>
            <a:r>
              <a:rPr sz="1750" b="1" dirty="0">
                <a:latin typeface="Courier New"/>
                <a:cs typeface="Courier New"/>
              </a:rPr>
              <a:t>UNION</a:t>
            </a:r>
            <a:r>
              <a:rPr sz="1750" b="1" spc="-405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Arial"/>
                <a:cs typeface="Arial"/>
              </a:rPr>
              <a:t>operator returns rows from both queries after eliminating  duplications.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123" y="563371"/>
            <a:ext cx="4509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UNION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13" y="1698752"/>
            <a:ext cx="8300720" cy="114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Display the current and previous job details of all employees.  Display each employee only once.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3167" y="2795777"/>
            <a:ext cx="8006080" cy="1635760"/>
          </a:xfrm>
          <a:custGeom>
            <a:avLst/>
            <a:gdLst/>
            <a:ahLst/>
            <a:cxnLst/>
            <a:rect l="l" t="t" r="r" b="b"/>
            <a:pathLst>
              <a:path w="8006080" h="1635760">
                <a:moveTo>
                  <a:pt x="8005572" y="1635252"/>
                </a:moveTo>
                <a:lnTo>
                  <a:pt x="8005572" y="0"/>
                </a:lnTo>
                <a:lnTo>
                  <a:pt x="0" y="0"/>
                </a:lnTo>
                <a:lnTo>
                  <a:pt x="0" y="1635252"/>
                </a:lnTo>
                <a:lnTo>
                  <a:pt x="8005572" y="16352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3167" y="2795777"/>
            <a:ext cx="8006080" cy="1635760"/>
          </a:xfrm>
          <a:custGeom>
            <a:avLst/>
            <a:gdLst/>
            <a:ahLst/>
            <a:cxnLst/>
            <a:rect l="l" t="t" r="r" b="b"/>
            <a:pathLst>
              <a:path w="8006080" h="1635760">
                <a:moveTo>
                  <a:pt x="8005572" y="1635252"/>
                </a:moveTo>
                <a:lnTo>
                  <a:pt x="8005572" y="0"/>
                </a:lnTo>
                <a:lnTo>
                  <a:pt x="0" y="0"/>
                </a:lnTo>
                <a:lnTo>
                  <a:pt x="0" y="1635252"/>
                </a:lnTo>
                <a:lnTo>
                  <a:pt x="8005572" y="163525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BB485-B6F7-40EC-B54B-557BE49ED071}"/>
              </a:ext>
            </a:extLst>
          </p:cNvPr>
          <p:cNvSpPr txBox="1"/>
          <p:nvPr/>
        </p:nvSpPr>
        <p:spPr>
          <a:xfrm>
            <a:off x="590799" y="2859284"/>
            <a:ext cx="8915400" cy="177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625" marR="3833495">
              <a:lnSpc>
                <a:spcPct val="101800"/>
              </a:lnSpc>
              <a:tabLst>
                <a:tab pos="1606550" algn="l"/>
              </a:tabLst>
            </a:pPr>
            <a:r>
              <a:rPr lang="en-CA" sz="1800" b="1" spc="5" dirty="0">
                <a:latin typeface="Courier New"/>
                <a:cs typeface="Courier New"/>
              </a:rPr>
              <a:t>SELECT </a:t>
            </a:r>
            <a:r>
              <a:rPr lang="en-CA" sz="1800" b="1" spc="5" dirty="0" err="1">
                <a:latin typeface="Courier New"/>
                <a:cs typeface="Courier New"/>
              </a:rPr>
              <a:t>employee_id</a:t>
            </a:r>
            <a:r>
              <a:rPr lang="en-CA" sz="1800" b="1" spc="5" dirty="0">
                <a:latin typeface="Courier New"/>
                <a:cs typeface="Courier New"/>
              </a:rPr>
              <a:t>, </a:t>
            </a:r>
            <a:r>
              <a:rPr lang="en-CA" sz="1800" b="1" spc="5" dirty="0" err="1">
                <a:latin typeface="Courier New"/>
                <a:cs typeface="Courier New"/>
              </a:rPr>
              <a:t>job_id</a:t>
            </a:r>
            <a:r>
              <a:rPr lang="en-CA" sz="1800" b="1" spc="5" dirty="0">
                <a:latin typeface="Courier New"/>
                <a:cs typeface="Courier New"/>
              </a:rPr>
              <a:t>  </a:t>
            </a:r>
            <a:r>
              <a:rPr lang="en-CA" sz="1800" b="1" spc="10" dirty="0">
                <a:latin typeface="Courier New"/>
                <a:cs typeface="Courier New"/>
              </a:rPr>
              <a:t>FROM	</a:t>
            </a:r>
            <a:r>
              <a:rPr lang="en-CA" sz="1800" b="1" spc="5" dirty="0">
                <a:latin typeface="Courier New"/>
                <a:cs typeface="Courier New"/>
              </a:rPr>
              <a:t>employees</a:t>
            </a:r>
            <a:endParaRPr lang="en-CA" sz="1800" dirty="0">
              <a:latin typeface="Courier New"/>
              <a:cs typeface="Courier New"/>
            </a:endParaRPr>
          </a:p>
          <a:p>
            <a:pPr marL="555625">
              <a:lnSpc>
                <a:spcPct val="100000"/>
              </a:lnSpc>
              <a:spcBef>
                <a:spcPts val="35"/>
              </a:spcBef>
            </a:pPr>
            <a:r>
              <a:rPr lang="en-CA" sz="1800" b="1" spc="5" dirty="0">
                <a:latin typeface="Courier New"/>
                <a:cs typeface="Courier New"/>
              </a:rPr>
              <a:t>UNION</a:t>
            </a:r>
            <a:endParaRPr lang="en-CA" sz="1800" dirty="0">
              <a:latin typeface="Courier New"/>
              <a:cs typeface="Courier New"/>
            </a:endParaRPr>
          </a:p>
          <a:p>
            <a:pPr marL="555625" marR="3833495">
              <a:lnSpc>
                <a:spcPct val="101499"/>
              </a:lnSpc>
              <a:spcBef>
                <a:spcPts val="10"/>
              </a:spcBef>
              <a:tabLst>
                <a:tab pos="1606550" algn="l"/>
              </a:tabLst>
            </a:pPr>
            <a:r>
              <a:rPr lang="en-CA" sz="1800" b="1" spc="5" dirty="0">
                <a:latin typeface="Courier New"/>
                <a:cs typeface="Courier New"/>
              </a:rPr>
              <a:t>SELECT </a:t>
            </a:r>
            <a:r>
              <a:rPr lang="en-CA" sz="1800" b="1" spc="5" dirty="0" err="1">
                <a:latin typeface="Courier New"/>
                <a:cs typeface="Courier New"/>
              </a:rPr>
              <a:t>employee_id</a:t>
            </a:r>
            <a:r>
              <a:rPr lang="en-CA" sz="1800" b="1" spc="5" dirty="0">
                <a:latin typeface="Courier New"/>
                <a:cs typeface="Courier New"/>
              </a:rPr>
              <a:t>, </a:t>
            </a:r>
            <a:r>
              <a:rPr lang="en-CA" sz="1800" b="1" spc="5" dirty="0" err="1">
                <a:latin typeface="Courier New"/>
                <a:cs typeface="Courier New"/>
              </a:rPr>
              <a:t>job_id</a:t>
            </a:r>
            <a:r>
              <a:rPr lang="en-CA" sz="1800" b="1" spc="5" dirty="0">
                <a:latin typeface="Courier New"/>
                <a:cs typeface="Courier New"/>
              </a:rPr>
              <a:t>  </a:t>
            </a:r>
            <a:r>
              <a:rPr lang="en-CA" sz="1800" b="1" spc="10" dirty="0">
                <a:latin typeface="Courier New"/>
                <a:cs typeface="Courier New"/>
              </a:rPr>
              <a:t>FROM	</a:t>
            </a:r>
            <a:r>
              <a:rPr lang="en-CA" sz="1800" b="1" spc="5" dirty="0" err="1">
                <a:latin typeface="Courier New"/>
                <a:cs typeface="Courier New"/>
              </a:rPr>
              <a:t>job_history</a:t>
            </a:r>
            <a:r>
              <a:rPr lang="en-CA" sz="1800" b="1" spc="5" dirty="0">
                <a:latin typeface="Courier New"/>
                <a:cs typeface="Courier New"/>
              </a:rPr>
              <a:t>;</a:t>
            </a:r>
            <a:endParaRPr lang="en-CA" sz="1800" dirty="0">
              <a:latin typeface="Courier New"/>
              <a:cs typeface="Courier New"/>
            </a:endParaRPr>
          </a:p>
          <a:p>
            <a:endParaRPr lang="en-CA" dirty="0"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474" y="3467100"/>
            <a:ext cx="1089660" cy="251460"/>
          </a:xfrm>
          <a:custGeom>
            <a:avLst/>
            <a:gdLst/>
            <a:ahLst/>
            <a:cxnLst/>
            <a:rect l="l" t="t" r="r" b="b"/>
            <a:pathLst>
              <a:path w="1089660" h="251460">
                <a:moveTo>
                  <a:pt x="1089660" y="251460"/>
                </a:moveTo>
                <a:lnTo>
                  <a:pt x="1089660" y="0"/>
                </a:lnTo>
                <a:lnTo>
                  <a:pt x="0" y="0"/>
                </a:lnTo>
                <a:lnTo>
                  <a:pt x="0" y="251460"/>
                </a:lnTo>
                <a:lnTo>
                  <a:pt x="1089660" y="251460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A table shows employee_ id and job_id"/>
          <p:cNvSpPr/>
          <p:nvPr/>
        </p:nvSpPr>
        <p:spPr>
          <a:xfrm>
            <a:off x="1005077" y="4640579"/>
            <a:ext cx="2853689" cy="75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4633721"/>
            <a:ext cx="2867660" cy="768350"/>
          </a:xfrm>
          <a:custGeom>
            <a:avLst/>
            <a:gdLst/>
            <a:ahLst/>
            <a:cxnLst/>
            <a:rect l="l" t="t" r="r" b="b"/>
            <a:pathLst>
              <a:path w="2867660" h="768350">
                <a:moveTo>
                  <a:pt x="2867405" y="768096"/>
                </a:moveTo>
                <a:lnTo>
                  <a:pt x="2867405" y="0"/>
                </a:lnTo>
                <a:lnTo>
                  <a:pt x="0" y="0"/>
                </a:lnTo>
                <a:lnTo>
                  <a:pt x="0" y="768096"/>
                </a:lnTo>
                <a:lnTo>
                  <a:pt x="2867405" y="76809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422" y="5168900"/>
            <a:ext cx="374650" cy="1159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 descr="A table shows employee_ id and job_id"/>
          <p:cNvSpPr/>
          <p:nvPr/>
        </p:nvSpPr>
        <p:spPr>
          <a:xfrm>
            <a:off x="1005077" y="5599176"/>
            <a:ext cx="2853689" cy="5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4410" y="5609844"/>
            <a:ext cx="2861310" cy="502920"/>
          </a:xfrm>
          <a:custGeom>
            <a:avLst/>
            <a:gdLst/>
            <a:ahLst/>
            <a:cxnLst/>
            <a:rect l="l" t="t" r="r" b="b"/>
            <a:pathLst>
              <a:path w="2861310" h="502920">
                <a:moveTo>
                  <a:pt x="2861310" y="502920"/>
                </a:moveTo>
                <a:lnTo>
                  <a:pt x="2861310" y="0"/>
                </a:lnTo>
                <a:lnTo>
                  <a:pt x="0" y="0"/>
                </a:lnTo>
                <a:lnTo>
                  <a:pt x="0" y="502920"/>
                </a:lnTo>
                <a:lnTo>
                  <a:pt x="2861310" y="50292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592317"/>
            <a:ext cx="2867660" cy="528955"/>
          </a:xfrm>
          <a:custGeom>
            <a:avLst/>
            <a:gdLst/>
            <a:ahLst/>
            <a:cxnLst/>
            <a:rect l="l" t="t" r="r" b="b"/>
            <a:pathLst>
              <a:path w="2867660" h="528954">
                <a:moveTo>
                  <a:pt x="2867406" y="528827"/>
                </a:moveTo>
                <a:lnTo>
                  <a:pt x="2867405" y="0"/>
                </a:lnTo>
                <a:lnTo>
                  <a:pt x="0" y="0"/>
                </a:lnTo>
                <a:lnTo>
                  <a:pt x="0" y="528827"/>
                </a:lnTo>
                <a:lnTo>
                  <a:pt x="2867406" y="52882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descr="A table shows employee_ id and job_id"/>
          <p:cNvSpPr/>
          <p:nvPr/>
        </p:nvSpPr>
        <p:spPr>
          <a:xfrm>
            <a:off x="1017269" y="6364223"/>
            <a:ext cx="285368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411" y="6357365"/>
            <a:ext cx="2867660" cy="516890"/>
          </a:xfrm>
          <a:custGeom>
            <a:avLst/>
            <a:gdLst/>
            <a:ahLst/>
            <a:cxnLst/>
            <a:rect l="l" t="t" r="r" b="b"/>
            <a:pathLst>
              <a:path w="2867660" h="516890">
                <a:moveTo>
                  <a:pt x="2867406" y="516636"/>
                </a:moveTo>
                <a:lnTo>
                  <a:pt x="2867406" y="0"/>
                </a:lnTo>
                <a:lnTo>
                  <a:pt x="0" y="0"/>
                </a:lnTo>
                <a:lnTo>
                  <a:pt x="0" y="516636"/>
                </a:lnTo>
                <a:lnTo>
                  <a:pt x="2867406" y="51663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563371"/>
            <a:ext cx="350901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UNION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ALL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653" y="6157214"/>
            <a:ext cx="7409180" cy="5651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13710" marR="5080" indent="-3001645">
              <a:lnSpc>
                <a:spcPct val="101699"/>
              </a:lnSpc>
              <a:spcBef>
                <a:spcPts val="70"/>
              </a:spcBef>
            </a:pP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Courier New"/>
                <a:cs typeface="Courier New"/>
              </a:rPr>
              <a:t>UNION</a:t>
            </a:r>
            <a:r>
              <a:rPr sz="1750" b="1" spc="-54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ALL</a:t>
            </a:r>
            <a:r>
              <a:rPr sz="1750" b="1" spc="-55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Arial"/>
                <a:cs typeface="Arial"/>
              </a:rPr>
              <a:t>operator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returns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rows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from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both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queries,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including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all  duplications.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4326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1967" y="2691764"/>
            <a:ext cx="5958839" cy="3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0929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172" y="563371"/>
            <a:ext cx="526542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5" dirty="0">
                <a:latin typeface="Courier New"/>
                <a:cs typeface="Courier New"/>
              </a:rPr>
              <a:t>UNION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ALL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813" y="1698752"/>
            <a:ext cx="86277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Display the current and previous departments of all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employees.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167127"/>
            <a:ext cx="8027034" cy="1877695"/>
          </a:xfrm>
          <a:custGeom>
            <a:avLst/>
            <a:gdLst/>
            <a:ahLst/>
            <a:cxnLst/>
            <a:rect l="l" t="t" r="r" b="b"/>
            <a:pathLst>
              <a:path w="8027034" h="1877695">
                <a:moveTo>
                  <a:pt x="8026908" y="1877567"/>
                </a:moveTo>
                <a:lnTo>
                  <a:pt x="8026908" y="0"/>
                </a:lnTo>
                <a:lnTo>
                  <a:pt x="0" y="0"/>
                </a:lnTo>
                <a:lnTo>
                  <a:pt x="0" y="1877568"/>
                </a:lnTo>
                <a:lnTo>
                  <a:pt x="8026908" y="18775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258" y="2167127"/>
            <a:ext cx="8027034" cy="187769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 marR="1595120">
              <a:lnSpc>
                <a:spcPct val="101499"/>
              </a:lnSpc>
              <a:tabLst>
                <a:tab pos="131953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employee_id, job_id, department_id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 dirty="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UNION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ALL</a:t>
            </a:r>
            <a:endParaRPr sz="1950" dirty="0">
              <a:latin typeface="Courier New"/>
              <a:cs typeface="Courier New"/>
            </a:endParaRPr>
          </a:p>
          <a:p>
            <a:pPr marL="268605" marR="1595120">
              <a:lnSpc>
                <a:spcPts val="2380"/>
              </a:lnSpc>
              <a:spcBef>
                <a:spcPts val="85"/>
              </a:spcBef>
              <a:tabLst>
                <a:tab pos="131953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employee_id, job_id, department_id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job_history</a:t>
            </a:r>
            <a:endParaRPr sz="1950" dirty="0">
              <a:latin typeface="Courier New"/>
              <a:cs typeface="Courier New"/>
            </a:endParaRPr>
          </a:p>
          <a:p>
            <a:pPr marL="268605">
              <a:lnSpc>
                <a:spcPts val="2290"/>
              </a:lnSpc>
              <a:tabLst>
                <a:tab pos="1769745" algn="l"/>
              </a:tabLst>
            </a:pPr>
            <a:r>
              <a:rPr sz="1950" b="1" spc="5" dirty="0">
                <a:latin typeface="Courier New"/>
                <a:cs typeface="Courier New"/>
              </a:rPr>
              <a:t>ORDER</a:t>
            </a:r>
            <a:r>
              <a:rPr sz="1950" b="1" spc="20" dirty="0"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BY	</a:t>
            </a:r>
            <a:r>
              <a:rPr sz="1950" b="1" spc="5" dirty="0">
                <a:latin typeface="Courier New"/>
                <a:cs typeface="Courier New"/>
              </a:rPr>
              <a:t>employee_id;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2717" y="2753867"/>
            <a:ext cx="1508760" cy="335280"/>
          </a:xfrm>
          <a:custGeom>
            <a:avLst/>
            <a:gdLst/>
            <a:ahLst/>
            <a:cxnLst/>
            <a:rect l="l" t="t" r="r" b="b"/>
            <a:pathLst>
              <a:path w="1508760" h="335280">
                <a:moveTo>
                  <a:pt x="1508760" y="335279"/>
                </a:moveTo>
                <a:lnTo>
                  <a:pt x="1508759" y="0"/>
                </a:lnTo>
                <a:lnTo>
                  <a:pt x="0" y="0"/>
                </a:lnTo>
                <a:lnTo>
                  <a:pt x="0" y="335279"/>
                </a:lnTo>
                <a:lnTo>
                  <a:pt x="1508760" y="33527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A table shows employee_ id, job_id, and department_id."/>
          <p:cNvSpPr/>
          <p:nvPr/>
        </p:nvSpPr>
        <p:spPr>
          <a:xfrm>
            <a:off x="921258" y="4137659"/>
            <a:ext cx="4325873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4130802"/>
            <a:ext cx="4339590" cy="516890"/>
          </a:xfrm>
          <a:custGeom>
            <a:avLst/>
            <a:gdLst/>
            <a:ahLst/>
            <a:cxnLst/>
            <a:rect l="l" t="t" r="r" b="b"/>
            <a:pathLst>
              <a:path w="4339590" h="516889">
                <a:moveTo>
                  <a:pt x="4339590" y="516636"/>
                </a:moveTo>
                <a:lnTo>
                  <a:pt x="4339590" y="0"/>
                </a:lnTo>
                <a:lnTo>
                  <a:pt x="0" y="0"/>
                </a:lnTo>
                <a:lnTo>
                  <a:pt x="0" y="516636"/>
                </a:lnTo>
                <a:lnTo>
                  <a:pt x="4339590" y="51663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9602" y="4410709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4839461"/>
            <a:ext cx="4313682" cy="1772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96302" y="4825746"/>
          <a:ext cx="4327525" cy="1794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37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  <a:spcBef>
                          <a:spcPts val="246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…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13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 descr="A table shows employee_ id, job_id, and department_id."/>
          <p:cNvSpPr/>
          <p:nvPr/>
        </p:nvSpPr>
        <p:spPr>
          <a:xfrm>
            <a:off x="921258" y="6809231"/>
            <a:ext cx="4313682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6802373"/>
            <a:ext cx="4327525" cy="265430"/>
          </a:xfrm>
          <a:custGeom>
            <a:avLst/>
            <a:gdLst/>
            <a:ahLst/>
            <a:cxnLst/>
            <a:rect l="l" t="t" r="r" b="b"/>
            <a:pathLst>
              <a:path w="4327525" h="265429">
                <a:moveTo>
                  <a:pt x="4327398" y="265175"/>
                </a:moveTo>
                <a:lnTo>
                  <a:pt x="4327398" y="0"/>
                </a:lnTo>
                <a:lnTo>
                  <a:pt x="0" y="0"/>
                </a:lnTo>
                <a:lnTo>
                  <a:pt x="0" y="265175"/>
                </a:lnTo>
                <a:lnTo>
                  <a:pt x="4327398" y="265175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10425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latin typeface="Courier New"/>
                <a:cs typeface="Courier New"/>
              </a:rPr>
              <a:t>INTERSECT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322" y="563371"/>
            <a:ext cx="36252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INTERSECT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4326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7489" y="2691764"/>
            <a:ext cx="5987033" cy="3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0929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446" y="6157214"/>
            <a:ext cx="76866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The </a:t>
            </a:r>
            <a:r>
              <a:rPr sz="1750" b="1" dirty="0">
                <a:latin typeface="Courier New"/>
                <a:cs typeface="Courier New"/>
              </a:rPr>
              <a:t>INTERSECT</a:t>
            </a:r>
            <a:r>
              <a:rPr sz="1750" b="1" spc="-45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Arial"/>
                <a:cs typeface="Arial"/>
              </a:rPr>
              <a:t>operator returns rows that are </a:t>
            </a:r>
            <a:r>
              <a:rPr sz="1750" b="1" spc="5" dirty="0">
                <a:latin typeface="Arial"/>
                <a:cs typeface="Arial"/>
              </a:rPr>
              <a:t>common </a:t>
            </a:r>
            <a:r>
              <a:rPr sz="1750" b="1" dirty="0">
                <a:latin typeface="Arial"/>
                <a:cs typeface="Arial"/>
              </a:rPr>
              <a:t>to both queries.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498" y="563371"/>
            <a:ext cx="53816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INTERSECT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556625" cy="149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Display the employee IDs and job IDs of those employees </a:t>
            </a:r>
            <a:r>
              <a:rPr sz="2400" spc="10" dirty="0">
                <a:latin typeface="Arial"/>
                <a:cs typeface="Arial"/>
              </a:rPr>
              <a:t>who  </a:t>
            </a:r>
            <a:r>
              <a:rPr sz="2400" spc="5" dirty="0">
                <a:latin typeface="Arial"/>
                <a:cs typeface="Arial"/>
              </a:rPr>
              <a:t>currently have a job title that is the </a:t>
            </a:r>
            <a:r>
              <a:rPr sz="2400" spc="10" dirty="0">
                <a:latin typeface="Arial"/>
                <a:cs typeface="Arial"/>
              </a:rPr>
              <a:t>same </a:t>
            </a:r>
            <a:r>
              <a:rPr sz="2400" spc="5" dirty="0">
                <a:latin typeface="Arial"/>
                <a:cs typeface="Arial"/>
              </a:rPr>
              <a:t>as their previous one  (that is, they changed jobs but have </a:t>
            </a:r>
            <a:r>
              <a:rPr sz="2400" spc="10" dirty="0">
                <a:latin typeface="Arial"/>
                <a:cs typeface="Arial"/>
              </a:rPr>
              <a:t>now </a:t>
            </a:r>
            <a:r>
              <a:rPr sz="2400" spc="5" dirty="0">
                <a:latin typeface="Arial"/>
                <a:cs typeface="Arial"/>
              </a:rPr>
              <a:t>gone back to doing  the </a:t>
            </a:r>
            <a:r>
              <a:rPr sz="2400" spc="10" dirty="0">
                <a:latin typeface="Arial"/>
                <a:cs typeface="Arial"/>
              </a:rPr>
              <a:t>same </a:t>
            </a:r>
            <a:r>
              <a:rPr sz="2400" spc="5" dirty="0">
                <a:latin typeface="Arial"/>
                <a:cs typeface="Arial"/>
              </a:rPr>
              <a:t>job they did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previously).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594" y="3489197"/>
            <a:ext cx="8026400" cy="1746885"/>
          </a:xfrm>
          <a:custGeom>
            <a:avLst/>
            <a:gdLst/>
            <a:ahLst/>
            <a:cxnLst/>
            <a:rect l="l" t="t" r="r" b="b"/>
            <a:pathLst>
              <a:path w="8026400" h="1746885">
                <a:moveTo>
                  <a:pt x="8026146" y="1746503"/>
                </a:moveTo>
                <a:lnTo>
                  <a:pt x="8026146" y="0"/>
                </a:lnTo>
                <a:lnTo>
                  <a:pt x="0" y="0"/>
                </a:lnTo>
                <a:lnTo>
                  <a:pt x="0" y="1746504"/>
                </a:lnTo>
                <a:lnTo>
                  <a:pt x="8026146" y="174650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594" y="3489197"/>
            <a:ext cx="8026400" cy="174688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30835" marR="3783329">
              <a:lnSpc>
                <a:spcPct val="101800"/>
              </a:lnSpc>
              <a:spcBef>
                <a:spcPts val="665"/>
              </a:spcBef>
              <a:tabLst>
                <a:tab pos="138176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employee_id, job_id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INTERSECT</a:t>
            </a:r>
            <a:endParaRPr sz="1950">
              <a:latin typeface="Courier New"/>
              <a:cs typeface="Courier New"/>
            </a:endParaRPr>
          </a:p>
          <a:p>
            <a:pPr marL="330835" marR="3783329">
              <a:lnSpc>
                <a:spcPct val="101499"/>
              </a:lnSpc>
              <a:spcBef>
                <a:spcPts val="5"/>
              </a:spcBef>
              <a:tabLst>
                <a:tab pos="138176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employee_id, job_id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job_history;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2717" y="4221479"/>
            <a:ext cx="1508760" cy="251460"/>
          </a:xfrm>
          <a:custGeom>
            <a:avLst/>
            <a:gdLst/>
            <a:ahLst/>
            <a:cxnLst/>
            <a:rect l="l" t="t" r="r" b="b"/>
            <a:pathLst>
              <a:path w="1508760" h="251460">
                <a:moveTo>
                  <a:pt x="1508760" y="251460"/>
                </a:moveTo>
                <a:lnTo>
                  <a:pt x="1508760" y="0"/>
                </a:lnTo>
                <a:lnTo>
                  <a:pt x="0" y="0"/>
                </a:lnTo>
                <a:lnTo>
                  <a:pt x="0" y="251460"/>
                </a:lnTo>
                <a:lnTo>
                  <a:pt x="1508760" y="2514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5394959"/>
            <a:ext cx="2590038" cy="75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388102"/>
            <a:ext cx="2604135" cy="768350"/>
          </a:xfrm>
          <a:custGeom>
            <a:avLst/>
            <a:gdLst/>
            <a:ahLst/>
            <a:cxnLst/>
            <a:rect l="l" t="t" r="r" b="b"/>
            <a:pathLst>
              <a:path w="2604135" h="768350">
                <a:moveTo>
                  <a:pt x="2603754" y="768096"/>
                </a:moveTo>
                <a:lnTo>
                  <a:pt x="2603754" y="0"/>
                </a:lnTo>
                <a:lnTo>
                  <a:pt x="0" y="0"/>
                </a:lnTo>
                <a:lnTo>
                  <a:pt x="0" y="768096"/>
                </a:lnTo>
                <a:lnTo>
                  <a:pt x="2603754" y="76809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61606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MINUS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 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947" y="563371"/>
            <a:ext cx="27527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MINUS</a:t>
            </a:r>
            <a:r>
              <a:rPr spc="-985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4326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929" y="215976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9117" y="2691764"/>
            <a:ext cx="5843778" cy="3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9661" y="6157214"/>
            <a:ext cx="7279640" cy="5651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11530" marR="5080" indent="-799465">
              <a:lnSpc>
                <a:spcPct val="101699"/>
              </a:lnSpc>
              <a:spcBef>
                <a:spcPts val="70"/>
              </a:spcBef>
            </a:pPr>
            <a:r>
              <a:rPr sz="1750" b="1" dirty="0">
                <a:latin typeface="Arial"/>
                <a:cs typeface="Arial"/>
              </a:rPr>
              <a:t>The </a:t>
            </a:r>
            <a:r>
              <a:rPr sz="1750" b="1" dirty="0">
                <a:latin typeface="Courier New"/>
                <a:cs typeface="Courier New"/>
              </a:rPr>
              <a:t>MINUS</a:t>
            </a:r>
            <a:r>
              <a:rPr sz="1750" b="1" spc="-39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Arial"/>
                <a:cs typeface="Arial"/>
              </a:rPr>
              <a:t>operator returns all the distinct rows selected by the first  query, but not present in the second query result</a:t>
            </a:r>
            <a:r>
              <a:rPr sz="1750" b="1" spc="5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set.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123" y="563371"/>
            <a:ext cx="4509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MINUS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182609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Display the employee IDs of those employees </a:t>
            </a:r>
            <a:r>
              <a:rPr sz="2400" spc="10" dirty="0">
                <a:latin typeface="Arial"/>
                <a:cs typeface="Arial"/>
              </a:rPr>
              <a:t>who </a:t>
            </a:r>
            <a:r>
              <a:rPr sz="2400" spc="5" dirty="0">
                <a:latin typeface="Arial"/>
                <a:cs typeface="Arial"/>
              </a:rPr>
              <a:t>have not  changed their jobs even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once.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925" y="2823972"/>
            <a:ext cx="8037195" cy="1718310"/>
          </a:xfrm>
          <a:custGeom>
            <a:avLst/>
            <a:gdLst/>
            <a:ahLst/>
            <a:cxnLst/>
            <a:rect l="l" t="t" r="r" b="b"/>
            <a:pathLst>
              <a:path w="8037195" h="1718310">
                <a:moveTo>
                  <a:pt x="8036814" y="1718310"/>
                </a:moveTo>
                <a:lnTo>
                  <a:pt x="8036814" y="0"/>
                </a:lnTo>
                <a:lnTo>
                  <a:pt x="0" y="0"/>
                </a:lnTo>
                <a:lnTo>
                  <a:pt x="0" y="1718310"/>
                </a:lnTo>
                <a:lnTo>
                  <a:pt x="8036814" y="17183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1925" y="2823972"/>
            <a:ext cx="8037195" cy="171831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99720" marR="5026660">
              <a:lnSpc>
                <a:spcPct val="101699"/>
              </a:lnSpc>
              <a:spcBef>
                <a:spcPts val="50"/>
              </a:spcBef>
              <a:tabLst>
                <a:tab pos="1350645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  MINUS</a:t>
            </a:r>
            <a:endParaRPr sz="1950">
              <a:latin typeface="Courier New"/>
              <a:cs typeface="Courier New"/>
            </a:endParaRPr>
          </a:p>
          <a:p>
            <a:pPr marL="299720" marR="4876165">
              <a:lnSpc>
                <a:spcPts val="2380"/>
              </a:lnSpc>
              <a:spcBef>
                <a:spcPts val="80"/>
              </a:spcBef>
              <a:tabLst>
                <a:tab pos="1350645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  FRO</a:t>
            </a:r>
            <a:r>
              <a:rPr sz="1950" b="1" spc="15" dirty="0">
                <a:latin typeface="Courier New"/>
                <a:cs typeface="Courier New"/>
              </a:rPr>
              <a:t>M</a:t>
            </a:r>
            <a:r>
              <a:rPr sz="1950" b="1" dirty="0">
                <a:latin typeface="Courier New"/>
                <a:cs typeface="Courier New"/>
              </a:rPr>
              <a:t>	</a:t>
            </a:r>
            <a:r>
              <a:rPr sz="1950" b="1" spc="5" dirty="0">
                <a:latin typeface="Courier New"/>
                <a:cs typeface="Courier New"/>
              </a:rPr>
              <a:t>job_history;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3000" y="3449573"/>
            <a:ext cx="1287145" cy="293370"/>
          </a:xfrm>
          <a:custGeom>
            <a:avLst/>
            <a:gdLst/>
            <a:ahLst/>
            <a:cxnLst/>
            <a:rect l="l" t="t" r="r" b="b"/>
            <a:pathLst>
              <a:path w="1287145" h="293370">
                <a:moveTo>
                  <a:pt x="1287018" y="293370"/>
                </a:moveTo>
                <a:lnTo>
                  <a:pt x="1287018" y="0"/>
                </a:lnTo>
                <a:lnTo>
                  <a:pt x="0" y="0"/>
                </a:lnTo>
                <a:lnTo>
                  <a:pt x="0" y="293370"/>
                </a:lnTo>
                <a:lnTo>
                  <a:pt x="1287018" y="29337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A table shows employee_ id"/>
          <p:cNvSpPr/>
          <p:nvPr/>
        </p:nvSpPr>
        <p:spPr>
          <a:xfrm>
            <a:off x="1005077" y="4724400"/>
            <a:ext cx="1811273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4717541"/>
            <a:ext cx="1824989" cy="1031875"/>
          </a:xfrm>
          <a:custGeom>
            <a:avLst/>
            <a:gdLst/>
            <a:ahLst/>
            <a:cxnLst/>
            <a:rect l="l" t="t" r="r" b="b"/>
            <a:pathLst>
              <a:path w="1824989" h="1031875">
                <a:moveTo>
                  <a:pt x="1824989" y="1031748"/>
                </a:moveTo>
                <a:lnTo>
                  <a:pt x="1824989" y="0"/>
                </a:lnTo>
                <a:lnTo>
                  <a:pt x="0" y="0"/>
                </a:lnTo>
                <a:lnTo>
                  <a:pt x="0" y="1031748"/>
                </a:lnTo>
                <a:lnTo>
                  <a:pt x="1824989" y="1031748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424" y="5532373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 descr="A table shows employee_ id"/>
          <p:cNvSpPr/>
          <p:nvPr/>
        </p:nvSpPr>
        <p:spPr>
          <a:xfrm>
            <a:off x="1005077" y="5981700"/>
            <a:ext cx="1799082" cy="754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974841"/>
            <a:ext cx="1812925" cy="768350"/>
          </a:xfrm>
          <a:custGeom>
            <a:avLst/>
            <a:gdLst/>
            <a:ahLst/>
            <a:cxnLst/>
            <a:rect l="l" t="t" r="r" b="b"/>
            <a:pathLst>
              <a:path w="1812925" h="768350">
                <a:moveTo>
                  <a:pt x="1812798" y="768096"/>
                </a:moveTo>
                <a:lnTo>
                  <a:pt x="1812798" y="0"/>
                </a:lnTo>
                <a:lnTo>
                  <a:pt x="0" y="0"/>
                </a:lnTo>
                <a:lnTo>
                  <a:pt x="0" y="768096"/>
                </a:lnTo>
                <a:lnTo>
                  <a:pt x="1812798" y="76809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94" y="589280"/>
            <a:ext cx="1865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700276"/>
            <a:ext cx="7856855" cy="245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35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After completing this lesson, you should be able to do the  following: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Describe set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a set operator to combine multiple queries into a  single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Control the order of rows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returned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10425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Matching the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951" y="563371"/>
            <a:ext cx="57378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Matching the </a:t>
            </a:r>
            <a:r>
              <a:rPr spc="5" dirty="0">
                <a:latin typeface="Courier New"/>
                <a:cs typeface="Courier New"/>
              </a:rPr>
              <a:t>SELECT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8380095" cy="198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855344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Using the </a:t>
            </a:r>
            <a:r>
              <a:rPr sz="2400" spc="10" dirty="0">
                <a:latin typeface="Courier New"/>
                <a:cs typeface="Courier New"/>
              </a:rPr>
              <a:t>UNION </a:t>
            </a:r>
            <a:r>
              <a:rPr sz="2400" spc="5" dirty="0">
                <a:latin typeface="Arial"/>
                <a:cs typeface="Arial"/>
              </a:rPr>
              <a:t>operator, display the location ID,  department name, and the state where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located.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3800"/>
              </a:lnSpc>
              <a:spcBef>
                <a:spcPts val="31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must match the data type (using the </a:t>
            </a:r>
            <a:r>
              <a:rPr sz="2400" spc="15" dirty="0">
                <a:latin typeface="Courier New"/>
                <a:cs typeface="Courier New"/>
              </a:rPr>
              <a:t>TO_CHAR  </a:t>
            </a:r>
            <a:r>
              <a:rPr sz="2400" spc="5" dirty="0">
                <a:latin typeface="Arial"/>
                <a:cs typeface="Arial"/>
              </a:rPr>
              <a:t>function or any other conversion functions)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columns  do not exist in one or the other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077" y="3970020"/>
            <a:ext cx="8037830" cy="238379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718820" marR="404495" indent="-450850">
              <a:lnSpc>
                <a:spcPct val="101800"/>
              </a:lnSpc>
              <a:spcBef>
                <a:spcPts val="1305"/>
              </a:spcBef>
            </a:pPr>
            <a:r>
              <a:rPr sz="1950" b="1" spc="5" dirty="0">
                <a:latin typeface="Courier New"/>
                <a:cs typeface="Courier New"/>
              </a:rPr>
              <a:t>SELECT location_id, department_name "Department",  TO_CHAR(NULL) "Warehouse location"</a:t>
            </a:r>
            <a:endParaRPr sz="1950">
              <a:latin typeface="Courier New"/>
              <a:cs typeface="Courier New"/>
            </a:endParaRPr>
          </a:p>
          <a:p>
            <a:pPr marL="268605" marR="5358765">
              <a:lnSpc>
                <a:spcPts val="2380"/>
              </a:lnSpc>
              <a:spcBef>
                <a:spcPts val="85"/>
              </a:spcBef>
            </a:pP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6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departments  UNION</a:t>
            </a:r>
            <a:endParaRPr sz="1950">
              <a:latin typeface="Courier New"/>
              <a:cs typeface="Courier New"/>
            </a:endParaRPr>
          </a:p>
          <a:p>
            <a:pPr marL="268605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SELECT location_id, TO_CHAR(NULL)</a:t>
            </a:r>
            <a:r>
              <a:rPr sz="1950" b="1" spc="2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"Department",</a:t>
            </a:r>
            <a:endParaRPr sz="1950">
              <a:latin typeface="Courier New"/>
              <a:cs typeface="Courier New"/>
            </a:endParaRPr>
          </a:p>
          <a:p>
            <a:pPr marL="268605" marR="5208905" indent="45021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state_province 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2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locations;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761" y="563371"/>
            <a:ext cx="725360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Matching the </a:t>
            </a:r>
            <a:r>
              <a:rPr spc="5" dirty="0">
                <a:latin typeface="Courier New"/>
                <a:cs typeface="Courier New"/>
              </a:rPr>
              <a:t>SELECT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5" dirty="0"/>
              <a:t>Statement: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68045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Using the </a:t>
            </a: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68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operator, display the employee ID, job ID, and  salary of all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employees.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925" y="2711957"/>
            <a:ext cx="8037195" cy="1761489"/>
          </a:xfrm>
          <a:custGeom>
            <a:avLst/>
            <a:gdLst/>
            <a:ahLst/>
            <a:cxnLst/>
            <a:rect l="l" t="t" r="r" b="b"/>
            <a:pathLst>
              <a:path w="8037195" h="1761489">
                <a:moveTo>
                  <a:pt x="8036814" y="1760981"/>
                </a:moveTo>
                <a:lnTo>
                  <a:pt x="8036814" y="0"/>
                </a:lnTo>
                <a:lnTo>
                  <a:pt x="0" y="0"/>
                </a:lnTo>
                <a:lnTo>
                  <a:pt x="0" y="1760982"/>
                </a:lnTo>
                <a:lnTo>
                  <a:pt x="8036814" y="176098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925" y="2711957"/>
            <a:ext cx="8037195" cy="1761489"/>
          </a:xfrm>
          <a:custGeom>
            <a:avLst/>
            <a:gdLst/>
            <a:ahLst/>
            <a:cxnLst/>
            <a:rect l="l" t="t" r="r" b="b"/>
            <a:pathLst>
              <a:path w="8037195" h="1761489">
                <a:moveTo>
                  <a:pt x="8036814" y="1760981"/>
                </a:moveTo>
                <a:lnTo>
                  <a:pt x="8036814" y="0"/>
                </a:lnTo>
                <a:lnTo>
                  <a:pt x="0" y="0"/>
                </a:lnTo>
                <a:lnTo>
                  <a:pt x="0" y="1760982"/>
                </a:lnTo>
                <a:lnTo>
                  <a:pt x="8036814" y="1760981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75" y="2764535"/>
            <a:ext cx="6875780" cy="1676400"/>
          </a:xfrm>
          <a:custGeom>
            <a:avLst/>
            <a:gdLst/>
            <a:ahLst/>
            <a:cxnLst/>
            <a:rect l="l" t="t" r="r" b="b"/>
            <a:pathLst>
              <a:path w="6875780" h="1676400">
                <a:moveTo>
                  <a:pt x="0" y="0"/>
                </a:moveTo>
                <a:lnTo>
                  <a:pt x="0" y="1676400"/>
                </a:lnTo>
                <a:lnTo>
                  <a:pt x="6875526" y="1676400"/>
                </a:lnTo>
                <a:lnTo>
                  <a:pt x="68755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72210" y="2864639"/>
          <a:ext cx="5018403" cy="1475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656">
                <a:tc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950">
                        <a:latin typeface="Courier New"/>
                        <a:cs typeface="Courier New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employees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job_id,salary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2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UNION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2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job_id,0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4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job_history;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 descr="A table shows employee_ id, job_id, and salary"/>
          <p:cNvSpPr/>
          <p:nvPr/>
        </p:nvSpPr>
        <p:spPr>
          <a:xfrm>
            <a:off x="1005077" y="4640579"/>
            <a:ext cx="3721608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4633721"/>
            <a:ext cx="3735704" cy="1522730"/>
          </a:xfrm>
          <a:custGeom>
            <a:avLst/>
            <a:gdLst/>
            <a:ahLst/>
            <a:cxnLst/>
            <a:rect l="l" t="t" r="r" b="b"/>
            <a:pathLst>
              <a:path w="3735704" h="1522729">
                <a:moveTo>
                  <a:pt x="3735324" y="1522476"/>
                </a:moveTo>
                <a:lnTo>
                  <a:pt x="3735324" y="0"/>
                </a:lnTo>
                <a:lnTo>
                  <a:pt x="0" y="0"/>
                </a:lnTo>
                <a:lnTo>
                  <a:pt x="0" y="1522476"/>
                </a:lnTo>
                <a:lnTo>
                  <a:pt x="3735324" y="152247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836" y="5146547"/>
            <a:ext cx="3773170" cy="456565"/>
          </a:xfrm>
          <a:custGeom>
            <a:avLst/>
            <a:gdLst/>
            <a:ahLst/>
            <a:cxnLst/>
            <a:rect l="l" t="t" r="r" b="b"/>
            <a:pathLst>
              <a:path w="3773170" h="456564">
                <a:moveTo>
                  <a:pt x="3772661" y="456438"/>
                </a:moveTo>
                <a:lnTo>
                  <a:pt x="3772661" y="0"/>
                </a:lnTo>
                <a:lnTo>
                  <a:pt x="0" y="0"/>
                </a:lnTo>
                <a:lnTo>
                  <a:pt x="0" y="456438"/>
                </a:lnTo>
                <a:lnTo>
                  <a:pt x="3772661" y="456438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3422" y="5930138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 descr="A table shows employee_ id, job_id, and salary"/>
          <p:cNvSpPr/>
          <p:nvPr/>
        </p:nvSpPr>
        <p:spPr>
          <a:xfrm>
            <a:off x="1005077" y="6400800"/>
            <a:ext cx="3721608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6393941"/>
            <a:ext cx="3735704" cy="516890"/>
          </a:xfrm>
          <a:custGeom>
            <a:avLst/>
            <a:gdLst/>
            <a:ahLst/>
            <a:cxnLst/>
            <a:rect l="l" t="t" r="r" b="b"/>
            <a:pathLst>
              <a:path w="3735704" h="516890">
                <a:moveTo>
                  <a:pt x="3735324" y="516636"/>
                </a:moveTo>
                <a:lnTo>
                  <a:pt x="3735324" y="0"/>
                </a:lnTo>
                <a:lnTo>
                  <a:pt x="0" y="0"/>
                </a:lnTo>
                <a:lnTo>
                  <a:pt x="0" y="516636"/>
                </a:lnTo>
                <a:lnTo>
                  <a:pt x="3735324" y="51663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61606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Using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ORDER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BY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 set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346" y="563371"/>
            <a:ext cx="78162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 </a:t>
            </a:r>
            <a:r>
              <a:rPr spc="5" dirty="0">
                <a:latin typeface="Courier New"/>
                <a:cs typeface="Courier New"/>
              </a:rPr>
              <a:t>ORDER</a:t>
            </a:r>
            <a:r>
              <a:rPr spc="-919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BY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/>
              <a:t>Clause</a:t>
            </a:r>
            <a:r>
              <a:rPr dirty="0"/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5" dirty="0"/>
              <a:t>Set</a:t>
            </a:r>
            <a:r>
              <a:rPr dirty="0"/>
              <a:t> </a:t>
            </a:r>
            <a:r>
              <a:rPr spc="5" dirty="0"/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8329295" cy="323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ORDER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BY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appear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  the </a:t>
            </a:r>
            <a:r>
              <a:rPr sz="2400" spc="10" dirty="0">
                <a:latin typeface="Arial"/>
                <a:cs typeface="Arial"/>
              </a:rPr>
              <a:t>compound </a:t>
            </a:r>
            <a:r>
              <a:rPr sz="2400" spc="5" dirty="0">
                <a:latin typeface="Arial"/>
                <a:cs typeface="Arial"/>
              </a:rPr>
              <a:t>query.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Component </a:t>
            </a:r>
            <a:r>
              <a:rPr sz="2400" spc="5" dirty="0">
                <a:latin typeface="Arial"/>
                <a:cs typeface="Arial"/>
              </a:rPr>
              <a:t>queries cannot have individual </a:t>
            </a:r>
            <a:r>
              <a:rPr sz="2400" spc="10" dirty="0">
                <a:latin typeface="Courier New"/>
                <a:cs typeface="Courier New"/>
              </a:rPr>
              <a:t>ORDER</a:t>
            </a:r>
            <a:r>
              <a:rPr sz="2400" spc="-74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BY</a:t>
            </a:r>
            <a:endParaRPr sz="240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200"/>
              </a:spcBef>
            </a:pPr>
            <a:r>
              <a:rPr sz="2400" spc="5" dirty="0">
                <a:latin typeface="Arial"/>
                <a:cs typeface="Arial"/>
              </a:rPr>
              <a:t>clauses.</a:t>
            </a:r>
            <a:endParaRPr sz="2400">
              <a:latin typeface="Arial"/>
              <a:cs typeface="Arial"/>
            </a:endParaRPr>
          </a:p>
          <a:p>
            <a:pPr marL="518795" marR="6350" indent="-506730">
              <a:lnSpc>
                <a:spcPct val="100800"/>
              </a:lnSpc>
              <a:spcBef>
                <a:spcPts val="3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ORDER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BY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recognizes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 first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query.</a:t>
            </a:r>
            <a:endParaRPr sz="2400">
              <a:latin typeface="Arial"/>
              <a:cs typeface="Arial"/>
            </a:endParaRPr>
          </a:p>
          <a:p>
            <a:pPr marL="518795" marR="379730" indent="-506730">
              <a:lnSpc>
                <a:spcPct val="106900"/>
              </a:lnSpc>
              <a:spcBef>
                <a:spcPts val="4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By </a:t>
            </a:r>
            <a:r>
              <a:rPr sz="2400" spc="5" dirty="0">
                <a:latin typeface="Arial"/>
                <a:cs typeface="Arial"/>
              </a:rPr>
              <a:t>default, the first column of the first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query is  used to sort the output in an ascending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7407"/>
            <a:ext cx="8630920" cy="40335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latin typeface="Arial"/>
                <a:cs typeface="Arial"/>
              </a:rPr>
              <a:t>Identify the set operator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guidelines.</a:t>
            </a:r>
            <a:endParaRPr sz="2400">
              <a:latin typeface="Arial"/>
              <a:cs typeface="Arial"/>
            </a:endParaRPr>
          </a:p>
          <a:p>
            <a:pPr marL="646430" marR="1069340" indent="-508634">
              <a:lnSpc>
                <a:spcPct val="106900"/>
              </a:lnSpc>
              <a:spcBef>
                <a:spcPts val="229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expressions in the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lists must match in  number.</a:t>
            </a:r>
            <a:endParaRPr sz="2400">
              <a:latin typeface="Arial"/>
              <a:cs typeface="Arial"/>
            </a:endParaRPr>
          </a:p>
          <a:p>
            <a:pPr marL="646430" marR="587375" indent="-508634">
              <a:lnSpc>
                <a:spcPct val="100600"/>
              </a:lnSpc>
              <a:spcBef>
                <a:spcPts val="58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Parentheses </a:t>
            </a:r>
            <a:r>
              <a:rPr sz="2400" spc="10" dirty="0">
                <a:latin typeface="Arial"/>
                <a:cs typeface="Arial"/>
              </a:rPr>
              <a:t>may </a:t>
            </a:r>
            <a:r>
              <a:rPr sz="2400" spc="5" dirty="0">
                <a:latin typeface="Arial"/>
                <a:cs typeface="Arial"/>
              </a:rPr>
              <a:t>not be used to alter the sequence of  execution.</a:t>
            </a:r>
            <a:endParaRPr sz="2400">
              <a:latin typeface="Arial"/>
              <a:cs typeface="Arial"/>
            </a:endParaRPr>
          </a:p>
          <a:p>
            <a:pPr marL="646430" marR="5080" indent="-508634">
              <a:lnSpc>
                <a:spcPct val="100699"/>
              </a:lnSpc>
              <a:spcBef>
                <a:spcPts val="58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data type of each column in the second query must  match the data type of its corresponding column in the first  query.</a:t>
            </a:r>
            <a:endParaRPr sz="2400">
              <a:latin typeface="Arial"/>
              <a:cs typeface="Arial"/>
            </a:endParaRPr>
          </a:p>
          <a:p>
            <a:pPr marL="646430" marR="337185" indent="-508634">
              <a:lnSpc>
                <a:spcPct val="100800"/>
              </a:lnSpc>
              <a:spcBef>
                <a:spcPts val="405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ORDER BY </a:t>
            </a:r>
            <a:r>
              <a:rPr sz="2400" spc="5" dirty="0">
                <a:latin typeface="Arial"/>
                <a:cs typeface="Arial"/>
              </a:rPr>
              <a:t>clause can be used only once in a  </a:t>
            </a:r>
            <a:r>
              <a:rPr sz="2400" spc="10" dirty="0">
                <a:latin typeface="Arial"/>
                <a:cs typeface="Arial"/>
              </a:rPr>
              <a:t>compound </a:t>
            </a:r>
            <a:r>
              <a:rPr sz="2400" spc="5" dirty="0">
                <a:latin typeface="Arial"/>
                <a:cs typeface="Arial"/>
              </a:rPr>
              <a:t>query,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unless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ALL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634" y="589280"/>
            <a:ext cx="1682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8931"/>
            <a:ext cx="8270875" cy="33699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latin typeface="Arial"/>
                <a:cs typeface="Arial"/>
              </a:rPr>
              <a:t>In this lesson, you should have learned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use: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 return all distinct rows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ALL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 return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all rows, including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duplicates</a:t>
            </a:r>
            <a:endParaRPr sz="2400">
              <a:latin typeface="Arial"/>
              <a:cs typeface="Arial"/>
            </a:endParaRPr>
          </a:p>
          <a:p>
            <a:pPr marL="644525" marR="340360" indent="-506730">
              <a:lnSpc>
                <a:spcPct val="106900"/>
              </a:lnSpc>
              <a:spcBef>
                <a:spcPts val="40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5" dirty="0">
                <a:latin typeface="Courier New"/>
                <a:cs typeface="Courier New"/>
              </a:rPr>
              <a:t>INTERSECT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 return all rows that are shared by both  queries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6700"/>
              </a:lnSpc>
              <a:spcBef>
                <a:spcPts val="229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MINUS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to return all distinct rows that are selected by the  first query, but not by 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second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ORDER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BY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very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133" y="589280"/>
            <a:ext cx="3587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Practice 8: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7407"/>
            <a:ext cx="5977255" cy="17494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latin typeface="Arial"/>
                <a:cs typeface="Arial"/>
              </a:rPr>
              <a:t>In this practice, you create reports by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using: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Courier New"/>
                <a:cs typeface="Courier New"/>
              </a:rPr>
              <a:t>INTERSECT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MINUS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61606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 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491" y="589280"/>
            <a:ext cx="24301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Set</a:t>
            </a:r>
            <a:r>
              <a:rPr spc="-75" dirty="0"/>
              <a:t> </a:t>
            </a:r>
            <a:r>
              <a:rPr spc="5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5505" y="1297177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057" y="1310882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6117" y="1297177"/>
            <a:ext cx="12115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6635" algn="l"/>
              </a:tabLst>
            </a:pPr>
            <a:r>
              <a:rPr sz="1950" b="1" spc="20" dirty="0">
                <a:latin typeface="Arial"/>
                <a:cs typeface="Arial"/>
              </a:rPr>
              <a:t>A	B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886" y="1636776"/>
            <a:ext cx="1403350" cy="1430655"/>
          </a:xfrm>
          <a:custGeom>
            <a:avLst/>
            <a:gdLst/>
            <a:ahLst/>
            <a:cxnLst/>
            <a:rect l="l" t="t" r="r" b="b"/>
            <a:pathLst>
              <a:path w="1403350" h="1430655">
                <a:moveTo>
                  <a:pt x="1402842" y="714755"/>
                </a:moveTo>
                <a:lnTo>
                  <a:pt x="1401220" y="665823"/>
                </a:lnTo>
                <a:lnTo>
                  <a:pt x="1396425" y="617774"/>
                </a:lnTo>
                <a:lnTo>
                  <a:pt x="1388563" y="570717"/>
                </a:lnTo>
                <a:lnTo>
                  <a:pt x="1377738" y="524756"/>
                </a:lnTo>
                <a:lnTo>
                  <a:pt x="1364055" y="480000"/>
                </a:lnTo>
                <a:lnTo>
                  <a:pt x="1347620" y="436554"/>
                </a:lnTo>
                <a:lnTo>
                  <a:pt x="1328538" y="394525"/>
                </a:lnTo>
                <a:lnTo>
                  <a:pt x="1306914" y="354019"/>
                </a:lnTo>
                <a:lnTo>
                  <a:pt x="1282853" y="315143"/>
                </a:lnTo>
                <a:lnTo>
                  <a:pt x="1256461" y="278003"/>
                </a:lnTo>
                <a:lnTo>
                  <a:pt x="1227842" y="242707"/>
                </a:lnTo>
                <a:lnTo>
                  <a:pt x="1197102" y="209359"/>
                </a:lnTo>
                <a:lnTo>
                  <a:pt x="1164345" y="178067"/>
                </a:lnTo>
                <a:lnTo>
                  <a:pt x="1129678" y="148938"/>
                </a:lnTo>
                <a:lnTo>
                  <a:pt x="1093205" y="122077"/>
                </a:lnTo>
                <a:lnTo>
                  <a:pt x="1055031" y="97592"/>
                </a:lnTo>
                <a:lnTo>
                  <a:pt x="1015262" y="75588"/>
                </a:lnTo>
                <a:lnTo>
                  <a:pt x="974002" y="56173"/>
                </a:lnTo>
                <a:lnTo>
                  <a:pt x="931358" y="39453"/>
                </a:lnTo>
                <a:lnTo>
                  <a:pt x="887433" y="25534"/>
                </a:lnTo>
                <a:lnTo>
                  <a:pt x="842334" y="14522"/>
                </a:lnTo>
                <a:lnTo>
                  <a:pt x="796165" y="6525"/>
                </a:lnTo>
                <a:lnTo>
                  <a:pt x="749032" y="1649"/>
                </a:lnTo>
                <a:lnTo>
                  <a:pt x="701040" y="0"/>
                </a:lnTo>
                <a:lnTo>
                  <a:pt x="653051" y="1649"/>
                </a:lnTo>
                <a:lnTo>
                  <a:pt x="605929" y="6525"/>
                </a:lnTo>
                <a:lnTo>
                  <a:pt x="559778" y="14522"/>
                </a:lnTo>
                <a:lnTo>
                  <a:pt x="514702" y="25534"/>
                </a:lnTo>
                <a:lnTo>
                  <a:pt x="470807" y="39453"/>
                </a:lnTo>
                <a:lnTo>
                  <a:pt x="428196" y="56173"/>
                </a:lnTo>
                <a:lnTo>
                  <a:pt x="386974" y="75588"/>
                </a:lnTo>
                <a:lnTo>
                  <a:pt x="347246" y="97592"/>
                </a:lnTo>
                <a:lnTo>
                  <a:pt x="309116" y="122077"/>
                </a:lnTo>
                <a:lnTo>
                  <a:pt x="272688" y="148938"/>
                </a:lnTo>
                <a:lnTo>
                  <a:pt x="238067" y="178067"/>
                </a:lnTo>
                <a:lnTo>
                  <a:pt x="205358" y="209359"/>
                </a:lnTo>
                <a:lnTo>
                  <a:pt x="174666" y="242707"/>
                </a:lnTo>
                <a:lnTo>
                  <a:pt x="146094" y="278003"/>
                </a:lnTo>
                <a:lnTo>
                  <a:pt x="119747" y="315143"/>
                </a:lnTo>
                <a:lnTo>
                  <a:pt x="95729" y="354019"/>
                </a:lnTo>
                <a:lnTo>
                  <a:pt x="74146" y="394525"/>
                </a:lnTo>
                <a:lnTo>
                  <a:pt x="55102" y="436554"/>
                </a:lnTo>
                <a:lnTo>
                  <a:pt x="38700" y="480000"/>
                </a:lnTo>
                <a:lnTo>
                  <a:pt x="25047" y="524756"/>
                </a:lnTo>
                <a:lnTo>
                  <a:pt x="14245" y="570717"/>
                </a:lnTo>
                <a:lnTo>
                  <a:pt x="6401" y="617774"/>
                </a:lnTo>
                <a:lnTo>
                  <a:pt x="1617" y="665823"/>
                </a:lnTo>
                <a:lnTo>
                  <a:pt x="0" y="714755"/>
                </a:lnTo>
                <a:lnTo>
                  <a:pt x="1617" y="763692"/>
                </a:lnTo>
                <a:lnTo>
                  <a:pt x="6401" y="811752"/>
                </a:lnTo>
                <a:lnTo>
                  <a:pt x="14245" y="858827"/>
                </a:lnTo>
                <a:lnTo>
                  <a:pt x="25047" y="904811"/>
                </a:lnTo>
                <a:lnTo>
                  <a:pt x="38700" y="949596"/>
                </a:lnTo>
                <a:lnTo>
                  <a:pt x="55102" y="993076"/>
                </a:lnTo>
                <a:lnTo>
                  <a:pt x="74146" y="1035143"/>
                </a:lnTo>
                <a:lnTo>
                  <a:pt x="95729" y="1075689"/>
                </a:lnTo>
                <a:lnTo>
                  <a:pt x="119747" y="1114609"/>
                </a:lnTo>
                <a:lnTo>
                  <a:pt x="146094" y="1151794"/>
                </a:lnTo>
                <a:lnTo>
                  <a:pt x="174666" y="1187138"/>
                </a:lnTo>
                <a:lnTo>
                  <a:pt x="205358" y="1220533"/>
                </a:lnTo>
                <a:lnTo>
                  <a:pt x="238067" y="1251872"/>
                </a:lnTo>
                <a:lnTo>
                  <a:pt x="272688" y="1281048"/>
                </a:lnTo>
                <a:lnTo>
                  <a:pt x="309116" y="1307955"/>
                </a:lnTo>
                <a:lnTo>
                  <a:pt x="347246" y="1332483"/>
                </a:lnTo>
                <a:lnTo>
                  <a:pt x="386974" y="1354528"/>
                </a:lnTo>
                <a:lnTo>
                  <a:pt x="428196" y="1373981"/>
                </a:lnTo>
                <a:lnTo>
                  <a:pt x="470807" y="1390735"/>
                </a:lnTo>
                <a:lnTo>
                  <a:pt x="514702" y="1404683"/>
                </a:lnTo>
                <a:lnTo>
                  <a:pt x="559778" y="1415718"/>
                </a:lnTo>
                <a:lnTo>
                  <a:pt x="605929" y="1423733"/>
                </a:lnTo>
                <a:lnTo>
                  <a:pt x="653051" y="1428621"/>
                </a:lnTo>
                <a:lnTo>
                  <a:pt x="701040" y="1430273"/>
                </a:lnTo>
                <a:lnTo>
                  <a:pt x="749032" y="1428621"/>
                </a:lnTo>
                <a:lnTo>
                  <a:pt x="796165" y="1423733"/>
                </a:lnTo>
                <a:lnTo>
                  <a:pt x="842334" y="1415718"/>
                </a:lnTo>
                <a:lnTo>
                  <a:pt x="887433" y="1404683"/>
                </a:lnTo>
                <a:lnTo>
                  <a:pt x="931358" y="1390735"/>
                </a:lnTo>
                <a:lnTo>
                  <a:pt x="974002" y="1373981"/>
                </a:lnTo>
                <a:lnTo>
                  <a:pt x="1015262" y="1354528"/>
                </a:lnTo>
                <a:lnTo>
                  <a:pt x="1055031" y="1332483"/>
                </a:lnTo>
                <a:lnTo>
                  <a:pt x="1093205" y="1307955"/>
                </a:lnTo>
                <a:lnTo>
                  <a:pt x="1129678" y="1281048"/>
                </a:lnTo>
                <a:lnTo>
                  <a:pt x="1164345" y="1251872"/>
                </a:lnTo>
                <a:lnTo>
                  <a:pt x="1197102" y="1220533"/>
                </a:lnTo>
                <a:lnTo>
                  <a:pt x="1227842" y="1187138"/>
                </a:lnTo>
                <a:lnTo>
                  <a:pt x="1256461" y="1151794"/>
                </a:lnTo>
                <a:lnTo>
                  <a:pt x="1282853" y="1114609"/>
                </a:lnTo>
                <a:lnTo>
                  <a:pt x="1306914" y="1075689"/>
                </a:lnTo>
                <a:lnTo>
                  <a:pt x="1328538" y="1035143"/>
                </a:lnTo>
                <a:lnTo>
                  <a:pt x="1347620" y="993076"/>
                </a:lnTo>
                <a:lnTo>
                  <a:pt x="1364055" y="949596"/>
                </a:lnTo>
                <a:lnTo>
                  <a:pt x="1377738" y="904811"/>
                </a:lnTo>
                <a:lnTo>
                  <a:pt x="1388563" y="858827"/>
                </a:lnTo>
                <a:lnTo>
                  <a:pt x="1396425" y="811752"/>
                </a:lnTo>
                <a:lnTo>
                  <a:pt x="1401220" y="763692"/>
                </a:lnTo>
                <a:lnTo>
                  <a:pt x="1402842" y="7147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886" y="1636776"/>
            <a:ext cx="1403350" cy="1430655"/>
          </a:xfrm>
          <a:custGeom>
            <a:avLst/>
            <a:gdLst/>
            <a:ahLst/>
            <a:cxnLst/>
            <a:rect l="l" t="t" r="r" b="b"/>
            <a:pathLst>
              <a:path w="1403350" h="1430655">
                <a:moveTo>
                  <a:pt x="1402842" y="714755"/>
                </a:moveTo>
                <a:lnTo>
                  <a:pt x="1401220" y="665823"/>
                </a:lnTo>
                <a:lnTo>
                  <a:pt x="1396425" y="617774"/>
                </a:lnTo>
                <a:lnTo>
                  <a:pt x="1388563" y="570717"/>
                </a:lnTo>
                <a:lnTo>
                  <a:pt x="1377738" y="524756"/>
                </a:lnTo>
                <a:lnTo>
                  <a:pt x="1364055" y="480000"/>
                </a:lnTo>
                <a:lnTo>
                  <a:pt x="1347620" y="436554"/>
                </a:lnTo>
                <a:lnTo>
                  <a:pt x="1328538" y="394525"/>
                </a:lnTo>
                <a:lnTo>
                  <a:pt x="1306914" y="354019"/>
                </a:lnTo>
                <a:lnTo>
                  <a:pt x="1282853" y="315143"/>
                </a:lnTo>
                <a:lnTo>
                  <a:pt x="1256461" y="278003"/>
                </a:lnTo>
                <a:lnTo>
                  <a:pt x="1227842" y="242707"/>
                </a:lnTo>
                <a:lnTo>
                  <a:pt x="1197102" y="209359"/>
                </a:lnTo>
                <a:lnTo>
                  <a:pt x="1164345" y="178067"/>
                </a:lnTo>
                <a:lnTo>
                  <a:pt x="1129678" y="148938"/>
                </a:lnTo>
                <a:lnTo>
                  <a:pt x="1093205" y="122077"/>
                </a:lnTo>
                <a:lnTo>
                  <a:pt x="1055031" y="97592"/>
                </a:lnTo>
                <a:lnTo>
                  <a:pt x="1015262" y="75588"/>
                </a:lnTo>
                <a:lnTo>
                  <a:pt x="974002" y="56173"/>
                </a:lnTo>
                <a:lnTo>
                  <a:pt x="931358" y="39453"/>
                </a:lnTo>
                <a:lnTo>
                  <a:pt x="887433" y="25534"/>
                </a:lnTo>
                <a:lnTo>
                  <a:pt x="842334" y="14522"/>
                </a:lnTo>
                <a:lnTo>
                  <a:pt x="796165" y="6525"/>
                </a:lnTo>
                <a:lnTo>
                  <a:pt x="749032" y="1649"/>
                </a:lnTo>
                <a:lnTo>
                  <a:pt x="701040" y="0"/>
                </a:lnTo>
                <a:lnTo>
                  <a:pt x="653051" y="1649"/>
                </a:lnTo>
                <a:lnTo>
                  <a:pt x="605929" y="6525"/>
                </a:lnTo>
                <a:lnTo>
                  <a:pt x="559778" y="14522"/>
                </a:lnTo>
                <a:lnTo>
                  <a:pt x="514702" y="25534"/>
                </a:lnTo>
                <a:lnTo>
                  <a:pt x="470807" y="39453"/>
                </a:lnTo>
                <a:lnTo>
                  <a:pt x="428196" y="56173"/>
                </a:lnTo>
                <a:lnTo>
                  <a:pt x="386974" y="75588"/>
                </a:lnTo>
                <a:lnTo>
                  <a:pt x="347246" y="97592"/>
                </a:lnTo>
                <a:lnTo>
                  <a:pt x="309116" y="122077"/>
                </a:lnTo>
                <a:lnTo>
                  <a:pt x="272688" y="148938"/>
                </a:lnTo>
                <a:lnTo>
                  <a:pt x="238067" y="178067"/>
                </a:lnTo>
                <a:lnTo>
                  <a:pt x="205359" y="209359"/>
                </a:lnTo>
                <a:lnTo>
                  <a:pt x="174666" y="242707"/>
                </a:lnTo>
                <a:lnTo>
                  <a:pt x="146094" y="278003"/>
                </a:lnTo>
                <a:lnTo>
                  <a:pt x="119747" y="315143"/>
                </a:lnTo>
                <a:lnTo>
                  <a:pt x="95729" y="354019"/>
                </a:lnTo>
                <a:lnTo>
                  <a:pt x="74146" y="394525"/>
                </a:lnTo>
                <a:lnTo>
                  <a:pt x="55102" y="436554"/>
                </a:lnTo>
                <a:lnTo>
                  <a:pt x="38700" y="480000"/>
                </a:lnTo>
                <a:lnTo>
                  <a:pt x="25047" y="524756"/>
                </a:lnTo>
                <a:lnTo>
                  <a:pt x="14245" y="570717"/>
                </a:lnTo>
                <a:lnTo>
                  <a:pt x="6401" y="617774"/>
                </a:lnTo>
                <a:lnTo>
                  <a:pt x="1617" y="665823"/>
                </a:lnTo>
                <a:lnTo>
                  <a:pt x="0" y="714755"/>
                </a:lnTo>
                <a:lnTo>
                  <a:pt x="1617" y="763692"/>
                </a:lnTo>
                <a:lnTo>
                  <a:pt x="6401" y="811752"/>
                </a:lnTo>
                <a:lnTo>
                  <a:pt x="14245" y="858827"/>
                </a:lnTo>
                <a:lnTo>
                  <a:pt x="25047" y="904811"/>
                </a:lnTo>
                <a:lnTo>
                  <a:pt x="38700" y="949596"/>
                </a:lnTo>
                <a:lnTo>
                  <a:pt x="55102" y="993076"/>
                </a:lnTo>
                <a:lnTo>
                  <a:pt x="74146" y="1035143"/>
                </a:lnTo>
                <a:lnTo>
                  <a:pt x="95729" y="1075689"/>
                </a:lnTo>
                <a:lnTo>
                  <a:pt x="119747" y="1114609"/>
                </a:lnTo>
                <a:lnTo>
                  <a:pt x="146094" y="1151794"/>
                </a:lnTo>
                <a:lnTo>
                  <a:pt x="174666" y="1187138"/>
                </a:lnTo>
                <a:lnTo>
                  <a:pt x="205358" y="1220533"/>
                </a:lnTo>
                <a:lnTo>
                  <a:pt x="238067" y="1251872"/>
                </a:lnTo>
                <a:lnTo>
                  <a:pt x="272688" y="1281048"/>
                </a:lnTo>
                <a:lnTo>
                  <a:pt x="309116" y="1307955"/>
                </a:lnTo>
                <a:lnTo>
                  <a:pt x="347246" y="1332483"/>
                </a:lnTo>
                <a:lnTo>
                  <a:pt x="386974" y="1354528"/>
                </a:lnTo>
                <a:lnTo>
                  <a:pt x="428196" y="1373981"/>
                </a:lnTo>
                <a:lnTo>
                  <a:pt x="470807" y="1390735"/>
                </a:lnTo>
                <a:lnTo>
                  <a:pt x="514702" y="1404683"/>
                </a:lnTo>
                <a:lnTo>
                  <a:pt x="559778" y="1415718"/>
                </a:lnTo>
                <a:lnTo>
                  <a:pt x="605929" y="1423733"/>
                </a:lnTo>
                <a:lnTo>
                  <a:pt x="653051" y="1428621"/>
                </a:lnTo>
                <a:lnTo>
                  <a:pt x="701040" y="1430273"/>
                </a:lnTo>
                <a:lnTo>
                  <a:pt x="749032" y="1428621"/>
                </a:lnTo>
                <a:lnTo>
                  <a:pt x="796165" y="1423733"/>
                </a:lnTo>
                <a:lnTo>
                  <a:pt x="842334" y="1415718"/>
                </a:lnTo>
                <a:lnTo>
                  <a:pt x="887433" y="1404683"/>
                </a:lnTo>
                <a:lnTo>
                  <a:pt x="931358" y="1390735"/>
                </a:lnTo>
                <a:lnTo>
                  <a:pt x="974002" y="1373981"/>
                </a:lnTo>
                <a:lnTo>
                  <a:pt x="1015262" y="1354528"/>
                </a:lnTo>
                <a:lnTo>
                  <a:pt x="1055031" y="1332483"/>
                </a:lnTo>
                <a:lnTo>
                  <a:pt x="1093205" y="1307955"/>
                </a:lnTo>
                <a:lnTo>
                  <a:pt x="1129678" y="1281048"/>
                </a:lnTo>
                <a:lnTo>
                  <a:pt x="1164345" y="1251872"/>
                </a:lnTo>
                <a:lnTo>
                  <a:pt x="1197102" y="1220533"/>
                </a:lnTo>
                <a:lnTo>
                  <a:pt x="1227842" y="1187138"/>
                </a:lnTo>
                <a:lnTo>
                  <a:pt x="1256461" y="1151794"/>
                </a:lnTo>
                <a:lnTo>
                  <a:pt x="1282853" y="1114609"/>
                </a:lnTo>
                <a:lnTo>
                  <a:pt x="1306914" y="1075689"/>
                </a:lnTo>
                <a:lnTo>
                  <a:pt x="1328538" y="1035143"/>
                </a:lnTo>
                <a:lnTo>
                  <a:pt x="1347620" y="993076"/>
                </a:lnTo>
                <a:lnTo>
                  <a:pt x="1364055" y="949596"/>
                </a:lnTo>
                <a:lnTo>
                  <a:pt x="1377738" y="904811"/>
                </a:lnTo>
                <a:lnTo>
                  <a:pt x="1388563" y="858827"/>
                </a:lnTo>
                <a:lnTo>
                  <a:pt x="1396425" y="811752"/>
                </a:lnTo>
                <a:lnTo>
                  <a:pt x="1401220" y="763692"/>
                </a:lnTo>
                <a:lnTo>
                  <a:pt x="1402842" y="714755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5583" y="1645157"/>
            <a:ext cx="1403350" cy="1430655"/>
          </a:xfrm>
          <a:custGeom>
            <a:avLst/>
            <a:gdLst/>
            <a:ahLst/>
            <a:cxnLst/>
            <a:rect l="l" t="t" r="r" b="b"/>
            <a:pathLst>
              <a:path w="1403350" h="1430655">
                <a:moveTo>
                  <a:pt x="1402841" y="714755"/>
                </a:moveTo>
                <a:lnTo>
                  <a:pt x="1401220" y="665823"/>
                </a:lnTo>
                <a:lnTo>
                  <a:pt x="1396425" y="617774"/>
                </a:lnTo>
                <a:lnTo>
                  <a:pt x="1388563" y="570717"/>
                </a:lnTo>
                <a:lnTo>
                  <a:pt x="1377738" y="524756"/>
                </a:lnTo>
                <a:lnTo>
                  <a:pt x="1364055" y="480000"/>
                </a:lnTo>
                <a:lnTo>
                  <a:pt x="1347620" y="436554"/>
                </a:lnTo>
                <a:lnTo>
                  <a:pt x="1328538" y="394525"/>
                </a:lnTo>
                <a:lnTo>
                  <a:pt x="1306914" y="354019"/>
                </a:lnTo>
                <a:lnTo>
                  <a:pt x="1282853" y="315143"/>
                </a:lnTo>
                <a:lnTo>
                  <a:pt x="1256461" y="278003"/>
                </a:lnTo>
                <a:lnTo>
                  <a:pt x="1227842" y="242707"/>
                </a:lnTo>
                <a:lnTo>
                  <a:pt x="1197101" y="209359"/>
                </a:lnTo>
                <a:lnTo>
                  <a:pt x="1164345" y="178067"/>
                </a:lnTo>
                <a:lnTo>
                  <a:pt x="1129678" y="148938"/>
                </a:lnTo>
                <a:lnTo>
                  <a:pt x="1093205" y="122077"/>
                </a:lnTo>
                <a:lnTo>
                  <a:pt x="1055031" y="97592"/>
                </a:lnTo>
                <a:lnTo>
                  <a:pt x="1015262" y="75588"/>
                </a:lnTo>
                <a:lnTo>
                  <a:pt x="974002" y="56173"/>
                </a:lnTo>
                <a:lnTo>
                  <a:pt x="931358" y="39453"/>
                </a:lnTo>
                <a:lnTo>
                  <a:pt x="887433" y="25534"/>
                </a:lnTo>
                <a:lnTo>
                  <a:pt x="842334" y="14522"/>
                </a:lnTo>
                <a:lnTo>
                  <a:pt x="796165" y="6525"/>
                </a:lnTo>
                <a:lnTo>
                  <a:pt x="749032" y="1649"/>
                </a:lnTo>
                <a:lnTo>
                  <a:pt x="701039" y="0"/>
                </a:lnTo>
                <a:lnTo>
                  <a:pt x="653051" y="1649"/>
                </a:lnTo>
                <a:lnTo>
                  <a:pt x="605929" y="6525"/>
                </a:lnTo>
                <a:lnTo>
                  <a:pt x="559778" y="14522"/>
                </a:lnTo>
                <a:lnTo>
                  <a:pt x="514702" y="25534"/>
                </a:lnTo>
                <a:lnTo>
                  <a:pt x="470807" y="39453"/>
                </a:lnTo>
                <a:lnTo>
                  <a:pt x="428196" y="56173"/>
                </a:lnTo>
                <a:lnTo>
                  <a:pt x="386974" y="75588"/>
                </a:lnTo>
                <a:lnTo>
                  <a:pt x="347246" y="97592"/>
                </a:lnTo>
                <a:lnTo>
                  <a:pt x="309116" y="122077"/>
                </a:lnTo>
                <a:lnTo>
                  <a:pt x="272688" y="148938"/>
                </a:lnTo>
                <a:lnTo>
                  <a:pt x="238067" y="178067"/>
                </a:lnTo>
                <a:lnTo>
                  <a:pt x="205358" y="209359"/>
                </a:lnTo>
                <a:lnTo>
                  <a:pt x="174666" y="242707"/>
                </a:lnTo>
                <a:lnTo>
                  <a:pt x="146094" y="278003"/>
                </a:lnTo>
                <a:lnTo>
                  <a:pt x="119747" y="315143"/>
                </a:lnTo>
                <a:lnTo>
                  <a:pt x="95729" y="354019"/>
                </a:lnTo>
                <a:lnTo>
                  <a:pt x="74146" y="394525"/>
                </a:lnTo>
                <a:lnTo>
                  <a:pt x="55102" y="436554"/>
                </a:lnTo>
                <a:lnTo>
                  <a:pt x="38700" y="480000"/>
                </a:lnTo>
                <a:lnTo>
                  <a:pt x="25047" y="524756"/>
                </a:lnTo>
                <a:lnTo>
                  <a:pt x="14245" y="570717"/>
                </a:lnTo>
                <a:lnTo>
                  <a:pt x="6401" y="617774"/>
                </a:lnTo>
                <a:lnTo>
                  <a:pt x="1617" y="665823"/>
                </a:lnTo>
                <a:lnTo>
                  <a:pt x="0" y="714755"/>
                </a:lnTo>
                <a:lnTo>
                  <a:pt x="1617" y="763692"/>
                </a:lnTo>
                <a:lnTo>
                  <a:pt x="6401" y="811752"/>
                </a:lnTo>
                <a:lnTo>
                  <a:pt x="14245" y="858827"/>
                </a:lnTo>
                <a:lnTo>
                  <a:pt x="25047" y="904811"/>
                </a:lnTo>
                <a:lnTo>
                  <a:pt x="38700" y="949596"/>
                </a:lnTo>
                <a:lnTo>
                  <a:pt x="55102" y="993076"/>
                </a:lnTo>
                <a:lnTo>
                  <a:pt x="74146" y="1035143"/>
                </a:lnTo>
                <a:lnTo>
                  <a:pt x="95729" y="1075689"/>
                </a:lnTo>
                <a:lnTo>
                  <a:pt x="119747" y="1114609"/>
                </a:lnTo>
                <a:lnTo>
                  <a:pt x="146094" y="1151794"/>
                </a:lnTo>
                <a:lnTo>
                  <a:pt x="174666" y="1187138"/>
                </a:lnTo>
                <a:lnTo>
                  <a:pt x="205358" y="1220533"/>
                </a:lnTo>
                <a:lnTo>
                  <a:pt x="238067" y="1251872"/>
                </a:lnTo>
                <a:lnTo>
                  <a:pt x="272688" y="1281048"/>
                </a:lnTo>
                <a:lnTo>
                  <a:pt x="309116" y="1307955"/>
                </a:lnTo>
                <a:lnTo>
                  <a:pt x="347246" y="1332483"/>
                </a:lnTo>
                <a:lnTo>
                  <a:pt x="386974" y="1354528"/>
                </a:lnTo>
                <a:lnTo>
                  <a:pt x="428196" y="1373981"/>
                </a:lnTo>
                <a:lnTo>
                  <a:pt x="470807" y="1390735"/>
                </a:lnTo>
                <a:lnTo>
                  <a:pt x="514702" y="1404683"/>
                </a:lnTo>
                <a:lnTo>
                  <a:pt x="559778" y="1415718"/>
                </a:lnTo>
                <a:lnTo>
                  <a:pt x="605929" y="1423733"/>
                </a:lnTo>
                <a:lnTo>
                  <a:pt x="653051" y="1428621"/>
                </a:lnTo>
                <a:lnTo>
                  <a:pt x="701039" y="1430273"/>
                </a:lnTo>
                <a:lnTo>
                  <a:pt x="749032" y="1428621"/>
                </a:lnTo>
                <a:lnTo>
                  <a:pt x="796165" y="1423733"/>
                </a:lnTo>
                <a:lnTo>
                  <a:pt x="842334" y="1415718"/>
                </a:lnTo>
                <a:lnTo>
                  <a:pt x="887433" y="1404683"/>
                </a:lnTo>
                <a:lnTo>
                  <a:pt x="931358" y="1390735"/>
                </a:lnTo>
                <a:lnTo>
                  <a:pt x="974002" y="1373981"/>
                </a:lnTo>
                <a:lnTo>
                  <a:pt x="1015262" y="1354528"/>
                </a:lnTo>
                <a:lnTo>
                  <a:pt x="1055031" y="1332483"/>
                </a:lnTo>
                <a:lnTo>
                  <a:pt x="1093205" y="1307955"/>
                </a:lnTo>
                <a:lnTo>
                  <a:pt x="1129678" y="1281048"/>
                </a:lnTo>
                <a:lnTo>
                  <a:pt x="1164345" y="1251872"/>
                </a:lnTo>
                <a:lnTo>
                  <a:pt x="1197101" y="1220533"/>
                </a:lnTo>
                <a:lnTo>
                  <a:pt x="1227842" y="1187138"/>
                </a:lnTo>
                <a:lnTo>
                  <a:pt x="1256461" y="1151794"/>
                </a:lnTo>
                <a:lnTo>
                  <a:pt x="1282853" y="1114609"/>
                </a:lnTo>
                <a:lnTo>
                  <a:pt x="1306914" y="1075689"/>
                </a:lnTo>
                <a:lnTo>
                  <a:pt x="1328538" y="1035143"/>
                </a:lnTo>
                <a:lnTo>
                  <a:pt x="1347620" y="993076"/>
                </a:lnTo>
                <a:lnTo>
                  <a:pt x="1364055" y="949596"/>
                </a:lnTo>
                <a:lnTo>
                  <a:pt x="1377738" y="904811"/>
                </a:lnTo>
                <a:lnTo>
                  <a:pt x="1388563" y="858827"/>
                </a:lnTo>
                <a:lnTo>
                  <a:pt x="1396425" y="811752"/>
                </a:lnTo>
                <a:lnTo>
                  <a:pt x="1401220" y="763692"/>
                </a:lnTo>
                <a:lnTo>
                  <a:pt x="1402841" y="7147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5583" y="1645157"/>
            <a:ext cx="1403350" cy="1430655"/>
          </a:xfrm>
          <a:custGeom>
            <a:avLst/>
            <a:gdLst/>
            <a:ahLst/>
            <a:cxnLst/>
            <a:rect l="l" t="t" r="r" b="b"/>
            <a:pathLst>
              <a:path w="1403350" h="1430655">
                <a:moveTo>
                  <a:pt x="1402841" y="714755"/>
                </a:moveTo>
                <a:lnTo>
                  <a:pt x="1401220" y="665823"/>
                </a:lnTo>
                <a:lnTo>
                  <a:pt x="1396425" y="617774"/>
                </a:lnTo>
                <a:lnTo>
                  <a:pt x="1388563" y="570717"/>
                </a:lnTo>
                <a:lnTo>
                  <a:pt x="1377738" y="524756"/>
                </a:lnTo>
                <a:lnTo>
                  <a:pt x="1364055" y="480000"/>
                </a:lnTo>
                <a:lnTo>
                  <a:pt x="1347620" y="436554"/>
                </a:lnTo>
                <a:lnTo>
                  <a:pt x="1328538" y="394525"/>
                </a:lnTo>
                <a:lnTo>
                  <a:pt x="1306914" y="354019"/>
                </a:lnTo>
                <a:lnTo>
                  <a:pt x="1282853" y="315143"/>
                </a:lnTo>
                <a:lnTo>
                  <a:pt x="1256461" y="278003"/>
                </a:lnTo>
                <a:lnTo>
                  <a:pt x="1227842" y="242707"/>
                </a:lnTo>
                <a:lnTo>
                  <a:pt x="1197101" y="209359"/>
                </a:lnTo>
                <a:lnTo>
                  <a:pt x="1164345" y="178067"/>
                </a:lnTo>
                <a:lnTo>
                  <a:pt x="1129678" y="148938"/>
                </a:lnTo>
                <a:lnTo>
                  <a:pt x="1093205" y="122077"/>
                </a:lnTo>
                <a:lnTo>
                  <a:pt x="1055031" y="97592"/>
                </a:lnTo>
                <a:lnTo>
                  <a:pt x="1015262" y="75588"/>
                </a:lnTo>
                <a:lnTo>
                  <a:pt x="974002" y="56173"/>
                </a:lnTo>
                <a:lnTo>
                  <a:pt x="931358" y="39453"/>
                </a:lnTo>
                <a:lnTo>
                  <a:pt x="887433" y="25534"/>
                </a:lnTo>
                <a:lnTo>
                  <a:pt x="842334" y="14522"/>
                </a:lnTo>
                <a:lnTo>
                  <a:pt x="796165" y="6525"/>
                </a:lnTo>
                <a:lnTo>
                  <a:pt x="749032" y="1649"/>
                </a:lnTo>
                <a:lnTo>
                  <a:pt x="701039" y="0"/>
                </a:lnTo>
                <a:lnTo>
                  <a:pt x="653051" y="1649"/>
                </a:lnTo>
                <a:lnTo>
                  <a:pt x="605929" y="6525"/>
                </a:lnTo>
                <a:lnTo>
                  <a:pt x="559778" y="14522"/>
                </a:lnTo>
                <a:lnTo>
                  <a:pt x="514702" y="25534"/>
                </a:lnTo>
                <a:lnTo>
                  <a:pt x="470807" y="39453"/>
                </a:lnTo>
                <a:lnTo>
                  <a:pt x="428196" y="56173"/>
                </a:lnTo>
                <a:lnTo>
                  <a:pt x="386974" y="75588"/>
                </a:lnTo>
                <a:lnTo>
                  <a:pt x="347246" y="97592"/>
                </a:lnTo>
                <a:lnTo>
                  <a:pt x="309116" y="122077"/>
                </a:lnTo>
                <a:lnTo>
                  <a:pt x="272688" y="148938"/>
                </a:lnTo>
                <a:lnTo>
                  <a:pt x="238067" y="178067"/>
                </a:lnTo>
                <a:lnTo>
                  <a:pt x="205359" y="209359"/>
                </a:lnTo>
                <a:lnTo>
                  <a:pt x="174666" y="242707"/>
                </a:lnTo>
                <a:lnTo>
                  <a:pt x="146094" y="278003"/>
                </a:lnTo>
                <a:lnTo>
                  <a:pt x="119747" y="315143"/>
                </a:lnTo>
                <a:lnTo>
                  <a:pt x="95729" y="354019"/>
                </a:lnTo>
                <a:lnTo>
                  <a:pt x="74146" y="394525"/>
                </a:lnTo>
                <a:lnTo>
                  <a:pt x="55102" y="436554"/>
                </a:lnTo>
                <a:lnTo>
                  <a:pt x="38700" y="480000"/>
                </a:lnTo>
                <a:lnTo>
                  <a:pt x="25047" y="524756"/>
                </a:lnTo>
                <a:lnTo>
                  <a:pt x="14245" y="570717"/>
                </a:lnTo>
                <a:lnTo>
                  <a:pt x="6401" y="617774"/>
                </a:lnTo>
                <a:lnTo>
                  <a:pt x="1617" y="665823"/>
                </a:lnTo>
                <a:lnTo>
                  <a:pt x="0" y="714755"/>
                </a:lnTo>
                <a:lnTo>
                  <a:pt x="1617" y="763692"/>
                </a:lnTo>
                <a:lnTo>
                  <a:pt x="6401" y="811752"/>
                </a:lnTo>
                <a:lnTo>
                  <a:pt x="14245" y="858827"/>
                </a:lnTo>
                <a:lnTo>
                  <a:pt x="25047" y="904811"/>
                </a:lnTo>
                <a:lnTo>
                  <a:pt x="38700" y="949596"/>
                </a:lnTo>
                <a:lnTo>
                  <a:pt x="55102" y="993076"/>
                </a:lnTo>
                <a:lnTo>
                  <a:pt x="74146" y="1035143"/>
                </a:lnTo>
                <a:lnTo>
                  <a:pt x="95729" y="1075689"/>
                </a:lnTo>
                <a:lnTo>
                  <a:pt x="119747" y="1114609"/>
                </a:lnTo>
                <a:lnTo>
                  <a:pt x="146094" y="1151794"/>
                </a:lnTo>
                <a:lnTo>
                  <a:pt x="174666" y="1187138"/>
                </a:lnTo>
                <a:lnTo>
                  <a:pt x="205358" y="1220533"/>
                </a:lnTo>
                <a:lnTo>
                  <a:pt x="238067" y="1251872"/>
                </a:lnTo>
                <a:lnTo>
                  <a:pt x="272688" y="1281048"/>
                </a:lnTo>
                <a:lnTo>
                  <a:pt x="309116" y="1307955"/>
                </a:lnTo>
                <a:lnTo>
                  <a:pt x="347246" y="1332483"/>
                </a:lnTo>
                <a:lnTo>
                  <a:pt x="386974" y="1354528"/>
                </a:lnTo>
                <a:lnTo>
                  <a:pt x="428196" y="1373981"/>
                </a:lnTo>
                <a:lnTo>
                  <a:pt x="470807" y="1390735"/>
                </a:lnTo>
                <a:lnTo>
                  <a:pt x="514702" y="1404683"/>
                </a:lnTo>
                <a:lnTo>
                  <a:pt x="559778" y="1415718"/>
                </a:lnTo>
                <a:lnTo>
                  <a:pt x="605929" y="1423733"/>
                </a:lnTo>
                <a:lnTo>
                  <a:pt x="653051" y="1428621"/>
                </a:lnTo>
                <a:lnTo>
                  <a:pt x="701039" y="1430273"/>
                </a:lnTo>
                <a:lnTo>
                  <a:pt x="749032" y="1428621"/>
                </a:lnTo>
                <a:lnTo>
                  <a:pt x="796165" y="1423733"/>
                </a:lnTo>
                <a:lnTo>
                  <a:pt x="842334" y="1415718"/>
                </a:lnTo>
                <a:lnTo>
                  <a:pt x="887433" y="1404683"/>
                </a:lnTo>
                <a:lnTo>
                  <a:pt x="931358" y="1390735"/>
                </a:lnTo>
                <a:lnTo>
                  <a:pt x="974002" y="1373981"/>
                </a:lnTo>
                <a:lnTo>
                  <a:pt x="1015262" y="1354528"/>
                </a:lnTo>
                <a:lnTo>
                  <a:pt x="1055031" y="1332483"/>
                </a:lnTo>
                <a:lnTo>
                  <a:pt x="1093205" y="1307955"/>
                </a:lnTo>
                <a:lnTo>
                  <a:pt x="1129678" y="1281048"/>
                </a:lnTo>
                <a:lnTo>
                  <a:pt x="1164345" y="1251872"/>
                </a:lnTo>
                <a:lnTo>
                  <a:pt x="1197102" y="1220533"/>
                </a:lnTo>
                <a:lnTo>
                  <a:pt x="1227842" y="1187138"/>
                </a:lnTo>
                <a:lnTo>
                  <a:pt x="1256461" y="1151794"/>
                </a:lnTo>
                <a:lnTo>
                  <a:pt x="1282853" y="1114609"/>
                </a:lnTo>
                <a:lnTo>
                  <a:pt x="1306914" y="1075689"/>
                </a:lnTo>
                <a:lnTo>
                  <a:pt x="1328538" y="1035143"/>
                </a:lnTo>
                <a:lnTo>
                  <a:pt x="1347620" y="993076"/>
                </a:lnTo>
                <a:lnTo>
                  <a:pt x="1364055" y="949596"/>
                </a:lnTo>
                <a:lnTo>
                  <a:pt x="1377738" y="904811"/>
                </a:lnTo>
                <a:lnTo>
                  <a:pt x="1388563" y="858827"/>
                </a:lnTo>
                <a:lnTo>
                  <a:pt x="1396425" y="811752"/>
                </a:lnTo>
                <a:lnTo>
                  <a:pt x="1401220" y="763692"/>
                </a:lnTo>
                <a:lnTo>
                  <a:pt x="1402841" y="714755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259" y="1622297"/>
            <a:ext cx="1402080" cy="1430655"/>
          </a:xfrm>
          <a:custGeom>
            <a:avLst/>
            <a:gdLst/>
            <a:ahLst/>
            <a:cxnLst/>
            <a:rect l="l" t="t" r="r" b="b"/>
            <a:pathLst>
              <a:path w="1402079" h="1430655">
                <a:moveTo>
                  <a:pt x="1402080" y="714755"/>
                </a:moveTo>
                <a:lnTo>
                  <a:pt x="1400462" y="665823"/>
                </a:lnTo>
                <a:lnTo>
                  <a:pt x="1395678" y="617774"/>
                </a:lnTo>
                <a:lnTo>
                  <a:pt x="1387834" y="570717"/>
                </a:lnTo>
                <a:lnTo>
                  <a:pt x="1377032" y="524756"/>
                </a:lnTo>
                <a:lnTo>
                  <a:pt x="1363379" y="480000"/>
                </a:lnTo>
                <a:lnTo>
                  <a:pt x="1346977" y="436554"/>
                </a:lnTo>
                <a:lnTo>
                  <a:pt x="1327933" y="394525"/>
                </a:lnTo>
                <a:lnTo>
                  <a:pt x="1306350" y="354019"/>
                </a:lnTo>
                <a:lnTo>
                  <a:pt x="1282332" y="315143"/>
                </a:lnTo>
                <a:lnTo>
                  <a:pt x="1255985" y="278003"/>
                </a:lnTo>
                <a:lnTo>
                  <a:pt x="1227413" y="242707"/>
                </a:lnTo>
                <a:lnTo>
                  <a:pt x="1196721" y="209359"/>
                </a:lnTo>
                <a:lnTo>
                  <a:pt x="1164012" y="178067"/>
                </a:lnTo>
                <a:lnTo>
                  <a:pt x="1129391" y="148938"/>
                </a:lnTo>
                <a:lnTo>
                  <a:pt x="1092963" y="122077"/>
                </a:lnTo>
                <a:lnTo>
                  <a:pt x="1054833" y="97592"/>
                </a:lnTo>
                <a:lnTo>
                  <a:pt x="1015105" y="75588"/>
                </a:lnTo>
                <a:lnTo>
                  <a:pt x="973883" y="56173"/>
                </a:lnTo>
                <a:lnTo>
                  <a:pt x="931272" y="39453"/>
                </a:lnTo>
                <a:lnTo>
                  <a:pt x="887377" y="25534"/>
                </a:lnTo>
                <a:lnTo>
                  <a:pt x="842301" y="14522"/>
                </a:lnTo>
                <a:lnTo>
                  <a:pt x="796150" y="6525"/>
                </a:lnTo>
                <a:lnTo>
                  <a:pt x="749028" y="1649"/>
                </a:lnTo>
                <a:lnTo>
                  <a:pt x="701040" y="0"/>
                </a:lnTo>
                <a:lnTo>
                  <a:pt x="652963" y="1649"/>
                </a:lnTo>
                <a:lnTo>
                  <a:pt x="605769" y="6525"/>
                </a:lnTo>
                <a:lnTo>
                  <a:pt x="559559" y="14522"/>
                </a:lnTo>
                <a:lnTo>
                  <a:pt x="514438" y="25534"/>
                </a:lnTo>
                <a:lnTo>
                  <a:pt x="470508" y="39453"/>
                </a:lnTo>
                <a:lnTo>
                  <a:pt x="427874" y="56173"/>
                </a:lnTo>
                <a:lnTo>
                  <a:pt x="386639" y="75588"/>
                </a:lnTo>
                <a:lnTo>
                  <a:pt x="346907" y="97592"/>
                </a:lnTo>
                <a:lnTo>
                  <a:pt x="308781" y="122077"/>
                </a:lnTo>
                <a:lnTo>
                  <a:pt x="272364" y="148938"/>
                </a:lnTo>
                <a:lnTo>
                  <a:pt x="237760" y="178067"/>
                </a:lnTo>
                <a:lnTo>
                  <a:pt x="205073" y="209359"/>
                </a:lnTo>
                <a:lnTo>
                  <a:pt x="174406" y="242707"/>
                </a:lnTo>
                <a:lnTo>
                  <a:pt x="145862" y="278003"/>
                </a:lnTo>
                <a:lnTo>
                  <a:pt x="119546" y="315143"/>
                </a:lnTo>
                <a:lnTo>
                  <a:pt x="95560" y="354019"/>
                </a:lnTo>
                <a:lnTo>
                  <a:pt x="74008" y="394525"/>
                </a:lnTo>
                <a:lnTo>
                  <a:pt x="54994" y="436554"/>
                </a:lnTo>
                <a:lnTo>
                  <a:pt x="38622" y="480000"/>
                </a:lnTo>
                <a:lnTo>
                  <a:pt x="24994" y="524756"/>
                </a:lnTo>
                <a:lnTo>
                  <a:pt x="14214" y="570717"/>
                </a:lnTo>
                <a:lnTo>
                  <a:pt x="6386" y="617774"/>
                </a:lnTo>
                <a:lnTo>
                  <a:pt x="1613" y="665823"/>
                </a:lnTo>
                <a:lnTo>
                  <a:pt x="0" y="714755"/>
                </a:lnTo>
                <a:lnTo>
                  <a:pt x="1613" y="763692"/>
                </a:lnTo>
                <a:lnTo>
                  <a:pt x="6386" y="811752"/>
                </a:lnTo>
                <a:lnTo>
                  <a:pt x="14214" y="858827"/>
                </a:lnTo>
                <a:lnTo>
                  <a:pt x="24994" y="904811"/>
                </a:lnTo>
                <a:lnTo>
                  <a:pt x="38622" y="949596"/>
                </a:lnTo>
                <a:lnTo>
                  <a:pt x="54994" y="993076"/>
                </a:lnTo>
                <a:lnTo>
                  <a:pt x="74008" y="1035143"/>
                </a:lnTo>
                <a:lnTo>
                  <a:pt x="95560" y="1075689"/>
                </a:lnTo>
                <a:lnTo>
                  <a:pt x="119546" y="1114609"/>
                </a:lnTo>
                <a:lnTo>
                  <a:pt x="145862" y="1151794"/>
                </a:lnTo>
                <a:lnTo>
                  <a:pt x="174406" y="1187138"/>
                </a:lnTo>
                <a:lnTo>
                  <a:pt x="205073" y="1220533"/>
                </a:lnTo>
                <a:lnTo>
                  <a:pt x="237760" y="1251872"/>
                </a:lnTo>
                <a:lnTo>
                  <a:pt x="272364" y="1281048"/>
                </a:lnTo>
                <a:lnTo>
                  <a:pt x="308781" y="1307955"/>
                </a:lnTo>
                <a:lnTo>
                  <a:pt x="346907" y="1332483"/>
                </a:lnTo>
                <a:lnTo>
                  <a:pt x="386639" y="1354528"/>
                </a:lnTo>
                <a:lnTo>
                  <a:pt x="427874" y="1373981"/>
                </a:lnTo>
                <a:lnTo>
                  <a:pt x="470508" y="1390735"/>
                </a:lnTo>
                <a:lnTo>
                  <a:pt x="514438" y="1404683"/>
                </a:lnTo>
                <a:lnTo>
                  <a:pt x="559559" y="1415718"/>
                </a:lnTo>
                <a:lnTo>
                  <a:pt x="605769" y="1423733"/>
                </a:lnTo>
                <a:lnTo>
                  <a:pt x="652963" y="1428621"/>
                </a:lnTo>
                <a:lnTo>
                  <a:pt x="701040" y="1430273"/>
                </a:lnTo>
                <a:lnTo>
                  <a:pt x="749028" y="1428621"/>
                </a:lnTo>
                <a:lnTo>
                  <a:pt x="796150" y="1423733"/>
                </a:lnTo>
                <a:lnTo>
                  <a:pt x="842301" y="1415718"/>
                </a:lnTo>
                <a:lnTo>
                  <a:pt x="887377" y="1404683"/>
                </a:lnTo>
                <a:lnTo>
                  <a:pt x="931272" y="1390735"/>
                </a:lnTo>
                <a:lnTo>
                  <a:pt x="973883" y="1373981"/>
                </a:lnTo>
                <a:lnTo>
                  <a:pt x="1015105" y="1354528"/>
                </a:lnTo>
                <a:lnTo>
                  <a:pt x="1054833" y="1332483"/>
                </a:lnTo>
                <a:lnTo>
                  <a:pt x="1092963" y="1307955"/>
                </a:lnTo>
                <a:lnTo>
                  <a:pt x="1129391" y="1281048"/>
                </a:lnTo>
                <a:lnTo>
                  <a:pt x="1164012" y="1251872"/>
                </a:lnTo>
                <a:lnTo>
                  <a:pt x="1196721" y="1220533"/>
                </a:lnTo>
                <a:lnTo>
                  <a:pt x="1227413" y="1187138"/>
                </a:lnTo>
                <a:lnTo>
                  <a:pt x="1255985" y="1151794"/>
                </a:lnTo>
                <a:lnTo>
                  <a:pt x="1282332" y="1114609"/>
                </a:lnTo>
                <a:lnTo>
                  <a:pt x="1306350" y="1075689"/>
                </a:lnTo>
                <a:lnTo>
                  <a:pt x="1327933" y="1035143"/>
                </a:lnTo>
                <a:lnTo>
                  <a:pt x="1346977" y="993076"/>
                </a:lnTo>
                <a:lnTo>
                  <a:pt x="1363379" y="949596"/>
                </a:lnTo>
                <a:lnTo>
                  <a:pt x="1377032" y="904811"/>
                </a:lnTo>
                <a:lnTo>
                  <a:pt x="1387834" y="858827"/>
                </a:lnTo>
                <a:lnTo>
                  <a:pt x="1395678" y="811752"/>
                </a:lnTo>
                <a:lnTo>
                  <a:pt x="1400462" y="763692"/>
                </a:lnTo>
                <a:lnTo>
                  <a:pt x="1402080" y="7147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259" y="1622297"/>
            <a:ext cx="1402080" cy="1430655"/>
          </a:xfrm>
          <a:custGeom>
            <a:avLst/>
            <a:gdLst/>
            <a:ahLst/>
            <a:cxnLst/>
            <a:rect l="l" t="t" r="r" b="b"/>
            <a:pathLst>
              <a:path w="1402079" h="1430655">
                <a:moveTo>
                  <a:pt x="1402080" y="714755"/>
                </a:moveTo>
                <a:lnTo>
                  <a:pt x="1400462" y="665823"/>
                </a:lnTo>
                <a:lnTo>
                  <a:pt x="1395678" y="617774"/>
                </a:lnTo>
                <a:lnTo>
                  <a:pt x="1387834" y="570717"/>
                </a:lnTo>
                <a:lnTo>
                  <a:pt x="1377032" y="524756"/>
                </a:lnTo>
                <a:lnTo>
                  <a:pt x="1363379" y="480000"/>
                </a:lnTo>
                <a:lnTo>
                  <a:pt x="1346977" y="436554"/>
                </a:lnTo>
                <a:lnTo>
                  <a:pt x="1327933" y="394525"/>
                </a:lnTo>
                <a:lnTo>
                  <a:pt x="1306350" y="354019"/>
                </a:lnTo>
                <a:lnTo>
                  <a:pt x="1282332" y="315143"/>
                </a:lnTo>
                <a:lnTo>
                  <a:pt x="1255985" y="278003"/>
                </a:lnTo>
                <a:lnTo>
                  <a:pt x="1227413" y="242707"/>
                </a:lnTo>
                <a:lnTo>
                  <a:pt x="1196721" y="209359"/>
                </a:lnTo>
                <a:lnTo>
                  <a:pt x="1164012" y="178067"/>
                </a:lnTo>
                <a:lnTo>
                  <a:pt x="1129391" y="148938"/>
                </a:lnTo>
                <a:lnTo>
                  <a:pt x="1092963" y="122077"/>
                </a:lnTo>
                <a:lnTo>
                  <a:pt x="1054833" y="97592"/>
                </a:lnTo>
                <a:lnTo>
                  <a:pt x="1015105" y="75588"/>
                </a:lnTo>
                <a:lnTo>
                  <a:pt x="973883" y="56173"/>
                </a:lnTo>
                <a:lnTo>
                  <a:pt x="931272" y="39453"/>
                </a:lnTo>
                <a:lnTo>
                  <a:pt x="887377" y="25534"/>
                </a:lnTo>
                <a:lnTo>
                  <a:pt x="842301" y="14522"/>
                </a:lnTo>
                <a:lnTo>
                  <a:pt x="796150" y="6525"/>
                </a:lnTo>
                <a:lnTo>
                  <a:pt x="749028" y="1649"/>
                </a:lnTo>
                <a:lnTo>
                  <a:pt x="701040" y="0"/>
                </a:lnTo>
                <a:lnTo>
                  <a:pt x="652963" y="1649"/>
                </a:lnTo>
                <a:lnTo>
                  <a:pt x="605769" y="6525"/>
                </a:lnTo>
                <a:lnTo>
                  <a:pt x="559559" y="14522"/>
                </a:lnTo>
                <a:lnTo>
                  <a:pt x="514438" y="25534"/>
                </a:lnTo>
                <a:lnTo>
                  <a:pt x="470508" y="39453"/>
                </a:lnTo>
                <a:lnTo>
                  <a:pt x="427874" y="56173"/>
                </a:lnTo>
                <a:lnTo>
                  <a:pt x="386639" y="75588"/>
                </a:lnTo>
                <a:lnTo>
                  <a:pt x="346907" y="97592"/>
                </a:lnTo>
                <a:lnTo>
                  <a:pt x="308781" y="122077"/>
                </a:lnTo>
                <a:lnTo>
                  <a:pt x="272364" y="148938"/>
                </a:lnTo>
                <a:lnTo>
                  <a:pt x="237760" y="178067"/>
                </a:lnTo>
                <a:lnTo>
                  <a:pt x="205073" y="209359"/>
                </a:lnTo>
                <a:lnTo>
                  <a:pt x="174406" y="242707"/>
                </a:lnTo>
                <a:lnTo>
                  <a:pt x="145862" y="278003"/>
                </a:lnTo>
                <a:lnTo>
                  <a:pt x="119546" y="315143"/>
                </a:lnTo>
                <a:lnTo>
                  <a:pt x="95560" y="354019"/>
                </a:lnTo>
                <a:lnTo>
                  <a:pt x="74008" y="394525"/>
                </a:lnTo>
                <a:lnTo>
                  <a:pt x="54994" y="436554"/>
                </a:lnTo>
                <a:lnTo>
                  <a:pt x="38622" y="480000"/>
                </a:lnTo>
                <a:lnTo>
                  <a:pt x="24994" y="524756"/>
                </a:lnTo>
                <a:lnTo>
                  <a:pt x="14214" y="570717"/>
                </a:lnTo>
                <a:lnTo>
                  <a:pt x="6386" y="617774"/>
                </a:lnTo>
                <a:lnTo>
                  <a:pt x="1613" y="665823"/>
                </a:lnTo>
                <a:lnTo>
                  <a:pt x="0" y="714755"/>
                </a:lnTo>
                <a:lnTo>
                  <a:pt x="1613" y="763692"/>
                </a:lnTo>
                <a:lnTo>
                  <a:pt x="6386" y="811752"/>
                </a:lnTo>
                <a:lnTo>
                  <a:pt x="14214" y="858827"/>
                </a:lnTo>
                <a:lnTo>
                  <a:pt x="24994" y="904811"/>
                </a:lnTo>
                <a:lnTo>
                  <a:pt x="38622" y="949596"/>
                </a:lnTo>
                <a:lnTo>
                  <a:pt x="54994" y="993076"/>
                </a:lnTo>
                <a:lnTo>
                  <a:pt x="74008" y="1035143"/>
                </a:lnTo>
                <a:lnTo>
                  <a:pt x="95560" y="1075689"/>
                </a:lnTo>
                <a:lnTo>
                  <a:pt x="119546" y="1114609"/>
                </a:lnTo>
                <a:lnTo>
                  <a:pt x="145862" y="1151794"/>
                </a:lnTo>
                <a:lnTo>
                  <a:pt x="174406" y="1187138"/>
                </a:lnTo>
                <a:lnTo>
                  <a:pt x="205073" y="1220533"/>
                </a:lnTo>
                <a:lnTo>
                  <a:pt x="237760" y="1251872"/>
                </a:lnTo>
                <a:lnTo>
                  <a:pt x="272364" y="1281048"/>
                </a:lnTo>
                <a:lnTo>
                  <a:pt x="308781" y="1307955"/>
                </a:lnTo>
                <a:lnTo>
                  <a:pt x="346907" y="1332483"/>
                </a:lnTo>
                <a:lnTo>
                  <a:pt x="386639" y="1354528"/>
                </a:lnTo>
                <a:lnTo>
                  <a:pt x="427874" y="1373981"/>
                </a:lnTo>
                <a:lnTo>
                  <a:pt x="470508" y="1390735"/>
                </a:lnTo>
                <a:lnTo>
                  <a:pt x="514438" y="1404683"/>
                </a:lnTo>
                <a:lnTo>
                  <a:pt x="559559" y="1415718"/>
                </a:lnTo>
                <a:lnTo>
                  <a:pt x="605769" y="1423733"/>
                </a:lnTo>
                <a:lnTo>
                  <a:pt x="652963" y="1428621"/>
                </a:lnTo>
                <a:lnTo>
                  <a:pt x="701040" y="1430273"/>
                </a:lnTo>
                <a:lnTo>
                  <a:pt x="749028" y="1428621"/>
                </a:lnTo>
                <a:lnTo>
                  <a:pt x="796150" y="1423733"/>
                </a:lnTo>
                <a:lnTo>
                  <a:pt x="842301" y="1415718"/>
                </a:lnTo>
                <a:lnTo>
                  <a:pt x="887377" y="1404683"/>
                </a:lnTo>
                <a:lnTo>
                  <a:pt x="931272" y="1390735"/>
                </a:lnTo>
                <a:lnTo>
                  <a:pt x="973883" y="1373981"/>
                </a:lnTo>
                <a:lnTo>
                  <a:pt x="1015105" y="1354528"/>
                </a:lnTo>
                <a:lnTo>
                  <a:pt x="1054833" y="1332483"/>
                </a:lnTo>
                <a:lnTo>
                  <a:pt x="1092963" y="1307955"/>
                </a:lnTo>
                <a:lnTo>
                  <a:pt x="1129391" y="1281048"/>
                </a:lnTo>
                <a:lnTo>
                  <a:pt x="1164012" y="1251872"/>
                </a:lnTo>
                <a:lnTo>
                  <a:pt x="1196721" y="1220533"/>
                </a:lnTo>
                <a:lnTo>
                  <a:pt x="1227413" y="1187138"/>
                </a:lnTo>
                <a:lnTo>
                  <a:pt x="1255985" y="1151794"/>
                </a:lnTo>
                <a:lnTo>
                  <a:pt x="1282332" y="1114609"/>
                </a:lnTo>
                <a:lnTo>
                  <a:pt x="1306350" y="1075689"/>
                </a:lnTo>
                <a:lnTo>
                  <a:pt x="1327933" y="1035143"/>
                </a:lnTo>
                <a:lnTo>
                  <a:pt x="1346977" y="993076"/>
                </a:lnTo>
                <a:lnTo>
                  <a:pt x="1363379" y="949596"/>
                </a:lnTo>
                <a:lnTo>
                  <a:pt x="1377032" y="904811"/>
                </a:lnTo>
                <a:lnTo>
                  <a:pt x="1387834" y="858827"/>
                </a:lnTo>
                <a:lnTo>
                  <a:pt x="1395678" y="811752"/>
                </a:lnTo>
                <a:lnTo>
                  <a:pt x="1400462" y="763692"/>
                </a:lnTo>
                <a:lnTo>
                  <a:pt x="1402080" y="714755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6958" y="1631442"/>
            <a:ext cx="1402080" cy="1430655"/>
          </a:xfrm>
          <a:custGeom>
            <a:avLst/>
            <a:gdLst/>
            <a:ahLst/>
            <a:cxnLst/>
            <a:rect l="l" t="t" r="r" b="b"/>
            <a:pathLst>
              <a:path w="1402079" h="1430655">
                <a:moveTo>
                  <a:pt x="1402080" y="714755"/>
                </a:moveTo>
                <a:lnTo>
                  <a:pt x="1400462" y="665823"/>
                </a:lnTo>
                <a:lnTo>
                  <a:pt x="1395678" y="617774"/>
                </a:lnTo>
                <a:lnTo>
                  <a:pt x="1387834" y="570717"/>
                </a:lnTo>
                <a:lnTo>
                  <a:pt x="1377032" y="524756"/>
                </a:lnTo>
                <a:lnTo>
                  <a:pt x="1363379" y="480000"/>
                </a:lnTo>
                <a:lnTo>
                  <a:pt x="1346977" y="436554"/>
                </a:lnTo>
                <a:lnTo>
                  <a:pt x="1327933" y="394525"/>
                </a:lnTo>
                <a:lnTo>
                  <a:pt x="1306350" y="354019"/>
                </a:lnTo>
                <a:lnTo>
                  <a:pt x="1282332" y="315143"/>
                </a:lnTo>
                <a:lnTo>
                  <a:pt x="1255985" y="278003"/>
                </a:lnTo>
                <a:lnTo>
                  <a:pt x="1227413" y="242707"/>
                </a:lnTo>
                <a:lnTo>
                  <a:pt x="1196721" y="209359"/>
                </a:lnTo>
                <a:lnTo>
                  <a:pt x="1164012" y="178067"/>
                </a:lnTo>
                <a:lnTo>
                  <a:pt x="1129391" y="148938"/>
                </a:lnTo>
                <a:lnTo>
                  <a:pt x="1092963" y="122077"/>
                </a:lnTo>
                <a:lnTo>
                  <a:pt x="1054833" y="97592"/>
                </a:lnTo>
                <a:lnTo>
                  <a:pt x="1015105" y="75588"/>
                </a:lnTo>
                <a:lnTo>
                  <a:pt x="973883" y="56173"/>
                </a:lnTo>
                <a:lnTo>
                  <a:pt x="931272" y="39453"/>
                </a:lnTo>
                <a:lnTo>
                  <a:pt x="887377" y="25534"/>
                </a:lnTo>
                <a:lnTo>
                  <a:pt x="842301" y="14522"/>
                </a:lnTo>
                <a:lnTo>
                  <a:pt x="796150" y="6525"/>
                </a:lnTo>
                <a:lnTo>
                  <a:pt x="749028" y="1649"/>
                </a:lnTo>
                <a:lnTo>
                  <a:pt x="701040" y="0"/>
                </a:lnTo>
                <a:lnTo>
                  <a:pt x="652963" y="1649"/>
                </a:lnTo>
                <a:lnTo>
                  <a:pt x="605769" y="6525"/>
                </a:lnTo>
                <a:lnTo>
                  <a:pt x="559559" y="14522"/>
                </a:lnTo>
                <a:lnTo>
                  <a:pt x="514438" y="25534"/>
                </a:lnTo>
                <a:lnTo>
                  <a:pt x="470508" y="39453"/>
                </a:lnTo>
                <a:lnTo>
                  <a:pt x="427874" y="56173"/>
                </a:lnTo>
                <a:lnTo>
                  <a:pt x="386639" y="75588"/>
                </a:lnTo>
                <a:lnTo>
                  <a:pt x="346907" y="97592"/>
                </a:lnTo>
                <a:lnTo>
                  <a:pt x="308781" y="122077"/>
                </a:lnTo>
                <a:lnTo>
                  <a:pt x="272364" y="148938"/>
                </a:lnTo>
                <a:lnTo>
                  <a:pt x="237760" y="178067"/>
                </a:lnTo>
                <a:lnTo>
                  <a:pt x="205073" y="209359"/>
                </a:lnTo>
                <a:lnTo>
                  <a:pt x="174406" y="242707"/>
                </a:lnTo>
                <a:lnTo>
                  <a:pt x="145862" y="278003"/>
                </a:lnTo>
                <a:lnTo>
                  <a:pt x="119546" y="315143"/>
                </a:lnTo>
                <a:lnTo>
                  <a:pt x="95560" y="354019"/>
                </a:lnTo>
                <a:lnTo>
                  <a:pt x="74008" y="394525"/>
                </a:lnTo>
                <a:lnTo>
                  <a:pt x="54994" y="436554"/>
                </a:lnTo>
                <a:lnTo>
                  <a:pt x="38622" y="480000"/>
                </a:lnTo>
                <a:lnTo>
                  <a:pt x="24994" y="524756"/>
                </a:lnTo>
                <a:lnTo>
                  <a:pt x="14214" y="570717"/>
                </a:lnTo>
                <a:lnTo>
                  <a:pt x="6386" y="617774"/>
                </a:lnTo>
                <a:lnTo>
                  <a:pt x="1613" y="665823"/>
                </a:lnTo>
                <a:lnTo>
                  <a:pt x="0" y="714755"/>
                </a:lnTo>
                <a:lnTo>
                  <a:pt x="1613" y="763692"/>
                </a:lnTo>
                <a:lnTo>
                  <a:pt x="6386" y="811752"/>
                </a:lnTo>
                <a:lnTo>
                  <a:pt x="14214" y="858827"/>
                </a:lnTo>
                <a:lnTo>
                  <a:pt x="24994" y="904811"/>
                </a:lnTo>
                <a:lnTo>
                  <a:pt x="38622" y="949596"/>
                </a:lnTo>
                <a:lnTo>
                  <a:pt x="54994" y="993076"/>
                </a:lnTo>
                <a:lnTo>
                  <a:pt x="74008" y="1035143"/>
                </a:lnTo>
                <a:lnTo>
                  <a:pt x="95560" y="1075689"/>
                </a:lnTo>
                <a:lnTo>
                  <a:pt x="119546" y="1114609"/>
                </a:lnTo>
                <a:lnTo>
                  <a:pt x="145862" y="1151794"/>
                </a:lnTo>
                <a:lnTo>
                  <a:pt x="174406" y="1187138"/>
                </a:lnTo>
                <a:lnTo>
                  <a:pt x="205073" y="1220533"/>
                </a:lnTo>
                <a:lnTo>
                  <a:pt x="237760" y="1251872"/>
                </a:lnTo>
                <a:lnTo>
                  <a:pt x="272364" y="1281048"/>
                </a:lnTo>
                <a:lnTo>
                  <a:pt x="308781" y="1307955"/>
                </a:lnTo>
                <a:lnTo>
                  <a:pt x="346907" y="1332483"/>
                </a:lnTo>
                <a:lnTo>
                  <a:pt x="386639" y="1354528"/>
                </a:lnTo>
                <a:lnTo>
                  <a:pt x="427874" y="1373981"/>
                </a:lnTo>
                <a:lnTo>
                  <a:pt x="470508" y="1390735"/>
                </a:lnTo>
                <a:lnTo>
                  <a:pt x="514438" y="1404683"/>
                </a:lnTo>
                <a:lnTo>
                  <a:pt x="559559" y="1415718"/>
                </a:lnTo>
                <a:lnTo>
                  <a:pt x="605769" y="1423733"/>
                </a:lnTo>
                <a:lnTo>
                  <a:pt x="652963" y="1428621"/>
                </a:lnTo>
                <a:lnTo>
                  <a:pt x="701040" y="1430273"/>
                </a:lnTo>
                <a:lnTo>
                  <a:pt x="749028" y="1428621"/>
                </a:lnTo>
                <a:lnTo>
                  <a:pt x="796150" y="1423733"/>
                </a:lnTo>
                <a:lnTo>
                  <a:pt x="842301" y="1415718"/>
                </a:lnTo>
                <a:lnTo>
                  <a:pt x="887377" y="1404683"/>
                </a:lnTo>
                <a:lnTo>
                  <a:pt x="931272" y="1390735"/>
                </a:lnTo>
                <a:lnTo>
                  <a:pt x="973883" y="1373981"/>
                </a:lnTo>
                <a:lnTo>
                  <a:pt x="1015105" y="1354528"/>
                </a:lnTo>
                <a:lnTo>
                  <a:pt x="1054833" y="1332483"/>
                </a:lnTo>
                <a:lnTo>
                  <a:pt x="1092963" y="1307955"/>
                </a:lnTo>
                <a:lnTo>
                  <a:pt x="1129391" y="1281048"/>
                </a:lnTo>
                <a:lnTo>
                  <a:pt x="1164012" y="1251872"/>
                </a:lnTo>
                <a:lnTo>
                  <a:pt x="1196721" y="1220533"/>
                </a:lnTo>
                <a:lnTo>
                  <a:pt x="1227413" y="1187138"/>
                </a:lnTo>
                <a:lnTo>
                  <a:pt x="1255985" y="1151794"/>
                </a:lnTo>
                <a:lnTo>
                  <a:pt x="1282332" y="1114609"/>
                </a:lnTo>
                <a:lnTo>
                  <a:pt x="1306350" y="1075689"/>
                </a:lnTo>
                <a:lnTo>
                  <a:pt x="1327933" y="1035143"/>
                </a:lnTo>
                <a:lnTo>
                  <a:pt x="1346977" y="993076"/>
                </a:lnTo>
                <a:lnTo>
                  <a:pt x="1363379" y="949596"/>
                </a:lnTo>
                <a:lnTo>
                  <a:pt x="1377032" y="904811"/>
                </a:lnTo>
                <a:lnTo>
                  <a:pt x="1387834" y="858827"/>
                </a:lnTo>
                <a:lnTo>
                  <a:pt x="1395678" y="811752"/>
                </a:lnTo>
                <a:lnTo>
                  <a:pt x="1400462" y="763692"/>
                </a:lnTo>
                <a:lnTo>
                  <a:pt x="1402080" y="71475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6958" y="1631442"/>
            <a:ext cx="1402080" cy="1430655"/>
          </a:xfrm>
          <a:custGeom>
            <a:avLst/>
            <a:gdLst/>
            <a:ahLst/>
            <a:cxnLst/>
            <a:rect l="l" t="t" r="r" b="b"/>
            <a:pathLst>
              <a:path w="1402079" h="1430655">
                <a:moveTo>
                  <a:pt x="1402080" y="714755"/>
                </a:moveTo>
                <a:lnTo>
                  <a:pt x="1400462" y="665823"/>
                </a:lnTo>
                <a:lnTo>
                  <a:pt x="1395678" y="617774"/>
                </a:lnTo>
                <a:lnTo>
                  <a:pt x="1387834" y="570717"/>
                </a:lnTo>
                <a:lnTo>
                  <a:pt x="1377032" y="524756"/>
                </a:lnTo>
                <a:lnTo>
                  <a:pt x="1363379" y="480000"/>
                </a:lnTo>
                <a:lnTo>
                  <a:pt x="1346977" y="436554"/>
                </a:lnTo>
                <a:lnTo>
                  <a:pt x="1327933" y="394525"/>
                </a:lnTo>
                <a:lnTo>
                  <a:pt x="1306350" y="354019"/>
                </a:lnTo>
                <a:lnTo>
                  <a:pt x="1282332" y="315143"/>
                </a:lnTo>
                <a:lnTo>
                  <a:pt x="1255985" y="278003"/>
                </a:lnTo>
                <a:lnTo>
                  <a:pt x="1227413" y="242707"/>
                </a:lnTo>
                <a:lnTo>
                  <a:pt x="1196721" y="209359"/>
                </a:lnTo>
                <a:lnTo>
                  <a:pt x="1164012" y="178067"/>
                </a:lnTo>
                <a:lnTo>
                  <a:pt x="1129391" y="148938"/>
                </a:lnTo>
                <a:lnTo>
                  <a:pt x="1092963" y="122077"/>
                </a:lnTo>
                <a:lnTo>
                  <a:pt x="1054833" y="97592"/>
                </a:lnTo>
                <a:lnTo>
                  <a:pt x="1015105" y="75588"/>
                </a:lnTo>
                <a:lnTo>
                  <a:pt x="973883" y="56173"/>
                </a:lnTo>
                <a:lnTo>
                  <a:pt x="931272" y="39453"/>
                </a:lnTo>
                <a:lnTo>
                  <a:pt x="887377" y="25534"/>
                </a:lnTo>
                <a:lnTo>
                  <a:pt x="842301" y="14522"/>
                </a:lnTo>
                <a:lnTo>
                  <a:pt x="796150" y="6525"/>
                </a:lnTo>
                <a:lnTo>
                  <a:pt x="749028" y="1649"/>
                </a:lnTo>
                <a:lnTo>
                  <a:pt x="701040" y="0"/>
                </a:lnTo>
                <a:lnTo>
                  <a:pt x="652963" y="1649"/>
                </a:lnTo>
                <a:lnTo>
                  <a:pt x="605769" y="6525"/>
                </a:lnTo>
                <a:lnTo>
                  <a:pt x="559559" y="14522"/>
                </a:lnTo>
                <a:lnTo>
                  <a:pt x="514438" y="25534"/>
                </a:lnTo>
                <a:lnTo>
                  <a:pt x="470508" y="39453"/>
                </a:lnTo>
                <a:lnTo>
                  <a:pt x="427874" y="56173"/>
                </a:lnTo>
                <a:lnTo>
                  <a:pt x="386639" y="75588"/>
                </a:lnTo>
                <a:lnTo>
                  <a:pt x="346907" y="97592"/>
                </a:lnTo>
                <a:lnTo>
                  <a:pt x="308781" y="122077"/>
                </a:lnTo>
                <a:lnTo>
                  <a:pt x="272364" y="148938"/>
                </a:lnTo>
                <a:lnTo>
                  <a:pt x="237760" y="178067"/>
                </a:lnTo>
                <a:lnTo>
                  <a:pt x="205073" y="209359"/>
                </a:lnTo>
                <a:lnTo>
                  <a:pt x="174406" y="242707"/>
                </a:lnTo>
                <a:lnTo>
                  <a:pt x="145862" y="278003"/>
                </a:lnTo>
                <a:lnTo>
                  <a:pt x="119546" y="315143"/>
                </a:lnTo>
                <a:lnTo>
                  <a:pt x="95560" y="354019"/>
                </a:lnTo>
                <a:lnTo>
                  <a:pt x="74008" y="394525"/>
                </a:lnTo>
                <a:lnTo>
                  <a:pt x="54994" y="436554"/>
                </a:lnTo>
                <a:lnTo>
                  <a:pt x="38622" y="480000"/>
                </a:lnTo>
                <a:lnTo>
                  <a:pt x="24994" y="524756"/>
                </a:lnTo>
                <a:lnTo>
                  <a:pt x="14214" y="570717"/>
                </a:lnTo>
                <a:lnTo>
                  <a:pt x="6386" y="617774"/>
                </a:lnTo>
                <a:lnTo>
                  <a:pt x="1613" y="665823"/>
                </a:lnTo>
                <a:lnTo>
                  <a:pt x="0" y="714755"/>
                </a:lnTo>
                <a:lnTo>
                  <a:pt x="1613" y="763692"/>
                </a:lnTo>
                <a:lnTo>
                  <a:pt x="6386" y="811752"/>
                </a:lnTo>
                <a:lnTo>
                  <a:pt x="14214" y="858827"/>
                </a:lnTo>
                <a:lnTo>
                  <a:pt x="24994" y="904811"/>
                </a:lnTo>
                <a:lnTo>
                  <a:pt x="38622" y="949596"/>
                </a:lnTo>
                <a:lnTo>
                  <a:pt x="54994" y="993076"/>
                </a:lnTo>
                <a:lnTo>
                  <a:pt x="74008" y="1035143"/>
                </a:lnTo>
                <a:lnTo>
                  <a:pt x="95560" y="1075689"/>
                </a:lnTo>
                <a:lnTo>
                  <a:pt x="119546" y="1114609"/>
                </a:lnTo>
                <a:lnTo>
                  <a:pt x="145862" y="1151794"/>
                </a:lnTo>
                <a:lnTo>
                  <a:pt x="174406" y="1187138"/>
                </a:lnTo>
                <a:lnTo>
                  <a:pt x="205073" y="1220533"/>
                </a:lnTo>
                <a:lnTo>
                  <a:pt x="237760" y="1251872"/>
                </a:lnTo>
                <a:lnTo>
                  <a:pt x="272364" y="1281048"/>
                </a:lnTo>
                <a:lnTo>
                  <a:pt x="308781" y="1307955"/>
                </a:lnTo>
                <a:lnTo>
                  <a:pt x="346907" y="1332483"/>
                </a:lnTo>
                <a:lnTo>
                  <a:pt x="386639" y="1354528"/>
                </a:lnTo>
                <a:lnTo>
                  <a:pt x="427874" y="1373981"/>
                </a:lnTo>
                <a:lnTo>
                  <a:pt x="470508" y="1390735"/>
                </a:lnTo>
                <a:lnTo>
                  <a:pt x="514438" y="1404683"/>
                </a:lnTo>
                <a:lnTo>
                  <a:pt x="559559" y="1415718"/>
                </a:lnTo>
                <a:lnTo>
                  <a:pt x="605769" y="1423733"/>
                </a:lnTo>
                <a:lnTo>
                  <a:pt x="652963" y="1428621"/>
                </a:lnTo>
                <a:lnTo>
                  <a:pt x="701040" y="1430273"/>
                </a:lnTo>
                <a:lnTo>
                  <a:pt x="749028" y="1428621"/>
                </a:lnTo>
                <a:lnTo>
                  <a:pt x="796150" y="1423733"/>
                </a:lnTo>
                <a:lnTo>
                  <a:pt x="842301" y="1415718"/>
                </a:lnTo>
                <a:lnTo>
                  <a:pt x="887377" y="1404683"/>
                </a:lnTo>
                <a:lnTo>
                  <a:pt x="931272" y="1390735"/>
                </a:lnTo>
                <a:lnTo>
                  <a:pt x="973883" y="1373981"/>
                </a:lnTo>
                <a:lnTo>
                  <a:pt x="1015105" y="1354528"/>
                </a:lnTo>
                <a:lnTo>
                  <a:pt x="1054833" y="1332483"/>
                </a:lnTo>
                <a:lnTo>
                  <a:pt x="1092963" y="1307955"/>
                </a:lnTo>
                <a:lnTo>
                  <a:pt x="1129391" y="1281048"/>
                </a:lnTo>
                <a:lnTo>
                  <a:pt x="1164012" y="1251872"/>
                </a:lnTo>
                <a:lnTo>
                  <a:pt x="1196721" y="1220533"/>
                </a:lnTo>
                <a:lnTo>
                  <a:pt x="1227413" y="1187138"/>
                </a:lnTo>
                <a:lnTo>
                  <a:pt x="1255985" y="1151794"/>
                </a:lnTo>
                <a:lnTo>
                  <a:pt x="1282332" y="1114609"/>
                </a:lnTo>
                <a:lnTo>
                  <a:pt x="1306350" y="1075689"/>
                </a:lnTo>
                <a:lnTo>
                  <a:pt x="1327933" y="1035143"/>
                </a:lnTo>
                <a:lnTo>
                  <a:pt x="1346977" y="993076"/>
                </a:lnTo>
                <a:lnTo>
                  <a:pt x="1363379" y="949596"/>
                </a:lnTo>
                <a:lnTo>
                  <a:pt x="1377032" y="904811"/>
                </a:lnTo>
                <a:lnTo>
                  <a:pt x="1387834" y="858827"/>
                </a:lnTo>
                <a:lnTo>
                  <a:pt x="1395678" y="811752"/>
                </a:lnTo>
                <a:lnTo>
                  <a:pt x="1400462" y="763692"/>
                </a:lnTo>
                <a:lnTo>
                  <a:pt x="1402080" y="714755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4379" y="1824989"/>
            <a:ext cx="489584" cy="1060450"/>
          </a:xfrm>
          <a:custGeom>
            <a:avLst/>
            <a:gdLst/>
            <a:ahLst/>
            <a:cxnLst/>
            <a:rect l="l" t="t" r="r" b="b"/>
            <a:pathLst>
              <a:path w="489585" h="1060450">
                <a:moveTo>
                  <a:pt x="489203" y="548640"/>
                </a:moveTo>
                <a:lnTo>
                  <a:pt x="489203" y="508254"/>
                </a:lnTo>
                <a:lnTo>
                  <a:pt x="487679" y="487680"/>
                </a:lnTo>
                <a:lnTo>
                  <a:pt x="482616" y="436223"/>
                </a:lnTo>
                <a:lnTo>
                  <a:pt x="474553" y="387858"/>
                </a:lnTo>
                <a:lnTo>
                  <a:pt x="463230" y="341065"/>
                </a:lnTo>
                <a:lnTo>
                  <a:pt x="448388" y="294327"/>
                </a:lnTo>
                <a:lnTo>
                  <a:pt x="422909" y="228600"/>
                </a:lnTo>
                <a:lnTo>
                  <a:pt x="386910" y="163568"/>
                </a:lnTo>
                <a:lnTo>
                  <a:pt x="356720" y="118224"/>
                </a:lnTo>
                <a:lnTo>
                  <a:pt x="323240" y="75299"/>
                </a:lnTo>
                <a:lnTo>
                  <a:pt x="286511" y="35052"/>
                </a:lnTo>
                <a:lnTo>
                  <a:pt x="244601" y="0"/>
                </a:lnTo>
                <a:lnTo>
                  <a:pt x="232409" y="10668"/>
                </a:lnTo>
                <a:lnTo>
                  <a:pt x="218693" y="22860"/>
                </a:lnTo>
                <a:lnTo>
                  <a:pt x="204215" y="35052"/>
                </a:lnTo>
                <a:lnTo>
                  <a:pt x="176757" y="64118"/>
                </a:lnTo>
                <a:lnTo>
                  <a:pt x="146425" y="99309"/>
                </a:lnTo>
                <a:lnTo>
                  <a:pt x="132587" y="117348"/>
                </a:lnTo>
                <a:lnTo>
                  <a:pt x="120395" y="132588"/>
                </a:lnTo>
                <a:lnTo>
                  <a:pt x="112013" y="148590"/>
                </a:lnTo>
                <a:lnTo>
                  <a:pt x="101345" y="164592"/>
                </a:lnTo>
                <a:lnTo>
                  <a:pt x="92963" y="179832"/>
                </a:lnTo>
                <a:lnTo>
                  <a:pt x="83819" y="195834"/>
                </a:lnTo>
                <a:lnTo>
                  <a:pt x="75437" y="211074"/>
                </a:lnTo>
                <a:lnTo>
                  <a:pt x="64769" y="228600"/>
                </a:lnTo>
                <a:lnTo>
                  <a:pt x="59435" y="248411"/>
                </a:lnTo>
                <a:lnTo>
                  <a:pt x="52577" y="263652"/>
                </a:lnTo>
                <a:lnTo>
                  <a:pt x="36346" y="308479"/>
                </a:lnTo>
                <a:lnTo>
                  <a:pt x="22739" y="352329"/>
                </a:lnTo>
                <a:lnTo>
                  <a:pt x="11989" y="396320"/>
                </a:lnTo>
                <a:lnTo>
                  <a:pt x="4331" y="441572"/>
                </a:lnTo>
                <a:lnTo>
                  <a:pt x="0" y="489204"/>
                </a:lnTo>
                <a:lnTo>
                  <a:pt x="0" y="569214"/>
                </a:lnTo>
                <a:lnTo>
                  <a:pt x="4247" y="614380"/>
                </a:lnTo>
                <a:lnTo>
                  <a:pt x="11637" y="661771"/>
                </a:lnTo>
                <a:lnTo>
                  <a:pt x="17525" y="685038"/>
                </a:lnTo>
                <a:lnTo>
                  <a:pt x="21335" y="704088"/>
                </a:lnTo>
                <a:lnTo>
                  <a:pt x="28193" y="723138"/>
                </a:lnTo>
                <a:lnTo>
                  <a:pt x="31241" y="740664"/>
                </a:lnTo>
                <a:lnTo>
                  <a:pt x="38861" y="758190"/>
                </a:lnTo>
                <a:lnTo>
                  <a:pt x="43433" y="775716"/>
                </a:lnTo>
                <a:lnTo>
                  <a:pt x="51053" y="794766"/>
                </a:lnTo>
                <a:lnTo>
                  <a:pt x="59435" y="810768"/>
                </a:lnTo>
                <a:lnTo>
                  <a:pt x="64769" y="829818"/>
                </a:lnTo>
                <a:lnTo>
                  <a:pt x="75437" y="845058"/>
                </a:lnTo>
                <a:lnTo>
                  <a:pt x="82295" y="861060"/>
                </a:lnTo>
                <a:lnTo>
                  <a:pt x="92963" y="878586"/>
                </a:lnTo>
                <a:lnTo>
                  <a:pt x="101345" y="894588"/>
                </a:lnTo>
                <a:lnTo>
                  <a:pt x="110489" y="909828"/>
                </a:lnTo>
                <a:lnTo>
                  <a:pt x="120395" y="925830"/>
                </a:lnTo>
                <a:lnTo>
                  <a:pt x="132587" y="938022"/>
                </a:lnTo>
                <a:lnTo>
                  <a:pt x="143255" y="954024"/>
                </a:lnTo>
                <a:lnTo>
                  <a:pt x="153923" y="967740"/>
                </a:lnTo>
                <a:lnTo>
                  <a:pt x="166115" y="982980"/>
                </a:lnTo>
                <a:lnTo>
                  <a:pt x="178307" y="995934"/>
                </a:lnTo>
                <a:lnTo>
                  <a:pt x="190499" y="1009650"/>
                </a:lnTo>
                <a:lnTo>
                  <a:pt x="202691" y="1021841"/>
                </a:lnTo>
                <a:lnTo>
                  <a:pt x="214883" y="1035558"/>
                </a:lnTo>
                <a:lnTo>
                  <a:pt x="228599" y="1047750"/>
                </a:lnTo>
                <a:lnTo>
                  <a:pt x="243077" y="1059942"/>
                </a:lnTo>
                <a:lnTo>
                  <a:pt x="270509" y="1035558"/>
                </a:lnTo>
                <a:lnTo>
                  <a:pt x="282701" y="1021841"/>
                </a:lnTo>
                <a:lnTo>
                  <a:pt x="297179" y="1009650"/>
                </a:lnTo>
                <a:lnTo>
                  <a:pt x="312576" y="992637"/>
                </a:lnTo>
                <a:lnTo>
                  <a:pt x="327760" y="975383"/>
                </a:lnTo>
                <a:lnTo>
                  <a:pt x="341940" y="957355"/>
                </a:lnTo>
                <a:lnTo>
                  <a:pt x="354330" y="938022"/>
                </a:lnTo>
                <a:lnTo>
                  <a:pt x="366521" y="924306"/>
                </a:lnTo>
                <a:lnTo>
                  <a:pt x="375665" y="909828"/>
                </a:lnTo>
                <a:lnTo>
                  <a:pt x="386333" y="894588"/>
                </a:lnTo>
                <a:lnTo>
                  <a:pt x="394715" y="877062"/>
                </a:lnTo>
                <a:lnTo>
                  <a:pt x="405383" y="861060"/>
                </a:lnTo>
                <a:lnTo>
                  <a:pt x="412241" y="845058"/>
                </a:lnTo>
                <a:lnTo>
                  <a:pt x="422909" y="829818"/>
                </a:lnTo>
                <a:lnTo>
                  <a:pt x="428244" y="810768"/>
                </a:lnTo>
                <a:lnTo>
                  <a:pt x="436625" y="793242"/>
                </a:lnTo>
                <a:lnTo>
                  <a:pt x="453101" y="748913"/>
                </a:lnTo>
                <a:lnTo>
                  <a:pt x="466165" y="705225"/>
                </a:lnTo>
                <a:lnTo>
                  <a:pt x="476098" y="661299"/>
                </a:lnTo>
                <a:lnTo>
                  <a:pt x="483177" y="616255"/>
                </a:lnTo>
                <a:lnTo>
                  <a:pt x="487679" y="569214"/>
                </a:lnTo>
                <a:lnTo>
                  <a:pt x="489203" y="548640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4379" y="1824989"/>
            <a:ext cx="489584" cy="1060450"/>
          </a:xfrm>
          <a:custGeom>
            <a:avLst/>
            <a:gdLst/>
            <a:ahLst/>
            <a:cxnLst/>
            <a:rect l="l" t="t" r="r" b="b"/>
            <a:pathLst>
              <a:path w="489585" h="1060450">
                <a:moveTo>
                  <a:pt x="244601" y="0"/>
                </a:moveTo>
                <a:lnTo>
                  <a:pt x="286511" y="35052"/>
                </a:lnTo>
                <a:lnTo>
                  <a:pt x="323240" y="75299"/>
                </a:lnTo>
                <a:lnTo>
                  <a:pt x="356720" y="118224"/>
                </a:lnTo>
                <a:lnTo>
                  <a:pt x="386910" y="163568"/>
                </a:lnTo>
                <a:lnTo>
                  <a:pt x="413765" y="211074"/>
                </a:lnTo>
                <a:lnTo>
                  <a:pt x="429767" y="246126"/>
                </a:lnTo>
                <a:lnTo>
                  <a:pt x="448388" y="294327"/>
                </a:lnTo>
                <a:lnTo>
                  <a:pt x="463230" y="341065"/>
                </a:lnTo>
                <a:lnTo>
                  <a:pt x="474553" y="387858"/>
                </a:lnTo>
                <a:lnTo>
                  <a:pt x="482616" y="436223"/>
                </a:lnTo>
                <a:lnTo>
                  <a:pt x="487679" y="487680"/>
                </a:lnTo>
                <a:lnTo>
                  <a:pt x="489203" y="508254"/>
                </a:lnTo>
                <a:lnTo>
                  <a:pt x="489203" y="548640"/>
                </a:lnTo>
                <a:lnTo>
                  <a:pt x="483177" y="616255"/>
                </a:lnTo>
                <a:lnTo>
                  <a:pt x="476098" y="661299"/>
                </a:lnTo>
                <a:lnTo>
                  <a:pt x="466165" y="705225"/>
                </a:lnTo>
                <a:lnTo>
                  <a:pt x="453101" y="748913"/>
                </a:lnTo>
                <a:lnTo>
                  <a:pt x="436625" y="793242"/>
                </a:lnTo>
                <a:lnTo>
                  <a:pt x="428244" y="810768"/>
                </a:lnTo>
                <a:lnTo>
                  <a:pt x="422909" y="829818"/>
                </a:lnTo>
                <a:lnTo>
                  <a:pt x="412241" y="845058"/>
                </a:lnTo>
                <a:lnTo>
                  <a:pt x="405383" y="861060"/>
                </a:lnTo>
                <a:lnTo>
                  <a:pt x="394715" y="877062"/>
                </a:lnTo>
                <a:lnTo>
                  <a:pt x="386333" y="894588"/>
                </a:lnTo>
                <a:lnTo>
                  <a:pt x="375665" y="909828"/>
                </a:lnTo>
                <a:lnTo>
                  <a:pt x="366521" y="924306"/>
                </a:lnTo>
                <a:lnTo>
                  <a:pt x="354330" y="938022"/>
                </a:lnTo>
                <a:lnTo>
                  <a:pt x="341940" y="957355"/>
                </a:lnTo>
                <a:lnTo>
                  <a:pt x="327760" y="975383"/>
                </a:lnTo>
                <a:lnTo>
                  <a:pt x="312576" y="992637"/>
                </a:lnTo>
                <a:lnTo>
                  <a:pt x="297179" y="1009650"/>
                </a:lnTo>
                <a:lnTo>
                  <a:pt x="282701" y="1021841"/>
                </a:lnTo>
                <a:lnTo>
                  <a:pt x="270509" y="1035558"/>
                </a:lnTo>
                <a:lnTo>
                  <a:pt x="243077" y="1059942"/>
                </a:lnTo>
                <a:lnTo>
                  <a:pt x="228599" y="1047750"/>
                </a:lnTo>
                <a:lnTo>
                  <a:pt x="214883" y="1035558"/>
                </a:lnTo>
                <a:lnTo>
                  <a:pt x="202691" y="1021841"/>
                </a:lnTo>
                <a:lnTo>
                  <a:pt x="190499" y="1009650"/>
                </a:lnTo>
                <a:lnTo>
                  <a:pt x="178307" y="995934"/>
                </a:lnTo>
                <a:lnTo>
                  <a:pt x="166115" y="982980"/>
                </a:lnTo>
                <a:lnTo>
                  <a:pt x="153923" y="967740"/>
                </a:lnTo>
                <a:lnTo>
                  <a:pt x="143255" y="954024"/>
                </a:lnTo>
                <a:lnTo>
                  <a:pt x="132587" y="938022"/>
                </a:lnTo>
                <a:lnTo>
                  <a:pt x="120395" y="925830"/>
                </a:lnTo>
                <a:lnTo>
                  <a:pt x="110489" y="909828"/>
                </a:lnTo>
                <a:lnTo>
                  <a:pt x="101345" y="894588"/>
                </a:lnTo>
                <a:lnTo>
                  <a:pt x="92963" y="878586"/>
                </a:lnTo>
                <a:lnTo>
                  <a:pt x="82295" y="861060"/>
                </a:lnTo>
                <a:lnTo>
                  <a:pt x="75437" y="845058"/>
                </a:lnTo>
                <a:lnTo>
                  <a:pt x="64769" y="829818"/>
                </a:lnTo>
                <a:lnTo>
                  <a:pt x="59435" y="810768"/>
                </a:lnTo>
                <a:lnTo>
                  <a:pt x="51053" y="794766"/>
                </a:lnTo>
                <a:lnTo>
                  <a:pt x="43433" y="775716"/>
                </a:lnTo>
                <a:lnTo>
                  <a:pt x="38861" y="758190"/>
                </a:lnTo>
                <a:lnTo>
                  <a:pt x="31241" y="740664"/>
                </a:lnTo>
                <a:lnTo>
                  <a:pt x="28193" y="723138"/>
                </a:lnTo>
                <a:lnTo>
                  <a:pt x="21335" y="704088"/>
                </a:lnTo>
                <a:lnTo>
                  <a:pt x="17525" y="685038"/>
                </a:lnTo>
                <a:lnTo>
                  <a:pt x="7415" y="638170"/>
                </a:lnTo>
                <a:lnTo>
                  <a:pt x="1523" y="590550"/>
                </a:lnTo>
                <a:lnTo>
                  <a:pt x="0" y="569214"/>
                </a:lnTo>
                <a:lnTo>
                  <a:pt x="0" y="489204"/>
                </a:lnTo>
                <a:lnTo>
                  <a:pt x="4331" y="441572"/>
                </a:lnTo>
                <a:lnTo>
                  <a:pt x="11989" y="396320"/>
                </a:lnTo>
                <a:lnTo>
                  <a:pt x="22739" y="352329"/>
                </a:lnTo>
                <a:lnTo>
                  <a:pt x="36346" y="308479"/>
                </a:lnTo>
                <a:lnTo>
                  <a:pt x="52577" y="263652"/>
                </a:lnTo>
                <a:lnTo>
                  <a:pt x="59435" y="248411"/>
                </a:lnTo>
                <a:lnTo>
                  <a:pt x="64769" y="228600"/>
                </a:lnTo>
                <a:lnTo>
                  <a:pt x="75437" y="211074"/>
                </a:lnTo>
                <a:lnTo>
                  <a:pt x="83819" y="195834"/>
                </a:lnTo>
                <a:lnTo>
                  <a:pt x="92963" y="179832"/>
                </a:lnTo>
                <a:lnTo>
                  <a:pt x="101345" y="164592"/>
                </a:lnTo>
                <a:lnTo>
                  <a:pt x="112013" y="148590"/>
                </a:lnTo>
                <a:lnTo>
                  <a:pt x="120395" y="132588"/>
                </a:lnTo>
                <a:lnTo>
                  <a:pt x="132587" y="117348"/>
                </a:lnTo>
                <a:lnTo>
                  <a:pt x="146425" y="99309"/>
                </a:lnTo>
                <a:lnTo>
                  <a:pt x="161353" y="81519"/>
                </a:lnTo>
                <a:lnTo>
                  <a:pt x="176757" y="64118"/>
                </a:lnTo>
                <a:lnTo>
                  <a:pt x="192023" y="47244"/>
                </a:lnTo>
                <a:lnTo>
                  <a:pt x="204215" y="35052"/>
                </a:lnTo>
                <a:lnTo>
                  <a:pt x="218693" y="22860"/>
                </a:lnTo>
                <a:lnTo>
                  <a:pt x="232409" y="10668"/>
                </a:lnTo>
                <a:lnTo>
                  <a:pt x="244601" y="0"/>
                </a:lnTo>
              </a:path>
            </a:pathLst>
          </a:custGeom>
          <a:ln w="31242">
            <a:solidFill>
              <a:srgbClr val="081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7505" y="2111755"/>
            <a:ext cx="260350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0" dirty="0">
                <a:latin typeface="Courier New"/>
                <a:cs typeface="Courier New"/>
              </a:rPr>
              <a:t>UNION</a:t>
            </a:r>
            <a:r>
              <a:rPr sz="2400" b="1" spc="10" dirty="0">
                <a:latin typeface="Arial"/>
                <a:cs typeface="Arial"/>
              </a:rPr>
              <a:t>/</a:t>
            </a:r>
            <a:r>
              <a:rPr sz="2400" b="1" spc="10" dirty="0">
                <a:latin typeface="Courier New"/>
                <a:cs typeface="Courier New"/>
              </a:rPr>
              <a:t>UNION</a:t>
            </a:r>
            <a:r>
              <a:rPr sz="2400" b="1" spc="-810" dirty="0">
                <a:latin typeface="Courier New"/>
                <a:cs typeface="Courier New"/>
              </a:rPr>
              <a:t> </a:t>
            </a:r>
            <a:r>
              <a:rPr sz="2400" b="1" spc="15" dirty="0">
                <a:latin typeface="Courier New"/>
                <a:cs typeface="Courier New"/>
              </a:rPr>
              <a:t>ALL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1688" y="3235708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7478" y="3235708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169" y="3585209"/>
            <a:ext cx="1438910" cy="1468120"/>
          </a:xfrm>
          <a:custGeom>
            <a:avLst/>
            <a:gdLst/>
            <a:ahLst/>
            <a:cxnLst/>
            <a:rect l="l" t="t" r="r" b="b"/>
            <a:pathLst>
              <a:path w="1438910" h="1468120">
                <a:moveTo>
                  <a:pt x="1438656" y="733806"/>
                </a:moveTo>
                <a:lnTo>
                  <a:pt x="1437124" y="685545"/>
                </a:lnTo>
                <a:lnTo>
                  <a:pt x="1432594" y="638120"/>
                </a:lnTo>
                <a:lnTo>
                  <a:pt x="1425159" y="591627"/>
                </a:lnTo>
                <a:lnTo>
                  <a:pt x="1414915" y="546162"/>
                </a:lnTo>
                <a:lnTo>
                  <a:pt x="1401958" y="501822"/>
                </a:lnTo>
                <a:lnTo>
                  <a:pt x="1386381" y="458704"/>
                </a:lnTo>
                <a:lnTo>
                  <a:pt x="1368281" y="416904"/>
                </a:lnTo>
                <a:lnTo>
                  <a:pt x="1347752" y="376519"/>
                </a:lnTo>
                <a:lnTo>
                  <a:pt x="1324890" y="337646"/>
                </a:lnTo>
                <a:lnTo>
                  <a:pt x="1299789" y="300380"/>
                </a:lnTo>
                <a:lnTo>
                  <a:pt x="1272544" y="264819"/>
                </a:lnTo>
                <a:lnTo>
                  <a:pt x="1243252" y="231058"/>
                </a:lnTo>
                <a:lnTo>
                  <a:pt x="1212006" y="199195"/>
                </a:lnTo>
                <a:lnTo>
                  <a:pt x="1178903" y="169327"/>
                </a:lnTo>
                <a:lnTo>
                  <a:pt x="1144036" y="141549"/>
                </a:lnTo>
                <a:lnTo>
                  <a:pt x="1107501" y="115958"/>
                </a:lnTo>
                <a:lnTo>
                  <a:pt x="1069394" y="92651"/>
                </a:lnTo>
                <a:lnTo>
                  <a:pt x="1029809" y="71724"/>
                </a:lnTo>
                <a:lnTo>
                  <a:pt x="988841" y="53275"/>
                </a:lnTo>
                <a:lnTo>
                  <a:pt x="946586" y="37398"/>
                </a:lnTo>
                <a:lnTo>
                  <a:pt x="903139" y="24192"/>
                </a:lnTo>
                <a:lnTo>
                  <a:pt x="858594" y="13753"/>
                </a:lnTo>
                <a:lnTo>
                  <a:pt x="813047" y="6176"/>
                </a:lnTo>
                <a:lnTo>
                  <a:pt x="766593" y="1560"/>
                </a:lnTo>
                <a:lnTo>
                  <a:pt x="719328" y="0"/>
                </a:lnTo>
                <a:lnTo>
                  <a:pt x="671977" y="1560"/>
                </a:lnTo>
                <a:lnTo>
                  <a:pt x="625453" y="6176"/>
                </a:lnTo>
                <a:lnTo>
                  <a:pt x="579848" y="13753"/>
                </a:lnTo>
                <a:lnTo>
                  <a:pt x="535258" y="24192"/>
                </a:lnTo>
                <a:lnTo>
                  <a:pt x="491776" y="37398"/>
                </a:lnTo>
                <a:lnTo>
                  <a:pt x="449497" y="53275"/>
                </a:lnTo>
                <a:lnTo>
                  <a:pt x="408514" y="71724"/>
                </a:lnTo>
                <a:lnTo>
                  <a:pt x="368923" y="92651"/>
                </a:lnTo>
                <a:lnTo>
                  <a:pt x="330817" y="115958"/>
                </a:lnTo>
                <a:lnTo>
                  <a:pt x="294290" y="141549"/>
                </a:lnTo>
                <a:lnTo>
                  <a:pt x="259437" y="169327"/>
                </a:lnTo>
                <a:lnTo>
                  <a:pt x="226352" y="199195"/>
                </a:lnTo>
                <a:lnTo>
                  <a:pt x="195129" y="231058"/>
                </a:lnTo>
                <a:lnTo>
                  <a:pt x="165863" y="264819"/>
                </a:lnTo>
                <a:lnTo>
                  <a:pt x="138647" y="300380"/>
                </a:lnTo>
                <a:lnTo>
                  <a:pt x="113576" y="337646"/>
                </a:lnTo>
                <a:lnTo>
                  <a:pt x="90744" y="376519"/>
                </a:lnTo>
                <a:lnTo>
                  <a:pt x="70245" y="416904"/>
                </a:lnTo>
                <a:lnTo>
                  <a:pt x="52174" y="458704"/>
                </a:lnTo>
                <a:lnTo>
                  <a:pt x="36624" y="501822"/>
                </a:lnTo>
                <a:lnTo>
                  <a:pt x="23691" y="546162"/>
                </a:lnTo>
                <a:lnTo>
                  <a:pt x="13467" y="591627"/>
                </a:lnTo>
                <a:lnTo>
                  <a:pt x="6048" y="638120"/>
                </a:lnTo>
                <a:lnTo>
                  <a:pt x="1527" y="685545"/>
                </a:lnTo>
                <a:lnTo>
                  <a:pt x="0" y="733806"/>
                </a:lnTo>
                <a:lnTo>
                  <a:pt x="1527" y="781982"/>
                </a:lnTo>
                <a:lnTo>
                  <a:pt x="6048" y="829336"/>
                </a:lnTo>
                <a:lnTo>
                  <a:pt x="13467" y="875772"/>
                </a:lnTo>
                <a:lnTo>
                  <a:pt x="23691" y="921191"/>
                </a:lnTo>
                <a:lnTo>
                  <a:pt x="36624" y="965496"/>
                </a:lnTo>
                <a:lnTo>
                  <a:pt x="52174" y="1008590"/>
                </a:lnTo>
                <a:lnTo>
                  <a:pt x="70245" y="1050375"/>
                </a:lnTo>
                <a:lnTo>
                  <a:pt x="90744" y="1090753"/>
                </a:lnTo>
                <a:lnTo>
                  <a:pt x="113576" y="1129628"/>
                </a:lnTo>
                <a:lnTo>
                  <a:pt x="138647" y="1166902"/>
                </a:lnTo>
                <a:lnTo>
                  <a:pt x="165863" y="1202477"/>
                </a:lnTo>
                <a:lnTo>
                  <a:pt x="195129" y="1236256"/>
                </a:lnTo>
                <a:lnTo>
                  <a:pt x="226352" y="1268142"/>
                </a:lnTo>
                <a:lnTo>
                  <a:pt x="259437" y="1298037"/>
                </a:lnTo>
                <a:lnTo>
                  <a:pt x="294290" y="1325843"/>
                </a:lnTo>
                <a:lnTo>
                  <a:pt x="330817" y="1351464"/>
                </a:lnTo>
                <a:lnTo>
                  <a:pt x="368923" y="1374801"/>
                </a:lnTo>
                <a:lnTo>
                  <a:pt x="408514" y="1395758"/>
                </a:lnTo>
                <a:lnTo>
                  <a:pt x="449497" y="1414236"/>
                </a:lnTo>
                <a:lnTo>
                  <a:pt x="491776" y="1430139"/>
                </a:lnTo>
                <a:lnTo>
                  <a:pt x="535258" y="1443370"/>
                </a:lnTo>
                <a:lnTo>
                  <a:pt x="579848" y="1453829"/>
                </a:lnTo>
                <a:lnTo>
                  <a:pt x="625453" y="1461421"/>
                </a:lnTo>
                <a:lnTo>
                  <a:pt x="671977" y="1466048"/>
                </a:lnTo>
                <a:lnTo>
                  <a:pt x="719328" y="1467612"/>
                </a:lnTo>
                <a:lnTo>
                  <a:pt x="766593" y="1466048"/>
                </a:lnTo>
                <a:lnTo>
                  <a:pt x="813047" y="1461421"/>
                </a:lnTo>
                <a:lnTo>
                  <a:pt x="858594" y="1453829"/>
                </a:lnTo>
                <a:lnTo>
                  <a:pt x="903139" y="1443370"/>
                </a:lnTo>
                <a:lnTo>
                  <a:pt x="946586" y="1430139"/>
                </a:lnTo>
                <a:lnTo>
                  <a:pt x="988841" y="1414236"/>
                </a:lnTo>
                <a:lnTo>
                  <a:pt x="1029809" y="1395758"/>
                </a:lnTo>
                <a:lnTo>
                  <a:pt x="1069394" y="1374801"/>
                </a:lnTo>
                <a:lnTo>
                  <a:pt x="1107501" y="1351464"/>
                </a:lnTo>
                <a:lnTo>
                  <a:pt x="1144036" y="1325843"/>
                </a:lnTo>
                <a:lnTo>
                  <a:pt x="1178903" y="1298037"/>
                </a:lnTo>
                <a:lnTo>
                  <a:pt x="1212006" y="1268142"/>
                </a:lnTo>
                <a:lnTo>
                  <a:pt x="1243252" y="1236256"/>
                </a:lnTo>
                <a:lnTo>
                  <a:pt x="1272544" y="1202477"/>
                </a:lnTo>
                <a:lnTo>
                  <a:pt x="1299789" y="1166902"/>
                </a:lnTo>
                <a:lnTo>
                  <a:pt x="1324890" y="1129628"/>
                </a:lnTo>
                <a:lnTo>
                  <a:pt x="1347752" y="1090753"/>
                </a:lnTo>
                <a:lnTo>
                  <a:pt x="1368281" y="1050375"/>
                </a:lnTo>
                <a:lnTo>
                  <a:pt x="1386381" y="1008590"/>
                </a:lnTo>
                <a:lnTo>
                  <a:pt x="1401958" y="965496"/>
                </a:lnTo>
                <a:lnTo>
                  <a:pt x="1414915" y="921191"/>
                </a:lnTo>
                <a:lnTo>
                  <a:pt x="1425159" y="875772"/>
                </a:lnTo>
                <a:lnTo>
                  <a:pt x="1432594" y="829336"/>
                </a:lnTo>
                <a:lnTo>
                  <a:pt x="1437124" y="781982"/>
                </a:lnTo>
                <a:lnTo>
                  <a:pt x="1438656" y="733806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169" y="3585209"/>
            <a:ext cx="1438910" cy="1468120"/>
          </a:xfrm>
          <a:custGeom>
            <a:avLst/>
            <a:gdLst/>
            <a:ahLst/>
            <a:cxnLst/>
            <a:rect l="l" t="t" r="r" b="b"/>
            <a:pathLst>
              <a:path w="1438910" h="1468120">
                <a:moveTo>
                  <a:pt x="1438656" y="733806"/>
                </a:moveTo>
                <a:lnTo>
                  <a:pt x="1437124" y="685545"/>
                </a:lnTo>
                <a:lnTo>
                  <a:pt x="1432594" y="638120"/>
                </a:lnTo>
                <a:lnTo>
                  <a:pt x="1425159" y="591627"/>
                </a:lnTo>
                <a:lnTo>
                  <a:pt x="1414915" y="546162"/>
                </a:lnTo>
                <a:lnTo>
                  <a:pt x="1401958" y="501822"/>
                </a:lnTo>
                <a:lnTo>
                  <a:pt x="1386381" y="458704"/>
                </a:lnTo>
                <a:lnTo>
                  <a:pt x="1368281" y="416904"/>
                </a:lnTo>
                <a:lnTo>
                  <a:pt x="1347752" y="376519"/>
                </a:lnTo>
                <a:lnTo>
                  <a:pt x="1324890" y="337646"/>
                </a:lnTo>
                <a:lnTo>
                  <a:pt x="1299789" y="300380"/>
                </a:lnTo>
                <a:lnTo>
                  <a:pt x="1272544" y="264819"/>
                </a:lnTo>
                <a:lnTo>
                  <a:pt x="1243252" y="231058"/>
                </a:lnTo>
                <a:lnTo>
                  <a:pt x="1212006" y="199195"/>
                </a:lnTo>
                <a:lnTo>
                  <a:pt x="1178903" y="169327"/>
                </a:lnTo>
                <a:lnTo>
                  <a:pt x="1144036" y="141549"/>
                </a:lnTo>
                <a:lnTo>
                  <a:pt x="1107501" y="115958"/>
                </a:lnTo>
                <a:lnTo>
                  <a:pt x="1069394" y="92651"/>
                </a:lnTo>
                <a:lnTo>
                  <a:pt x="1029809" y="71724"/>
                </a:lnTo>
                <a:lnTo>
                  <a:pt x="988841" y="53275"/>
                </a:lnTo>
                <a:lnTo>
                  <a:pt x="946586" y="37398"/>
                </a:lnTo>
                <a:lnTo>
                  <a:pt x="903139" y="24192"/>
                </a:lnTo>
                <a:lnTo>
                  <a:pt x="858594" y="13753"/>
                </a:lnTo>
                <a:lnTo>
                  <a:pt x="813047" y="6176"/>
                </a:lnTo>
                <a:lnTo>
                  <a:pt x="766593" y="1560"/>
                </a:lnTo>
                <a:lnTo>
                  <a:pt x="719328" y="0"/>
                </a:lnTo>
                <a:lnTo>
                  <a:pt x="671977" y="1560"/>
                </a:lnTo>
                <a:lnTo>
                  <a:pt x="625453" y="6176"/>
                </a:lnTo>
                <a:lnTo>
                  <a:pt x="579848" y="13753"/>
                </a:lnTo>
                <a:lnTo>
                  <a:pt x="535258" y="24192"/>
                </a:lnTo>
                <a:lnTo>
                  <a:pt x="491776" y="37398"/>
                </a:lnTo>
                <a:lnTo>
                  <a:pt x="449497" y="53275"/>
                </a:lnTo>
                <a:lnTo>
                  <a:pt x="408514" y="71724"/>
                </a:lnTo>
                <a:lnTo>
                  <a:pt x="368923" y="92651"/>
                </a:lnTo>
                <a:lnTo>
                  <a:pt x="330817" y="115958"/>
                </a:lnTo>
                <a:lnTo>
                  <a:pt x="294290" y="141549"/>
                </a:lnTo>
                <a:lnTo>
                  <a:pt x="259437" y="169327"/>
                </a:lnTo>
                <a:lnTo>
                  <a:pt x="226352" y="199195"/>
                </a:lnTo>
                <a:lnTo>
                  <a:pt x="195129" y="231058"/>
                </a:lnTo>
                <a:lnTo>
                  <a:pt x="165863" y="264819"/>
                </a:lnTo>
                <a:lnTo>
                  <a:pt x="138647" y="300380"/>
                </a:lnTo>
                <a:lnTo>
                  <a:pt x="113576" y="337646"/>
                </a:lnTo>
                <a:lnTo>
                  <a:pt x="90744" y="376519"/>
                </a:lnTo>
                <a:lnTo>
                  <a:pt x="70245" y="416904"/>
                </a:lnTo>
                <a:lnTo>
                  <a:pt x="52174" y="458704"/>
                </a:lnTo>
                <a:lnTo>
                  <a:pt x="36624" y="501822"/>
                </a:lnTo>
                <a:lnTo>
                  <a:pt x="23691" y="546162"/>
                </a:lnTo>
                <a:lnTo>
                  <a:pt x="13467" y="591627"/>
                </a:lnTo>
                <a:lnTo>
                  <a:pt x="6048" y="638120"/>
                </a:lnTo>
                <a:lnTo>
                  <a:pt x="1527" y="685545"/>
                </a:lnTo>
                <a:lnTo>
                  <a:pt x="0" y="733806"/>
                </a:lnTo>
                <a:lnTo>
                  <a:pt x="1527" y="781982"/>
                </a:lnTo>
                <a:lnTo>
                  <a:pt x="6048" y="829336"/>
                </a:lnTo>
                <a:lnTo>
                  <a:pt x="13467" y="875772"/>
                </a:lnTo>
                <a:lnTo>
                  <a:pt x="23691" y="921191"/>
                </a:lnTo>
                <a:lnTo>
                  <a:pt x="36624" y="965496"/>
                </a:lnTo>
                <a:lnTo>
                  <a:pt x="52174" y="1008590"/>
                </a:lnTo>
                <a:lnTo>
                  <a:pt x="70245" y="1050375"/>
                </a:lnTo>
                <a:lnTo>
                  <a:pt x="90744" y="1090753"/>
                </a:lnTo>
                <a:lnTo>
                  <a:pt x="113576" y="1129628"/>
                </a:lnTo>
                <a:lnTo>
                  <a:pt x="138647" y="1166902"/>
                </a:lnTo>
                <a:lnTo>
                  <a:pt x="165863" y="1202477"/>
                </a:lnTo>
                <a:lnTo>
                  <a:pt x="195129" y="1236256"/>
                </a:lnTo>
                <a:lnTo>
                  <a:pt x="226352" y="1268142"/>
                </a:lnTo>
                <a:lnTo>
                  <a:pt x="259437" y="1298037"/>
                </a:lnTo>
                <a:lnTo>
                  <a:pt x="294290" y="1325843"/>
                </a:lnTo>
                <a:lnTo>
                  <a:pt x="330817" y="1351464"/>
                </a:lnTo>
                <a:lnTo>
                  <a:pt x="368923" y="1374801"/>
                </a:lnTo>
                <a:lnTo>
                  <a:pt x="408514" y="1395758"/>
                </a:lnTo>
                <a:lnTo>
                  <a:pt x="449497" y="1414236"/>
                </a:lnTo>
                <a:lnTo>
                  <a:pt x="491776" y="1430139"/>
                </a:lnTo>
                <a:lnTo>
                  <a:pt x="535258" y="1443370"/>
                </a:lnTo>
                <a:lnTo>
                  <a:pt x="579848" y="1453829"/>
                </a:lnTo>
                <a:lnTo>
                  <a:pt x="625453" y="1461421"/>
                </a:lnTo>
                <a:lnTo>
                  <a:pt x="671977" y="1466048"/>
                </a:lnTo>
                <a:lnTo>
                  <a:pt x="719328" y="1467612"/>
                </a:lnTo>
                <a:lnTo>
                  <a:pt x="766593" y="1466048"/>
                </a:lnTo>
                <a:lnTo>
                  <a:pt x="813047" y="1461421"/>
                </a:lnTo>
                <a:lnTo>
                  <a:pt x="858594" y="1453829"/>
                </a:lnTo>
                <a:lnTo>
                  <a:pt x="903139" y="1443370"/>
                </a:lnTo>
                <a:lnTo>
                  <a:pt x="946586" y="1430139"/>
                </a:lnTo>
                <a:lnTo>
                  <a:pt x="988841" y="1414236"/>
                </a:lnTo>
                <a:lnTo>
                  <a:pt x="1029809" y="1395758"/>
                </a:lnTo>
                <a:lnTo>
                  <a:pt x="1069394" y="1374801"/>
                </a:lnTo>
                <a:lnTo>
                  <a:pt x="1107501" y="1351464"/>
                </a:lnTo>
                <a:lnTo>
                  <a:pt x="1144036" y="1325843"/>
                </a:lnTo>
                <a:lnTo>
                  <a:pt x="1178903" y="1298037"/>
                </a:lnTo>
                <a:lnTo>
                  <a:pt x="1212006" y="1268142"/>
                </a:lnTo>
                <a:lnTo>
                  <a:pt x="1243252" y="1236256"/>
                </a:lnTo>
                <a:lnTo>
                  <a:pt x="1272544" y="1202477"/>
                </a:lnTo>
                <a:lnTo>
                  <a:pt x="1299789" y="1166902"/>
                </a:lnTo>
                <a:lnTo>
                  <a:pt x="1324890" y="1129628"/>
                </a:lnTo>
                <a:lnTo>
                  <a:pt x="1347752" y="1090753"/>
                </a:lnTo>
                <a:lnTo>
                  <a:pt x="1368281" y="1050375"/>
                </a:lnTo>
                <a:lnTo>
                  <a:pt x="1386381" y="1008590"/>
                </a:lnTo>
                <a:lnTo>
                  <a:pt x="1401958" y="965496"/>
                </a:lnTo>
                <a:lnTo>
                  <a:pt x="1414915" y="921191"/>
                </a:lnTo>
                <a:lnTo>
                  <a:pt x="1425159" y="875772"/>
                </a:lnTo>
                <a:lnTo>
                  <a:pt x="1432594" y="829336"/>
                </a:lnTo>
                <a:lnTo>
                  <a:pt x="1437124" y="781982"/>
                </a:lnTo>
                <a:lnTo>
                  <a:pt x="1438656" y="733806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8726" y="3594353"/>
            <a:ext cx="1439545" cy="1466850"/>
          </a:xfrm>
          <a:custGeom>
            <a:avLst/>
            <a:gdLst/>
            <a:ahLst/>
            <a:cxnLst/>
            <a:rect l="l" t="t" r="r" b="b"/>
            <a:pathLst>
              <a:path w="1439545" h="1466850">
                <a:moveTo>
                  <a:pt x="1439418" y="733044"/>
                </a:moveTo>
                <a:lnTo>
                  <a:pt x="1437886" y="684786"/>
                </a:lnTo>
                <a:lnTo>
                  <a:pt x="1433355" y="637372"/>
                </a:lnTo>
                <a:lnTo>
                  <a:pt x="1425920" y="590895"/>
                </a:lnTo>
                <a:lnTo>
                  <a:pt x="1415674" y="545452"/>
                </a:lnTo>
                <a:lnTo>
                  <a:pt x="1402713" y="501139"/>
                </a:lnTo>
                <a:lnTo>
                  <a:pt x="1387133" y="458053"/>
                </a:lnTo>
                <a:lnTo>
                  <a:pt x="1369026" y="416288"/>
                </a:lnTo>
                <a:lnTo>
                  <a:pt x="1348489" y="375942"/>
                </a:lnTo>
                <a:lnTo>
                  <a:pt x="1325616" y="337109"/>
                </a:lnTo>
                <a:lnTo>
                  <a:pt x="1300502" y="299886"/>
                </a:lnTo>
                <a:lnTo>
                  <a:pt x="1273241" y="264369"/>
                </a:lnTo>
                <a:lnTo>
                  <a:pt x="1243930" y="230654"/>
                </a:lnTo>
                <a:lnTo>
                  <a:pt x="1212661" y="198837"/>
                </a:lnTo>
                <a:lnTo>
                  <a:pt x="1179531" y="169014"/>
                </a:lnTo>
                <a:lnTo>
                  <a:pt x="1144633" y="141280"/>
                </a:lnTo>
                <a:lnTo>
                  <a:pt x="1108064" y="115733"/>
                </a:lnTo>
                <a:lnTo>
                  <a:pt x="1069916" y="92467"/>
                </a:lnTo>
                <a:lnTo>
                  <a:pt x="1030287" y="71579"/>
                </a:lnTo>
                <a:lnTo>
                  <a:pt x="989269" y="53164"/>
                </a:lnTo>
                <a:lnTo>
                  <a:pt x="946958" y="37319"/>
                </a:lnTo>
                <a:lnTo>
                  <a:pt x="903449" y="24140"/>
                </a:lnTo>
                <a:lnTo>
                  <a:pt x="858837" y="13723"/>
                </a:lnTo>
                <a:lnTo>
                  <a:pt x="813216" y="6163"/>
                </a:lnTo>
                <a:lnTo>
                  <a:pt x="766681" y="1556"/>
                </a:lnTo>
                <a:lnTo>
                  <a:pt x="719328" y="0"/>
                </a:lnTo>
                <a:lnTo>
                  <a:pt x="671977" y="1556"/>
                </a:lnTo>
                <a:lnTo>
                  <a:pt x="625453" y="6163"/>
                </a:lnTo>
                <a:lnTo>
                  <a:pt x="579848" y="13723"/>
                </a:lnTo>
                <a:lnTo>
                  <a:pt x="535258" y="24140"/>
                </a:lnTo>
                <a:lnTo>
                  <a:pt x="491776" y="37319"/>
                </a:lnTo>
                <a:lnTo>
                  <a:pt x="449497" y="53164"/>
                </a:lnTo>
                <a:lnTo>
                  <a:pt x="408514" y="71579"/>
                </a:lnTo>
                <a:lnTo>
                  <a:pt x="368923" y="92467"/>
                </a:lnTo>
                <a:lnTo>
                  <a:pt x="330817" y="115733"/>
                </a:lnTo>
                <a:lnTo>
                  <a:pt x="294290" y="141280"/>
                </a:lnTo>
                <a:lnTo>
                  <a:pt x="259437" y="169014"/>
                </a:lnTo>
                <a:lnTo>
                  <a:pt x="226352" y="198837"/>
                </a:lnTo>
                <a:lnTo>
                  <a:pt x="195129" y="230654"/>
                </a:lnTo>
                <a:lnTo>
                  <a:pt x="165863" y="264369"/>
                </a:lnTo>
                <a:lnTo>
                  <a:pt x="138647" y="299886"/>
                </a:lnTo>
                <a:lnTo>
                  <a:pt x="113576" y="337109"/>
                </a:lnTo>
                <a:lnTo>
                  <a:pt x="90744" y="375942"/>
                </a:lnTo>
                <a:lnTo>
                  <a:pt x="70245" y="416288"/>
                </a:lnTo>
                <a:lnTo>
                  <a:pt x="52174" y="458053"/>
                </a:lnTo>
                <a:lnTo>
                  <a:pt x="36624" y="501139"/>
                </a:lnTo>
                <a:lnTo>
                  <a:pt x="23691" y="545452"/>
                </a:lnTo>
                <a:lnTo>
                  <a:pt x="13467" y="590895"/>
                </a:lnTo>
                <a:lnTo>
                  <a:pt x="6048" y="637372"/>
                </a:lnTo>
                <a:lnTo>
                  <a:pt x="1527" y="684786"/>
                </a:lnTo>
                <a:lnTo>
                  <a:pt x="0" y="733044"/>
                </a:lnTo>
                <a:lnTo>
                  <a:pt x="1527" y="781304"/>
                </a:lnTo>
                <a:lnTo>
                  <a:pt x="6048" y="828729"/>
                </a:lnTo>
                <a:lnTo>
                  <a:pt x="13467" y="875222"/>
                </a:lnTo>
                <a:lnTo>
                  <a:pt x="23691" y="920687"/>
                </a:lnTo>
                <a:lnTo>
                  <a:pt x="36624" y="965027"/>
                </a:lnTo>
                <a:lnTo>
                  <a:pt x="52174" y="1008145"/>
                </a:lnTo>
                <a:lnTo>
                  <a:pt x="70245" y="1049945"/>
                </a:lnTo>
                <a:lnTo>
                  <a:pt x="90744" y="1090330"/>
                </a:lnTo>
                <a:lnTo>
                  <a:pt x="113576" y="1129203"/>
                </a:lnTo>
                <a:lnTo>
                  <a:pt x="138647" y="1166469"/>
                </a:lnTo>
                <a:lnTo>
                  <a:pt x="165863" y="1202030"/>
                </a:lnTo>
                <a:lnTo>
                  <a:pt x="195129" y="1235791"/>
                </a:lnTo>
                <a:lnTo>
                  <a:pt x="226352" y="1267654"/>
                </a:lnTo>
                <a:lnTo>
                  <a:pt x="259437" y="1297522"/>
                </a:lnTo>
                <a:lnTo>
                  <a:pt x="294290" y="1325300"/>
                </a:lnTo>
                <a:lnTo>
                  <a:pt x="330817" y="1350891"/>
                </a:lnTo>
                <a:lnTo>
                  <a:pt x="368923" y="1374198"/>
                </a:lnTo>
                <a:lnTo>
                  <a:pt x="408514" y="1395125"/>
                </a:lnTo>
                <a:lnTo>
                  <a:pt x="449497" y="1413574"/>
                </a:lnTo>
                <a:lnTo>
                  <a:pt x="491776" y="1429451"/>
                </a:lnTo>
                <a:lnTo>
                  <a:pt x="535258" y="1442657"/>
                </a:lnTo>
                <a:lnTo>
                  <a:pt x="579848" y="1453096"/>
                </a:lnTo>
                <a:lnTo>
                  <a:pt x="625453" y="1460673"/>
                </a:lnTo>
                <a:lnTo>
                  <a:pt x="671977" y="1465289"/>
                </a:lnTo>
                <a:lnTo>
                  <a:pt x="719328" y="1466850"/>
                </a:lnTo>
                <a:lnTo>
                  <a:pt x="766681" y="1465289"/>
                </a:lnTo>
                <a:lnTo>
                  <a:pt x="813216" y="1460673"/>
                </a:lnTo>
                <a:lnTo>
                  <a:pt x="858837" y="1453096"/>
                </a:lnTo>
                <a:lnTo>
                  <a:pt x="903449" y="1442657"/>
                </a:lnTo>
                <a:lnTo>
                  <a:pt x="946958" y="1429451"/>
                </a:lnTo>
                <a:lnTo>
                  <a:pt x="989269" y="1413574"/>
                </a:lnTo>
                <a:lnTo>
                  <a:pt x="1030287" y="1395125"/>
                </a:lnTo>
                <a:lnTo>
                  <a:pt x="1069916" y="1374198"/>
                </a:lnTo>
                <a:lnTo>
                  <a:pt x="1108064" y="1350891"/>
                </a:lnTo>
                <a:lnTo>
                  <a:pt x="1144633" y="1325300"/>
                </a:lnTo>
                <a:lnTo>
                  <a:pt x="1179531" y="1297522"/>
                </a:lnTo>
                <a:lnTo>
                  <a:pt x="1212661" y="1267654"/>
                </a:lnTo>
                <a:lnTo>
                  <a:pt x="1243930" y="1235791"/>
                </a:lnTo>
                <a:lnTo>
                  <a:pt x="1273241" y="1202030"/>
                </a:lnTo>
                <a:lnTo>
                  <a:pt x="1300502" y="1166469"/>
                </a:lnTo>
                <a:lnTo>
                  <a:pt x="1325616" y="1129203"/>
                </a:lnTo>
                <a:lnTo>
                  <a:pt x="1348489" y="1090330"/>
                </a:lnTo>
                <a:lnTo>
                  <a:pt x="1369026" y="1049945"/>
                </a:lnTo>
                <a:lnTo>
                  <a:pt x="1387133" y="1008145"/>
                </a:lnTo>
                <a:lnTo>
                  <a:pt x="1402713" y="965027"/>
                </a:lnTo>
                <a:lnTo>
                  <a:pt x="1415674" y="920687"/>
                </a:lnTo>
                <a:lnTo>
                  <a:pt x="1425920" y="875222"/>
                </a:lnTo>
                <a:lnTo>
                  <a:pt x="1433355" y="828729"/>
                </a:lnTo>
                <a:lnTo>
                  <a:pt x="1437886" y="781304"/>
                </a:lnTo>
                <a:lnTo>
                  <a:pt x="1439418" y="733044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8726" y="3594353"/>
            <a:ext cx="1439545" cy="1466850"/>
          </a:xfrm>
          <a:custGeom>
            <a:avLst/>
            <a:gdLst/>
            <a:ahLst/>
            <a:cxnLst/>
            <a:rect l="l" t="t" r="r" b="b"/>
            <a:pathLst>
              <a:path w="1439545" h="1466850">
                <a:moveTo>
                  <a:pt x="1439418" y="733044"/>
                </a:moveTo>
                <a:lnTo>
                  <a:pt x="1437886" y="684786"/>
                </a:lnTo>
                <a:lnTo>
                  <a:pt x="1433355" y="637372"/>
                </a:lnTo>
                <a:lnTo>
                  <a:pt x="1425920" y="590895"/>
                </a:lnTo>
                <a:lnTo>
                  <a:pt x="1415674" y="545452"/>
                </a:lnTo>
                <a:lnTo>
                  <a:pt x="1402713" y="501139"/>
                </a:lnTo>
                <a:lnTo>
                  <a:pt x="1387133" y="458053"/>
                </a:lnTo>
                <a:lnTo>
                  <a:pt x="1369026" y="416288"/>
                </a:lnTo>
                <a:lnTo>
                  <a:pt x="1348489" y="375942"/>
                </a:lnTo>
                <a:lnTo>
                  <a:pt x="1325616" y="337109"/>
                </a:lnTo>
                <a:lnTo>
                  <a:pt x="1300502" y="299886"/>
                </a:lnTo>
                <a:lnTo>
                  <a:pt x="1273241" y="264369"/>
                </a:lnTo>
                <a:lnTo>
                  <a:pt x="1243930" y="230654"/>
                </a:lnTo>
                <a:lnTo>
                  <a:pt x="1212661" y="198837"/>
                </a:lnTo>
                <a:lnTo>
                  <a:pt x="1179531" y="169014"/>
                </a:lnTo>
                <a:lnTo>
                  <a:pt x="1144633" y="141280"/>
                </a:lnTo>
                <a:lnTo>
                  <a:pt x="1108064" y="115733"/>
                </a:lnTo>
                <a:lnTo>
                  <a:pt x="1069916" y="92467"/>
                </a:lnTo>
                <a:lnTo>
                  <a:pt x="1030287" y="71579"/>
                </a:lnTo>
                <a:lnTo>
                  <a:pt x="989269" y="53164"/>
                </a:lnTo>
                <a:lnTo>
                  <a:pt x="946958" y="37319"/>
                </a:lnTo>
                <a:lnTo>
                  <a:pt x="903449" y="24140"/>
                </a:lnTo>
                <a:lnTo>
                  <a:pt x="858837" y="13723"/>
                </a:lnTo>
                <a:lnTo>
                  <a:pt x="813216" y="6163"/>
                </a:lnTo>
                <a:lnTo>
                  <a:pt x="766681" y="1556"/>
                </a:lnTo>
                <a:lnTo>
                  <a:pt x="719328" y="0"/>
                </a:lnTo>
                <a:lnTo>
                  <a:pt x="671977" y="1556"/>
                </a:lnTo>
                <a:lnTo>
                  <a:pt x="625453" y="6163"/>
                </a:lnTo>
                <a:lnTo>
                  <a:pt x="579848" y="13723"/>
                </a:lnTo>
                <a:lnTo>
                  <a:pt x="535258" y="24140"/>
                </a:lnTo>
                <a:lnTo>
                  <a:pt x="491776" y="37319"/>
                </a:lnTo>
                <a:lnTo>
                  <a:pt x="449497" y="53164"/>
                </a:lnTo>
                <a:lnTo>
                  <a:pt x="408514" y="71579"/>
                </a:lnTo>
                <a:lnTo>
                  <a:pt x="368923" y="92467"/>
                </a:lnTo>
                <a:lnTo>
                  <a:pt x="330817" y="115733"/>
                </a:lnTo>
                <a:lnTo>
                  <a:pt x="294290" y="141280"/>
                </a:lnTo>
                <a:lnTo>
                  <a:pt x="259437" y="169014"/>
                </a:lnTo>
                <a:lnTo>
                  <a:pt x="226352" y="198837"/>
                </a:lnTo>
                <a:lnTo>
                  <a:pt x="195129" y="230654"/>
                </a:lnTo>
                <a:lnTo>
                  <a:pt x="165863" y="264369"/>
                </a:lnTo>
                <a:lnTo>
                  <a:pt x="138647" y="299886"/>
                </a:lnTo>
                <a:lnTo>
                  <a:pt x="113576" y="337109"/>
                </a:lnTo>
                <a:lnTo>
                  <a:pt x="90744" y="375942"/>
                </a:lnTo>
                <a:lnTo>
                  <a:pt x="70245" y="416288"/>
                </a:lnTo>
                <a:lnTo>
                  <a:pt x="52174" y="458053"/>
                </a:lnTo>
                <a:lnTo>
                  <a:pt x="36624" y="501139"/>
                </a:lnTo>
                <a:lnTo>
                  <a:pt x="23691" y="545452"/>
                </a:lnTo>
                <a:lnTo>
                  <a:pt x="13467" y="590895"/>
                </a:lnTo>
                <a:lnTo>
                  <a:pt x="6048" y="637372"/>
                </a:lnTo>
                <a:lnTo>
                  <a:pt x="1527" y="684786"/>
                </a:lnTo>
                <a:lnTo>
                  <a:pt x="0" y="733044"/>
                </a:lnTo>
                <a:lnTo>
                  <a:pt x="1527" y="781304"/>
                </a:lnTo>
                <a:lnTo>
                  <a:pt x="6048" y="828729"/>
                </a:lnTo>
                <a:lnTo>
                  <a:pt x="13467" y="875222"/>
                </a:lnTo>
                <a:lnTo>
                  <a:pt x="23691" y="920687"/>
                </a:lnTo>
                <a:lnTo>
                  <a:pt x="36624" y="965027"/>
                </a:lnTo>
                <a:lnTo>
                  <a:pt x="52174" y="1008145"/>
                </a:lnTo>
                <a:lnTo>
                  <a:pt x="70245" y="1049945"/>
                </a:lnTo>
                <a:lnTo>
                  <a:pt x="90744" y="1090330"/>
                </a:lnTo>
                <a:lnTo>
                  <a:pt x="113576" y="1129203"/>
                </a:lnTo>
                <a:lnTo>
                  <a:pt x="138647" y="1166469"/>
                </a:lnTo>
                <a:lnTo>
                  <a:pt x="165863" y="1202030"/>
                </a:lnTo>
                <a:lnTo>
                  <a:pt x="195129" y="1235791"/>
                </a:lnTo>
                <a:lnTo>
                  <a:pt x="226352" y="1267654"/>
                </a:lnTo>
                <a:lnTo>
                  <a:pt x="259437" y="1297522"/>
                </a:lnTo>
                <a:lnTo>
                  <a:pt x="294290" y="1325300"/>
                </a:lnTo>
                <a:lnTo>
                  <a:pt x="330817" y="1350891"/>
                </a:lnTo>
                <a:lnTo>
                  <a:pt x="368923" y="1374198"/>
                </a:lnTo>
                <a:lnTo>
                  <a:pt x="408514" y="1395125"/>
                </a:lnTo>
                <a:lnTo>
                  <a:pt x="449497" y="1413574"/>
                </a:lnTo>
                <a:lnTo>
                  <a:pt x="491776" y="1429451"/>
                </a:lnTo>
                <a:lnTo>
                  <a:pt x="535258" y="1442657"/>
                </a:lnTo>
                <a:lnTo>
                  <a:pt x="579848" y="1453096"/>
                </a:lnTo>
                <a:lnTo>
                  <a:pt x="625453" y="1460673"/>
                </a:lnTo>
                <a:lnTo>
                  <a:pt x="671977" y="1465289"/>
                </a:lnTo>
                <a:lnTo>
                  <a:pt x="719328" y="1466850"/>
                </a:lnTo>
                <a:lnTo>
                  <a:pt x="766681" y="1465289"/>
                </a:lnTo>
                <a:lnTo>
                  <a:pt x="813216" y="1460673"/>
                </a:lnTo>
                <a:lnTo>
                  <a:pt x="858837" y="1453096"/>
                </a:lnTo>
                <a:lnTo>
                  <a:pt x="903449" y="1442657"/>
                </a:lnTo>
                <a:lnTo>
                  <a:pt x="946958" y="1429451"/>
                </a:lnTo>
                <a:lnTo>
                  <a:pt x="989269" y="1413574"/>
                </a:lnTo>
                <a:lnTo>
                  <a:pt x="1030287" y="1395125"/>
                </a:lnTo>
                <a:lnTo>
                  <a:pt x="1069916" y="1374198"/>
                </a:lnTo>
                <a:lnTo>
                  <a:pt x="1108064" y="1350891"/>
                </a:lnTo>
                <a:lnTo>
                  <a:pt x="1144633" y="1325300"/>
                </a:lnTo>
                <a:lnTo>
                  <a:pt x="1179531" y="1297522"/>
                </a:lnTo>
                <a:lnTo>
                  <a:pt x="1212661" y="1267654"/>
                </a:lnTo>
                <a:lnTo>
                  <a:pt x="1243930" y="1235791"/>
                </a:lnTo>
                <a:lnTo>
                  <a:pt x="1273241" y="1202030"/>
                </a:lnTo>
                <a:lnTo>
                  <a:pt x="1300502" y="1166469"/>
                </a:lnTo>
                <a:lnTo>
                  <a:pt x="1325616" y="1129203"/>
                </a:lnTo>
                <a:lnTo>
                  <a:pt x="1348489" y="1090330"/>
                </a:lnTo>
                <a:lnTo>
                  <a:pt x="1369026" y="1049945"/>
                </a:lnTo>
                <a:lnTo>
                  <a:pt x="1387133" y="1008145"/>
                </a:lnTo>
                <a:lnTo>
                  <a:pt x="1402713" y="965027"/>
                </a:lnTo>
                <a:lnTo>
                  <a:pt x="1415674" y="920687"/>
                </a:lnTo>
                <a:lnTo>
                  <a:pt x="1425920" y="875222"/>
                </a:lnTo>
                <a:lnTo>
                  <a:pt x="1433355" y="828729"/>
                </a:lnTo>
                <a:lnTo>
                  <a:pt x="1437886" y="781304"/>
                </a:lnTo>
                <a:lnTo>
                  <a:pt x="1439418" y="733044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0626" y="3802379"/>
            <a:ext cx="490220" cy="1066800"/>
          </a:xfrm>
          <a:custGeom>
            <a:avLst/>
            <a:gdLst/>
            <a:ahLst/>
            <a:cxnLst/>
            <a:rect l="l" t="t" r="r" b="b"/>
            <a:pathLst>
              <a:path w="490219" h="1066800">
                <a:moveTo>
                  <a:pt x="490018" y="532552"/>
                </a:moveTo>
                <a:lnTo>
                  <a:pt x="488746" y="487987"/>
                </a:lnTo>
                <a:lnTo>
                  <a:pt x="484721" y="443576"/>
                </a:lnTo>
                <a:lnTo>
                  <a:pt x="477942" y="399474"/>
                </a:lnTo>
                <a:lnTo>
                  <a:pt x="468407" y="355838"/>
                </a:lnTo>
                <a:lnTo>
                  <a:pt x="456115" y="312825"/>
                </a:lnTo>
                <a:lnTo>
                  <a:pt x="441064" y="270590"/>
                </a:lnTo>
                <a:lnTo>
                  <a:pt x="423252" y="229291"/>
                </a:lnTo>
                <a:lnTo>
                  <a:pt x="402678" y="189084"/>
                </a:lnTo>
                <a:lnTo>
                  <a:pt x="379340" y="150126"/>
                </a:lnTo>
                <a:lnTo>
                  <a:pt x="353236" y="112572"/>
                </a:lnTo>
                <a:lnTo>
                  <a:pt x="324366" y="76580"/>
                </a:lnTo>
                <a:lnTo>
                  <a:pt x="292727" y="42305"/>
                </a:lnTo>
                <a:lnTo>
                  <a:pt x="258317" y="9905"/>
                </a:lnTo>
                <a:lnTo>
                  <a:pt x="244601" y="0"/>
                </a:lnTo>
                <a:lnTo>
                  <a:pt x="232409" y="9906"/>
                </a:lnTo>
                <a:lnTo>
                  <a:pt x="182680" y="57592"/>
                </a:lnTo>
                <a:lnTo>
                  <a:pt x="150204" y="95673"/>
                </a:lnTo>
                <a:lnTo>
                  <a:pt x="120606" y="136085"/>
                </a:lnTo>
                <a:lnTo>
                  <a:pt x="93992" y="178575"/>
                </a:lnTo>
                <a:lnTo>
                  <a:pt x="70465" y="222888"/>
                </a:lnTo>
                <a:lnTo>
                  <a:pt x="50131" y="268771"/>
                </a:lnTo>
                <a:lnTo>
                  <a:pt x="33094" y="315968"/>
                </a:lnTo>
                <a:lnTo>
                  <a:pt x="19457" y="364227"/>
                </a:lnTo>
                <a:lnTo>
                  <a:pt x="9327" y="413292"/>
                </a:lnTo>
                <a:lnTo>
                  <a:pt x="2806" y="462910"/>
                </a:lnTo>
                <a:lnTo>
                  <a:pt x="0" y="512826"/>
                </a:lnTo>
                <a:lnTo>
                  <a:pt x="0" y="572262"/>
                </a:lnTo>
                <a:lnTo>
                  <a:pt x="3615" y="617561"/>
                </a:lnTo>
                <a:lnTo>
                  <a:pt x="11312" y="666432"/>
                </a:lnTo>
                <a:lnTo>
                  <a:pt x="17525" y="689610"/>
                </a:lnTo>
                <a:lnTo>
                  <a:pt x="20573" y="708660"/>
                </a:lnTo>
                <a:lnTo>
                  <a:pt x="28193" y="727710"/>
                </a:lnTo>
                <a:lnTo>
                  <a:pt x="31241" y="745236"/>
                </a:lnTo>
                <a:lnTo>
                  <a:pt x="38099" y="762762"/>
                </a:lnTo>
                <a:lnTo>
                  <a:pt x="43433" y="780288"/>
                </a:lnTo>
                <a:lnTo>
                  <a:pt x="50291" y="799338"/>
                </a:lnTo>
                <a:lnTo>
                  <a:pt x="59435" y="815340"/>
                </a:lnTo>
                <a:lnTo>
                  <a:pt x="66293" y="834390"/>
                </a:lnTo>
                <a:lnTo>
                  <a:pt x="101054" y="899424"/>
                </a:lnTo>
                <a:lnTo>
                  <a:pt x="131464" y="944656"/>
                </a:lnTo>
                <a:lnTo>
                  <a:pt x="165483" y="987332"/>
                </a:lnTo>
                <a:lnTo>
                  <a:pt x="202691" y="1028700"/>
                </a:lnTo>
                <a:lnTo>
                  <a:pt x="244601" y="1066800"/>
                </a:lnTo>
                <a:lnTo>
                  <a:pt x="256793" y="1054608"/>
                </a:lnTo>
                <a:lnTo>
                  <a:pt x="291160" y="1022295"/>
                </a:lnTo>
                <a:lnTo>
                  <a:pt x="322795" y="988101"/>
                </a:lnTo>
                <a:lnTo>
                  <a:pt x="351696" y="952182"/>
                </a:lnTo>
                <a:lnTo>
                  <a:pt x="377862" y="914695"/>
                </a:lnTo>
                <a:lnTo>
                  <a:pt x="401292" y="875796"/>
                </a:lnTo>
                <a:lnTo>
                  <a:pt x="421983" y="835641"/>
                </a:lnTo>
                <a:lnTo>
                  <a:pt x="439935" y="794387"/>
                </a:lnTo>
                <a:lnTo>
                  <a:pt x="455145" y="752191"/>
                </a:lnTo>
                <a:lnTo>
                  <a:pt x="467612" y="709209"/>
                </a:lnTo>
                <a:lnTo>
                  <a:pt x="477334" y="665598"/>
                </a:lnTo>
                <a:lnTo>
                  <a:pt x="484311" y="621514"/>
                </a:lnTo>
                <a:lnTo>
                  <a:pt x="488539" y="577113"/>
                </a:lnTo>
                <a:lnTo>
                  <a:pt x="490018" y="532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0626" y="3802379"/>
            <a:ext cx="490220" cy="1066800"/>
          </a:xfrm>
          <a:custGeom>
            <a:avLst/>
            <a:gdLst/>
            <a:ahLst/>
            <a:cxnLst/>
            <a:rect l="l" t="t" r="r" b="b"/>
            <a:pathLst>
              <a:path w="490219" h="1066800">
                <a:moveTo>
                  <a:pt x="244601" y="0"/>
                </a:moveTo>
                <a:lnTo>
                  <a:pt x="292727" y="42305"/>
                </a:lnTo>
                <a:lnTo>
                  <a:pt x="324366" y="76580"/>
                </a:lnTo>
                <a:lnTo>
                  <a:pt x="353236" y="112572"/>
                </a:lnTo>
                <a:lnTo>
                  <a:pt x="379340" y="150126"/>
                </a:lnTo>
                <a:lnTo>
                  <a:pt x="402678" y="189084"/>
                </a:lnTo>
                <a:lnTo>
                  <a:pt x="423252" y="229291"/>
                </a:lnTo>
                <a:lnTo>
                  <a:pt x="441064" y="270590"/>
                </a:lnTo>
                <a:lnTo>
                  <a:pt x="456115" y="312825"/>
                </a:lnTo>
                <a:lnTo>
                  <a:pt x="468407" y="355838"/>
                </a:lnTo>
                <a:lnTo>
                  <a:pt x="477942" y="399474"/>
                </a:lnTo>
                <a:lnTo>
                  <a:pt x="484721" y="443576"/>
                </a:lnTo>
                <a:lnTo>
                  <a:pt x="488746" y="487987"/>
                </a:lnTo>
                <a:lnTo>
                  <a:pt x="490018" y="532552"/>
                </a:lnTo>
                <a:lnTo>
                  <a:pt x="488539" y="577113"/>
                </a:lnTo>
                <a:lnTo>
                  <a:pt x="484311" y="621514"/>
                </a:lnTo>
                <a:lnTo>
                  <a:pt x="477334" y="665598"/>
                </a:lnTo>
                <a:lnTo>
                  <a:pt x="467612" y="709209"/>
                </a:lnTo>
                <a:lnTo>
                  <a:pt x="455145" y="752191"/>
                </a:lnTo>
                <a:lnTo>
                  <a:pt x="439935" y="794387"/>
                </a:lnTo>
                <a:lnTo>
                  <a:pt x="421983" y="835641"/>
                </a:lnTo>
                <a:lnTo>
                  <a:pt x="401292" y="875796"/>
                </a:lnTo>
                <a:lnTo>
                  <a:pt x="377862" y="914695"/>
                </a:lnTo>
                <a:lnTo>
                  <a:pt x="351696" y="952182"/>
                </a:lnTo>
                <a:lnTo>
                  <a:pt x="322795" y="988101"/>
                </a:lnTo>
                <a:lnTo>
                  <a:pt x="291160" y="1022295"/>
                </a:lnTo>
                <a:lnTo>
                  <a:pt x="256793" y="1054608"/>
                </a:lnTo>
                <a:lnTo>
                  <a:pt x="244601" y="1066800"/>
                </a:lnTo>
                <a:lnTo>
                  <a:pt x="202691" y="1028700"/>
                </a:lnTo>
                <a:lnTo>
                  <a:pt x="165483" y="987332"/>
                </a:lnTo>
                <a:lnTo>
                  <a:pt x="131464" y="944656"/>
                </a:lnTo>
                <a:lnTo>
                  <a:pt x="101054" y="899424"/>
                </a:lnTo>
                <a:lnTo>
                  <a:pt x="74675" y="850391"/>
                </a:lnTo>
                <a:lnTo>
                  <a:pt x="59435" y="815340"/>
                </a:lnTo>
                <a:lnTo>
                  <a:pt x="50291" y="799338"/>
                </a:lnTo>
                <a:lnTo>
                  <a:pt x="43433" y="780288"/>
                </a:lnTo>
                <a:lnTo>
                  <a:pt x="38099" y="762762"/>
                </a:lnTo>
                <a:lnTo>
                  <a:pt x="31241" y="745236"/>
                </a:lnTo>
                <a:lnTo>
                  <a:pt x="28193" y="727710"/>
                </a:lnTo>
                <a:lnTo>
                  <a:pt x="20573" y="708660"/>
                </a:lnTo>
                <a:lnTo>
                  <a:pt x="17525" y="689610"/>
                </a:lnTo>
                <a:lnTo>
                  <a:pt x="6777" y="642127"/>
                </a:lnTo>
                <a:lnTo>
                  <a:pt x="1523" y="593598"/>
                </a:lnTo>
                <a:lnTo>
                  <a:pt x="0" y="572262"/>
                </a:lnTo>
                <a:lnTo>
                  <a:pt x="0" y="512826"/>
                </a:lnTo>
                <a:lnTo>
                  <a:pt x="2806" y="462910"/>
                </a:lnTo>
                <a:lnTo>
                  <a:pt x="9327" y="413292"/>
                </a:lnTo>
                <a:lnTo>
                  <a:pt x="19457" y="364227"/>
                </a:lnTo>
                <a:lnTo>
                  <a:pt x="33094" y="315968"/>
                </a:lnTo>
                <a:lnTo>
                  <a:pt x="50131" y="268771"/>
                </a:lnTo>
                <a:lnTo>
                  <a:pt x="70465" y="222888"/>
                </a:lnTo>
                <a:lnTo>
                  <a:pt x="93992" y="178575"/>
                </a:lnTo>
                <a:lnTo>
                  <a:pt x="120606" y="136085"/>
                </a:lnTo>
                <a:lnTo>
                  <a:pt x="150204" y="95673"/>
                </a:lnTo>
                <a:lnTo>
                  <a:pt x="182680" y="57592"/>
                </a:lnTo>
                <a:lnTo>
                  <a:pt x="217931" y="22098"/>
                </a:lnTo>
                <a:lnTo>
                  <a:pt x="232409" y="9906"/>
                </a:lnTo>
                <a:lnTo>
                  <a:pt x="244601" y="0"/>
                </a:lnTo>
              </a:path>
            </a:pathLst>
          </a:custGeom>
          <a:ln w="31242">
            <a:solidFill>
              <a:srgbClr val="081D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3940" y="4086860"/>
            <a:ext cx="169227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INTERSECT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7029" y="5258054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7488" y="5258054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886" y="5586984"/>
            <a:ext cx="1407795" cy="1441450"/>
          </a:xfrm>
          <a:custGeom>
            <a:avLst/>
            <a:gdLst/>
            <a:ahLst/>
            <a:cxnLst/>
            <a:rect l="l" t="t" r="r" b="b"/>
            <a:pathLst>
              <a:path w="1407795" h="1441450">
                <a:moveTo>
                  <a:pt x="1407414" y="720089"/>
                </a:moveTo>
                <a:lnTo>
                  <a:pt x="1405788" y="670780"/>
                </a:lnTo>
                <a:lnTo>
                  <a:pt x="1400981" y="622363"/>
                </a:lnTo>
                <a:lnTo>
                  <a:pt x="1393099" y="574946"/>
                </a:lnTo>
                <a:lnTo>
                  <a:pt x="1382246" y="528637"/>
                </a:lnTo>
                <a:lnTo>
                  <a:pt x="1368528" y="483542"/>
                </a:lnTo>
                <a:lnTo>
                  <a:pt x="1352049" y="439769"/>
                </a:lnTo>
                <a:lnTo>
                  <a:pt x="1332916" y="397424"/>
                </a:lnTo>
                <a:lnTo>
                  <a:pt x="1311232" y="356615"/>
                </a:lnTo>
                <a:lnTo>
                  <a:pt x="1287104" y="317450"/>
                </a:lnTo>
                <a:lnTo>
                  <a:pt x="1260636" y="280034"/>
                </a:lnTo>
                <a:lnTo>
                  <a:pt x="1231934" y="244476"/>
                </a:lnTo>
                <a:lnTo>
                  <a:pt x="1201102" y="210883"/>
                </a:lnTo>
                <a:lnTo>
                  <a:pt x="1168246" y="179361"/>
                </a:lnTo>
                <a:lnTo>
                  <a:pt x="1133472" y="150018"/>
                </a:lnTo>
                <a:lnTo>
                  <a:pt x="1096884" y="122961"/>
                </a:lnTo>
                <a:lnTo>
                  <a:pt x="1058587" y="98297"/>
                </a:lnTo>
                <a:lnTo>
                  <a:pt x="1018687" y="76134"/>
                </a:lnTo>
                <a:lnTo>
                  <a:pt x="977288" y="56578"/>
                </a:lnTo>
                <a:lnTo>
                  <a:pt x="934497" y="39737"/>
                </a:lnTo>
                <a:lnTo>
                  <a:pt x="890418" y="25717"/>
                </a:lnTo>
                <a:lnTo>
                  <a:pt x="845156" y="14626"/>
                </a:lnTo>
                <a:lnTo>
                  <a:pt x="798816" y="6572"/>
                </a:lnTo>
                <a:lnTo>
                  <a:pt x="751504" y="1660"/>
                </a:lnTo>
                <a:lnTo>
                  <a:pt x="703326" y="0"/>
                </a:lnTo>
                <a:lnTo>
                  <a:pt x="655150" y="1660"/>
                </a:lnTo>
                <a:lnTo>
                  <a:pt x="607850" y="6572"/>
                </a:lnTo>
                <a:lnTo>
                  <a:pt x="561528" y="14626"/>
                </a:lnTo>
                <a:lnTo>
                  <a:pt x="516290" y="25717"/>
                </a:lnTo>
                <a:lnTo>
                  <a:pt x="472240" y="39737"/>
                </a:lnTo>
                <a:lnTo>
                  <a:pt x="429482" y="56578"/>
                </a:lnTo>
                <a:lnTo>
                  <a:pt x="388121" y="76134"/>
                </a:lnTo>
                <a:lnTo>
                  <a:pt x="348262" y="98297"/>
                </a:lnTo>
                <a:lnTo>
                  <a:pt x="310008" y="122961"/>
                </a:lnTo>
                <a:lnTo>
                  <a:pt x="273466" y="150018"/>
                </a:lnTo>
                <a:lnTo>
                  <a:pt x="238738" y="179361"/>
                </a:lnTo>
                <a:lnTo>
                  <a:pt x="205930" y="210883"/>
                </a:lnTo>
                <a:lnTo>
                  <a:pt x="175146" y="244476"/>
                </a:lnTo>
                <a:lnTo>
                  <a:pt x="146490" y="280034"/>
                </a:lnTo>
                <a:lnTo>
                  <a:pt x="120068" y="317450"/>
                </a:lnTo>
                <a:lnTo>
                  <a:pt x="95983" y="356615"/>
                </a:lnTo>
                <a:lnTo>
                  <a:pt x="74341" y="397424"/>
                </a:lnTo>
                <a:lnTo>
                  <a:pt x="55244" y="439769"/>
                </a:lnTo>
                <a:lnTo>
                  <a:pt x="38800" y="483542"/>
                </a:lnTo>
                <a:lnTo>
                  <a:pt x="25110" y="528637"/>
                </a:lnTo>
                <a:lnTo>
                  <a:pt x="14281" y="574946"/>
                </a:lnTo>
                <a:lnTo>
                  <a:pt x="6417" y="622363"/>
                </a:lnTo>
                <a:lnTo>
                  <a:pt x="1621" y="670780"/>
                </a:lnTo>
                <a:lnTo>
                  <a:pt x="0" y="720090"/>
                </a:lnTo>
                <a:lnTo>
                  <a:pt x="1621" y="769403"/>
                </a:lnTo>
                <a:lnTo>
                  <a:pt x="6417" y="817831"/>
                </a:lnTo>
                <a:lnTo>
                  <a:pt x="14281" y="865265"/>
                </a:lnTo>
                <a:lnTo>
                  <a:pt x="25110" y="911598"/>
                </a:lnTo>
                <a:lnTo>
                  <a:pt x="38800" y="956722"/>
                </a:lnTo>
                <a:lnTo>
                  <a:pt x="55244" y="1000529"/>
                </a:lnTo>
                <a:lnTo>
                  <a:pt x="74341" y="1042911"/>
                </a:lnTo>
                <a:lnTo>
                  <a:pt x="95983" y="1083761"/>
                </a:lnTo>
                <a:lnTo>
                  <a:pt x="120068" y="1122970"/>
                </a:lnTo>
                <a:lnTo>
                  <a:pt x="146490" y="1160431"/>
                </a:lnTo>
                <a:lnTo>
                  <a:pt x="175146" y="1196036"/>
                </a:lnTo>
                <a:lnTo>
                  <a:pt x="205930" y="1229677"/>
                </a:lnTo>
                <a:lnTo>
                  <a:pt x="238738" y="1261246"/>
                </a:lnTo>
                <a:lnTo>
                  <a:pt x="273466" y="1290636"/>
                </a:lnTo>
                <a:lnTo>
                  <a:pt x="310008" y="1317739"/>
                </a:lnTo>
                <a:lnTo>
                  <a:pt x="348262" y="1342446"/>
                </a:lnTo>
                <a:lnTo>
                  <a:pt x="388121" y="1364650"/>
                </a:lnTo>
                <a:lnTo>
                  <a:pt x="429482" y="1384244"/>
                </a:lnTo>
                <a:lnTo>
                  <a:pt x="472240" y="1401119"/>
                </a:lnTo>
                <a:lnTo>
                  <a:pt x="516290" y="1415168"/>
                </a:lnTo>
                <a:lnTo>
                  <a:pt x="561528" y="1426282"/>
                </a:lnTo>
                <a:lnTo>
                  <a:pt x="607850" y="1434354"/>
                </a:lnTo>
                <a:lnTo>
                  <a:pt x="655150" y="1439277"/>
                </a:lnTo>
                <a:lnTo>
                  <a:pt x="703326" y="1440941"/>
                </a:lnTo>
                <a:lnTo>
                  <a:pt x="751504" y="1439277"/>
                </a:lnTo>
                <a:lnTo>
                  <a:pt x="798816" y="1434354"/>
                </a:lnTo>
                <a:lnTo>
                  <a:pt x="845156" y="1426282"/>
                </a:lnTo>
                <a:lnTo>
                  <a:pt x="890418" y="1415168"/>
                </a:lnTo>
                <a:lnTo>
                  <a:pt x="934497" y="1401119"/>
                </a:lnTo>
                <a:lnTo>
                  <a:pt x="977288" y="1384244"/>
                </a:lnTo>
                <a:lnTo>
                  <a:pt x="1018687" y="1364650"/>
                </a:lnTo>
                <a:lnTo>
                  <a:pt x="1058587" y="1342446"/>
                </a:lnTo>
                <a:lnTo>
                  <a:pt x="1096884" y="1317739"/>
                </a:lnTo>
                <a:lnTo>
                  <a:pt x="1133472" y="1290636"/>
                </a:lnTo>
                <a:lnTo>
                  <a:pt x="1168246" y="1261246"/>
                </a:lnTo>
                <a:lnTo>
                  <a:pt x="1201102" y="1229677"/>
                </a:lnTo>
                <a:lnTo>
                  <a:pt x="1231934" y="1196036"/>
                </a:lnTo>
                <a:lnTo>
                  <a:pt x="1260636" y="1160431"/>
                </a:lnTo>
                <a:lnTo>
                  <a:pt x="1287104" y="1122970"/>
                </a:lnTo>
                <a:lnTo>
                  <a:pt x="1311232" y="1083761"/>
                </a:lnTo>
                <a:lnTo>
                  <a:pt x="1332916" y="1042911"/>
                </a:lnTo>
                <a:lnTo>
                  <a:pt x="1352049" y="1000529"/>
                </a:lnTo>
                <a:lnTo>
                  <a:pt x="1368528" y="956722"/>
                </a:lnTo>
                <a:lnTo>
                  <a:pt x="1382246" y="911598"/>
                </a:lnTo>
                <a:lnTo>
                  <a:pt x="1393099" y="865265"/>
                </a:lnTo>
                <a:lnTo>
                  <a:pt x="1400981" y="817831"/>
                </a:lnTo>
                <a:lnTo>
                  <a:pt x="1405788" y="769403"/>
                </a:lnTo>
                <a:lnTo>
                  <a:pt x="1407414" y="72008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886" y="5586984"/>
            <a:ext cx="1407795" cy="1441450"/>
          </a:xfrm>
          <a:custGeom>
            <a:avLst/>
            <a:gdLst/>
            <a:ahLst/>
            <a:cxnLst/>
            <a:rect l="l" t="t" r="r" b="b"/>
            <a:pathLst>
              <a:path w="1407795" h="1441450">
                <a:moveTo>
                  <a:pt x="1407414" y="720089"/>
                </a:moveTo>
                <a:lnTo>
                  <a:pt x="1405788" y="670780"/>
                </a:lnTo>
                <a:lnTo>
                  <a:pt x="1400981" y="622363"/>
                </a:lnTo>
                <a:lnTo>
                  <a:pt x="1393099" y="574946"/>
                </a:lnTo>
                <a:lnTo>
                  <a:pt x="1382246" y="528637"/>
                </a:lnTo>
                <a:lnTo>
                  <a:pt x="1368528" y="483542"/>
                </a:lnTo>
                <a:lnTo>
                  <a:pt x="1352049" y="439769"/>
                </a:lnTo>
                <a:lnTo>
                  <a:pt x="1332916" y="397424"/>
                </a:lnTo>
                <a:lnTo>
                  <a:pt x="1311232" y="356615"/>
                </a:lnTo>
                <a:lnTo>
                  <a:pt x="1287104" y="317450"/>
                </a:lnTo>
                <a:lnTo>
                  <a:pt x="1260636" y="280034"/>
                </a:lnTo>
                <a:lnTo>
                  <a:pt x="1231934" y="244476"/>
                </a:lnTo>
                <a:lnTo>
                  <a:pt x="1201102" y="210883"/>
                </a:lnTo>
                <a:lnTo>
                  <a:pt x="1168246" y="179361"/>
                </a:lnTo>
                <a:lnTo>
                  <a:pt x="1133472" y="150018"/>
                </a:lnTo>
                <a:lnTo>
                  <a:pt x="1096884" y="122961"/>
                </a:lnTo>
                <a:lnTo>
                  <a:pt x="1058587" y="98297"/>
                </a:lnTo>
                <a:lnTo>
                  <a:pt x="1018687" y="76134"/>
                </a:lnTo>
                <a:lnTo>
                  <a:pt x="977288" y="56578"/>
                </a:lnTo>
                <a:lnTo>
                  <a:pt x="934497" y="39737"/>
                </a:lnTo>
                <a:lnTo>
                  <a:pt x="890418" y="25717"/>
                </a:lnTo>
                <a:lnTo>
                  <a:pt x="845156" y="14626"/>
                </a:lnTo>
                <a:lnTo>
                  <a:pt x="798816" y="6572"/>
                </a:lnTo>
                <a:lnTo>
                  <a:pt x="751504" y="1660"/>
                </a:lnTo>
                <a:lnTo>
                  <a:pt x="703326" y="0"/>
                </a:lnTo>
                <a:lnTo>
                  <a:pt x="655150" y="1660"/>
                </a:lnTo>
                <a:lnTo>
                  <a:pt x="607850" y="6572"/>
                </a:lnTo>
                <a:lnTo>
                  <a:pt x="561528" y="14626"/>
                </a:lnTo>
                <a:lnTo>
                  <a:pt x="516290" y="25717"/>
                </a:lnTo>
                <a:lnTo>
                  <a:pt x="472240" y="39737"/>
                </a:lnTo>
                <a:lnTo>
                  <a:pt x="429482" y="56578"/>
                </a:lnTo>
                <a:lnTo>
                  <a:pt x="388121" y="76134"/>
                </a:lnTo>
                <a:lnTo>
                  <a:pt x="348262" y="98297"/>
                </a:lnTo>
                <a:lnTo>
                  <a:pt x="310008" y="122961"/>
                </a:lnTo>
                <a:lnTo>
                  <a:pt x="273466" y="150018"/>
                </a:lnTo>
                <a:lnTo>
                  <a:pt x="238738" y="179361"/>
                </a:lnTo>
                <a:lnTo>
                  <a:pt x="205930" y="210883"/>
                </a:lnTo>
                <a:lnTo>
                  <a:pt x="175146" y="244476"/>
                </a:lnTo>
                <a:lnTo>
                  <a:pt x="146490" y="280034"/>
                </a:lnTo>
                <a:lnTo>
                  <a:pt x="120068" y="317450"/>
                </a:lnTo>
                <a:lnTo>
                  <a:pt x="95983" y="356615"/>
                </a:lnTo>
                <a:lnTo>
                  <a:pt x="74341" y="397424"/>
                </a:lnTo>
                <a:lnTo>
                  <a:pt x="55244" y="439769"/>
                </a:lnTo>
                <a:lnTo>
                  <a:pt x="38800" y="483542"/>
                </a:lnTo>
                <a:lnTo>
                  <a:pt x="25110" y="528637"/>
                </a:lnTo>
                <a:lnTo>
                  <a:pt x="14281" y="574946"/>
                </a:lnTo>
                <a:lnTo>
                  <a:pt x="6417" y="622363"/>
                </a:lnTo>
                <a:lnTo>
                  <a:pt x="1621" y="670780"/>
                </a:lnTo>
                <a:lnTo>
                  <a:pt x="0" y="720090"/>
                </a:lnTo>
                <a:lnTo>
                  <a:pt x="1621" y="769403"/>
                </a:lnTo>
                <a:lnTo>
                  <a:pt x="6417" y="817831"/>
                </a:lnTo>
                <a:lnTo>
                  <a:pt x="14281" y="865265"/>
                </a:lnTo>
                <a:lnTo>
                  <a:pt x="25110" y="911598"/>
                </a:lnTo>
                <a:lnTo>
                  <a:pt x="38800" y="956722"/>
                </a:lnTo>
                <a:lnTo>
                  <a:pt x="55245" y="1000529"/>
                </a:lnTo>
                <a:lnTo>
                  <a:pt x="74341" y="1042911"/>
                </a:lnTo>
                <a:lnTo>
                  <a:pt x="95983" y="1083761"/>
                </a:lnTo>
                <a:lnTo>
                  <a:pt x="120068" y="1122970"/>
                </a:lnTo>
                <a:lnTo>
                  <a:pt x="146490" y="1160431"/>
                </a:lnTo>
                <a:lnTo>
                  <a:pt x="175146" y="1196036"/>
                </a:lnTo>
                <a:lnTo>
                  <a:pt x="205930" y="1229677"/>
                </a:lnTo>
                <a:lnTo>
                  <a:pt x="238738" y="1261246"/>
                </a:lnTo>
                <a:lnTo>
                  <a:pt x="273466" y="1290636"/>
                </a:lnTo>
                <a:lnTo>
                  <a:pt x="310008" y="1317739"/>
                </a:lnTo>
                <a:lnTo>
                  <a:pt x="348262" y="1342446"/>
                </a:lnTo>
                <a:lnTo>
                  <a:pt x="388121" y="1364650"/>
                </a:lnTo>
                <a:lnTo>
                  <a:pt x="429482" y="1384244"/>
                </a:lnTo>
                <a:lnTo>
                  <a:pt x="472240" y="1401119"/>
                </a:lnTo>
                <a:lnTo>
                  <a:pt x="516290" y="1415168"/>
                </a:lnTo>
                <a:lnTo>
                  <a:pt x="561528" y="1426282"/>
                </a:lnTo>
                <a:lnTo>
                  <a:pt x="607850" y="1434354"/>
                </a:lnTo>
                <a:lnTo>
                  <a:pt x="655150" y="1439277"/>
                </a:lnTo>
                <a:lnTo>
                  <a:pt x="703326" y="1440941"/>
                </a:lnTo>
                <a:lnTo>
                  <a:pt x="751504" y="1439277"/>
                </a:lnTo>
                <a:lnTo>
                  <a:pt x="798816" y="1434354"/>
                </a:lnTo>
                <a:lnTo>
                  <a:pt x="845156" y="1426282"/>
                </a:lnTo>
                <a:lnTo>
                  <a:pt x="890418" y="1415168"/>
                </a:lnTo>
                <a:lnTo>
                  <a:pt x="934497" y="1401119"/>
                </a:lnTo>
                <a:lnTo>
                  <a:pt x="977288" y="1384244"/>
                </a:lnTo>
                <a:lnTo>
                  <a:pt x="1018687" y="1364650"/>
                </a:lnTo>
                <a:lnTo>
                  <a:pt x="1058587" y="1342446"/>
                </a:lnTo>
                <a:lnTo>
                  <a:pt x="1096884" y="1317739"/>
                </a:lnTo>
                <a:lnTo>
                  <a:pt x="1133472" y="1290636"/>
                </a:lnTo>
                <a:lnTo>
                  <a:pt x="1168246" y="1261246"/>
                </a:lnTo>
                <a:lnTo>
                  <a:pt x="1201102" y="1229677"/>
                </a:lnTo>
                <a:lnTo>
                  <a:pt x="1231934" y="1196036"/>
                </a:lnTo>
                <a:lnTo>
                  <a:pt x="1260636" y="1160431"/>
                </a:lnTo>
                <a:lnTo>
                  <a:pt x="1287104" y="1122970"/>
                </a:lnTo>
                <a:lnTo>
                  <a:pt x="1311232" y="1083761"/>
                </a:lnTo>
                <a:lnTo>
                  <a:pt x="1332916" y="1042911"/>
                </a:lnTo>
                <a:lnTo>
                  <a:pt x="1352049" y="1000529"/>
                </a:lnTo>
                <a:lnTo>
                  <a:pt x="1368528" y="956722"/>
                </a:lnTo>
                <a:lnTo>
                  <a:pt x="1382246" y="911598"/>
                </a:lnTo>
                <a:lnTo>
                  <a:pt x="1393099" y="865265"/>
                </a:lnTo>
                <a:lnTo>
                  <a:pt x="1400981" y="817831"/>
                </a:lnTo>
                <a:lnTo>
                  <a:pt x="1405788" y="769403"/>
                </a:lnTo>
                <a:lnTo>
                  <a:pt x="1407414" y="72008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0917" y="5595365"/>
            <a:ext cx="1408430" cy="1441450"/>
          </a:xfrm>
          <a:custGeom>
            <a:avLst/>
            <a:gdLst/>
            <a:ahLst/>
            <a:cxnLst/>
            <a:rect l="l" t="t" r="r" b="b"/>
            <a:pathLst>
              <a:path w="1408429" h="1441450">
                <a:moveTo>
                  <a:pt x="1408176" y="720089"/>
                </a:moveTo>
                <a:lnTo>
                  <a:pt x="1406550" y="670780"/>
                </a:lnTo>
                <a:lnTo>
                  <a:pt x="1401743" y="622363"/>
                </a:lnTo>
                <a:lnTo>
                  <a:pt x="1393861" y="574946"/>
                </a:lnTo>
                <a:lnTo>
                  <a:pt x="1383008" y="528637"/>
                </a:lnTo>
                <a:lnTo>
                  <a:pt x="1369290" y="483542"/>
                </a:lnTo>
                <a:lnTo>
                  <a:pt x="1352811" y="439769"/>
                </a:lnTo>
                <a:lnTo>
                  <a:pt x="1333678" y="397424"/>
                </a:lnTo>
                <a:lnTo>
                  <a:pt x="1311994" y="356615"/>
                </a:lnTo>
                <a:lnTo>
                  <a:pt x="1287866" y="317450"/>
                </a:lnTo>
                <a:lnTo>
                  <a:pt x="1261398" y="280034"/>
                </a:lnTo>
                <a:lnTo>
                  <a:pt x="1232696" y="244476"/>
                </a:lnTo>
                <a:lnTo>
                  <a:pt x="1201864" y="210883"/>
                </a:lnTo>
                <a:lnTo>
                  <a:pt x="1169008" y="179361"/>
                </a:lnTo>
                <a:lnTo>
                  <a:pt x="1134234" y="150018"/>
                </a:lnTo>
                <a:lnTo>
                  <a:pt x="1097646" y="122961"/>
                </a:lnTo>
                <a:lnTo>
                  <a:pt x="1059349" y="98297"/>
                </a:lnTo>
                <a:lnTo>
                  <a:pt x="1019449" y="76134"/>
                </a:lnTo>
                <a:lnTo>
                  <a:pt x="978050" y="56578"/>
                </a:lnTo>
                <a:lnTo>
                  <a:pt x="935259" y="39737"/>
                </a:lnTo>
                <a:lnTo>
                  <a:pt x="891180" y="25717"/>
                </a:lnTo>
                <a:lnTo>
                  <a:pt x="845918" y="14626"/>
                </a:lnTo>
                <a:lnTo>
                  <a:pt x="799578" y="6572"/>
                </a:lnTo>
                <a:lnTo>
                  <a:pt x="752266" y="1660"/>
                </a:lnTo>
                <a:lnTo>
                  <a:pt x="704088" y="0"/>
                </a:lnTo>
                <a:lnTo>
                  <a:pt x="655821" y="1660"/>
                </a:lnTo>
                <a:lnTo>
                  <a:pt x="608437" y="6572"/>
                </a:lnTo>
                <a:lnTo>
                  <a:pt x="562038" y="14626"/>
                </a:lnTo>
                <a:lnTo>
                  <a:pt x="516731" y="25717"/>
                </a:lnTo>
                <a:lnTo>
                  <a:pt x="472618" y="39737"/>
                </a:lnTo>
                <a:lnTo>
                  <a:pt x="429803" y="56578"/>
                </a:lnTo>
                <a:lnTo>
                  <a:pt x="388392" y="76134"/>
                </a:lnTo>
                <a:lnTo>
                  <a:pt x="348488" y="98298"/>
                </a:lnTo>
                <a:lnTo>
                  <a:pt x="310195" y="122961"/>
                </a:lnTo>
                <a:lnTo>
                  <a:pt x="273617" y="150018"/>
                </a:lnTo>
                <a:lnTo>
                  <a:pt x="238859" y="179361"/>
                </a:lnTo>
                <a:lnTo>
                  <a:pt x="206025" y="210883"/>
                </a:lnTo>
                <a:lnTo>
                  <a:pt x="175219" y="244476"/>
                </a:lnTo>
                <a:lnTo>
                  <a:pt x="146546" y="280035"/>
                </a:lnTo>
                <a:lnTo>
                  <a:pt x="120108" y="317450"/>
                </a:lnTo>
                <a:lnTo>
                  <a:pt x="96011" y="356616"/>
                </a:lnTo>
                <a:lnTo>
                  <a:pt x="74359" y="397424"/>
                </a:lnTo>
                <a:lnTo>
                  <a:pt x="55256" y="439769"/>
                </a:lnTo>
                <a:lnTo>
                  <a:pt x="38806" y="483542"/>
                </a:lnTo>
                <a:lnTo>
                  <a:pt x="25114" y="528637"/>
                </a:lnTo>
                <a:lnTo>
                  <a:pt x="14283" y="574946"/>
                </a:lnTo>
                <a:lnTo>
                  <a:pt x="6417" y="622363"/>
                </a:lnTo>
                <a:lnTo>
                  <a:pt x="1621" y="670780"/>
                </a:lnTo>
                <a:lnTo>
                  <a:pt x="0" y="720090"/>
                </a:lnTo>
                <a:lnTo>
                  <a:pt x="1621" y="769403"/>
                </a:lnTo>
                <a:lnTo>
                  <a:pt x="6417" y="817831"/>
                </a:lnTo>
                <a:lnTo>
                  <a:pt x="14283" y="865265"/>
                </a:lnTo>
                <a:lnTo>
                  <a:pt x="25114" y="911598"/>
                </a:lnTo>
                <a:lnTo>
                  <a:pt x="38806" y="956722"/>
                </a:lnTo>
                <a:lnTo>
                  <a:pt x="55256" y="1000529"/>
                </a:lnTo>
                <a:lnTo>
                  <a:pt x="74359" y="1042911"/>
                </a:lnTo>
                <a:lnTo>
                  <a:pt x="96011" y="1083761"/>
                </a:lnTo>
                <a:lnTo>
                  <a:pt x="120108" y="1122970"/>
                </a:lnTo>
                <a:lnTo>
                  <a:pt x="146546" y="1160431"/>
                </a:lnTo>
                <a:lnTo>
                  <a:pt x="175219" y="1196036"/>
                </a:lnTo>
                <a:lnTo>
                  <a:pt x="206025" y="1229677"/>
                </a:lnTo>
                <a:lnTo>
                  <a:pt x="238859" y="1261246"/>
                </a:lnTo>
                <a:lnTo>
                  <a:pt x="273617" y="1290636"/>
                </a:lnTo>
                <a:lnTo>
                  <a:pt x="310195" y="1317739"/>
                </a:lnTo>
                <a:lnTo>
                  <a:pt x="348488" y="1342446"/>
                </a:lnTo>
                <a:lnTo>
                  <a:pt x="388392" y="1364650"/>
                </a:lnTo>
                <a:lnTo>
                  <a:pt x="429803" y="1384244"/>
                </a:lnTo>
                <a:lnTo>
                  <a:pt x="472618" y="1401119"/>
                </a:lnTo>
                <a:lnTo>
                  <a:pt x="516731" y="1415168"/>
                </a:lnTo>
                <a:lnTo>
                  <a:pt x="562038" y="1426282"/>
                </a:lnTo>
                <a:lnTo>
                  <a:pt x="608437" y="1434354"/>
                </a:lnTo>
                <a:lnTo>
                  <a:pt x="655821" y="1439277"/>
                </a:lnTo>
                <a:lnTo>
                  <a:pt x="704088" y="1440941"/>
                </a:lnTo>
                <a:lnTo>
                  <a:pt x="752266" y="1439277"/>
                </a:lnTo>
                <a:lnTo>
                  <a:pt x="799578" y="1434354"/>
                </a:lnTo>
                <a:lnTo>
                  <a:pt x="845918" y="1426282"/>
                </a:lnTo>
                <a:lnTo>
                  <a:pt x="891180" y="1415168"/>
                </a:lnTo>
                <a:lnTo>
                  <a:pt x="935259" y="1401119"/>
                </a:lnTo>
                <a:lnTo>
                  <a:pt x="978050" y="1384244"/>
                </a:lnTo>
                <a:lnTo>
                  <a:pt x="1019449" y="1364650"/>
                </a:lnTo>
                <a:lnTo>
                  <a:pt x="1059349" y="1342446"/>
                </a:lnTo>
                <a:lnTo>
                  <a:pt x="1097646" y="1317739"/>
                </a:lnTo>
                <a:lnTo>
                  <a:pt x="1134234" y="1290636"/>
                </a:lnTo>
                <a:lnTo>
                  <a:pt x="1169008" y="1261246"/>
                </a:lnTo>
                <a:lnTo>
                  <a:pt x="1201864" y="1229677"/>
                </a:lnTo>
                <a:lnTo>
                  <a:pt x="1232696" y="1196036"/>
                </a:lnTo>
                <a:lnTo>
                  <a:pt x="1261398" y="1160431"/>
                </a:lnTo>
                <a:lnTo>
                  <a:pt x="1287866" y="1122970"/>
                </a:lnTo>
                <a:lnTo>
                  <a:pt x="1311994" y="1083761"/>
                </a:lnTo>
                <a:lnTo>
                  <a:pt x="1333678" y="1042911"/>
                </a:lnTo>
                <a:lnTo>
                  <a:pt x="1352811" y="1000529"/>
                </a:lnTo>
                <a:lnTo>
                  <a:pt x="1369290" y="956722"/>
                </a:lnTo>
                <a:lnTo>
                  <a:pt x="1383008" y="911598"/>
                </a:lnTo>
                <a:lnTo>
                  <a:pt x="1393861" y="865265"/>
                </a:lnTo>
                <a:lnTo>
                  <a:pt x="1401743" y="817831"/>
                </a:lnTo>
                <a:lnTo>
                  <a:pt x="1406550" y="769403"/>
                </a:lnTo>
                <a:lnTo>
                  <a:pt x="1408176" y="720089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0917" y="5595365"/>
            <a:ext cx="1408430" cy="1441450"/>
          </a:xfrm>
          <a:custGeom>
            <a:avLst/>
            <a:gdLst/>
            <a:ahLst/>
            <a:cxnLst/>
            <a:rect l="l" t="t" r="r" b="b"/>
            <a:pathLst>
              <a:path w="1408429" h="1441450">
                <a:moveTo>
                  <a:pt x="1408176" y="720089"/>
                </a:moveTo>
                <a:lnTo>
                  <a:pt x="1406550" y="670780"/>
                </a:lnTo>
                <a:lnTo>
                  <a:pt x="1401743" y="622363"/>
                </a:lnTo>
                <a:lnTo>
                  <a:pt x="1393861" y="574946"/>
                </a:lnTo>
                <a:lnTo>
                  <a:pt x="1383008" y="528637"/>
                </a:lnTo>
                <a:lnTo>
                  <a:pt x="1369290" y="483542"/>
                </a:lnTo>
                <a:lnTo>
                  <a:pt x="1352811" y="439769"/>
                </a:lnTo>
                <a:lnTo>
                  <a:pt x="1333678" y="397424"/>
                </a:lnTo>
                <a:lnTo>
                  <a:pt x="1311994" y="356615"/>
                </a:lnTo>
                <a:lnTo>
                  <a:pt x="1287866" y="317450"/>
                </a:lnTo>
                <a:lnTo>
                  <a:pt x="1261398" y="280034"/>
                </a:lnTo>
                <a:lnTo>
                  <a:pt x="1232696" y="244476"/>
                </a:lnTo>
                <a:lnTo>
                  <a:pt x="1201864" y="210883"/>
                </a:lnTo>
                <a:lnTo>
                  <a:pt x="1169008" y="179361"/>
                </a:lnTo>
                <a:lnTo>
                  <a:pt x="1134234" y="150018"/>
                </a:lnTo>
                <a:lnTo>
                  <a:pt x="1097646" y="122961"/>
                </a:lnTo>
                <a:lnTo>
                  <a:pt x="1059349" y="98297"/>
                </a:lnTo>
                <a:lnTo>
                  <a:pt x="1019449" y="76134"/>
                </a:lnTo>
                <a:lnTo>
                  <a:pt x="978050" y="56578"/>
                </a:lnTo>
                <a:lnTo>
                  <a:pt x="935259" y="39737"/>
                </a:lnTo>
                <a:lnTo>
                  <a:pt x="891180" y="25717"/>
                </a:lnTo>
                <a:lnTo>
                  <a:pt x="845918" y="14626"/>
                </a:lnTo>
                <a:lnTo>
                  <a:pt x="799578" y="6572"/>
                </a:lnTo>
                <a:lnTo>
                  <a:pt x="752266" y="1660"/>
                </a:lnTo>
                <a:lnTo>
                  <a:pt x="704088" y="0"/>
                </a:lnTo>
                <a:lnTo>
                  <a:pt x="655821" y="1660"/>
                </a:lnTo>
                <a:lnTo>
                  <a:pt x="608437" y="6572"/>
                </a:lnTo>
                <a:lnTo>
                  <a:pt x="562038" y="14626"/>
                </a:lnTo>
                <a:lnTo>
                  <a:pt x="516731" y="25717"/>
                </a:lnTo>
                <a:lnTo>
                  <a:pt x="472618" y="39737"/>
                </a:lnTo>
                <a:lnTo>
                  <a:pt x="429803" y="56578"/>
                </a:lnTo>
                <a:lnTo>
                  <a:pt x="388392" y="76134"/>
                </a:lnTo>
                <a:lnTo>
                  <a:pt x="348488" y="98297"/>
                </a:lnTo>
                <a:lnTo>
                  <a:pt x="310195" y="122961"/>
                </a:lnTo>
                <a:lnTo>
                  <a:pt x="273617" y="150018"/>
                </a:lnTo>
                <a:lnTo>
                  <a:pt x="238859" y="179361"/>
                </a:lnTo>
                <a:lnTo>
                  <a:pt x="206025" y="210883"/>
                </a:lnTo>
                <a:lnTo>
                  <a:pt x="175219" y="244476"/>
                </a:lnTo>
                <a:lnTo>
                  <a:pt x="146546" y="280034"/>
                </a:lnTo>
                <a:lnTo>
                  <a:pt x="120108" y="317450"/>
                </a:lnTo>
                <a:lnTo>
                  <a:pt x="96012" y="356615"/>
                </a:lnTo>
                <a:lnTo>
                  <a:pt x="74359" y="397424"/>
                </a:lnTo>
                <a:lnTo>
                  <a:pt x="55256" y="439769"/>
                </a:lnTo>
                <a:lnTo>
                  <a:pt x="38806" y="483542"/>
                </a:lnTo>
                <a:lnTo>
                  <a:pt x="25114" y="528637"/>
                </a:lnTo>
                <a:lnTo>
                  <a:pt x="14283" y="574946"/>
                </a:lnTo>
                <a:lnTo>
                  <a:pt x="6417" y="622363"/>
                </a:lnTo>
                <a:lnTo>
                  <a:pt x="1621" y="670780"/>
                </a:lnTo>
                <a:lnTo>
                  <a:pt x="0" y="720090"/>
                </a:lnTo>
                <a:lnTo>
                  <a:pt x="1621" y="769403"/>
                </a:lnTo>
                <a:lnTo>
                  <a:pt x="6417" y="817831"/>
                </a:lnTo>
                <a:lnTo>
                  <a:pt x="14283" y="865265"/>
                </a:lnTo>
                <a:lnTo>
                  <a:pt x="25114" y="911598"/>
                </a:lnTo>
                <a:lnTo>
                  <a:pt x="38806" y="956722"/>
                </a:lnTo>
                <a:lnTo>
                  <a:pt x="55256" y="1000529"/>
                </a:lnTo>
                <a:lnTo>
                  <a:pt x="74359" y="1042911"/>
                </a:lnTo>
                <a:lnTo>
                  <a:pt x="96011" y="1083761"/>
                </a:lnTo>
                <a:lnTo>
                  <a:pt x="120108" y="1122970"/>
                </a:lnTo>
                <a:lnTo>
                  <a:pt x="146546" y="1160431"/>
                </a:lnTo>
                <a:lnTo>
                  <a:pt x="175219" y="1196036"/>
                </a:lnTo>
                <a:lnTo>
                  <a:pt x="206025" y="1229677"/>
                </a:lnTo>
                <a:lnTo>
                  <a:pt x="238859" y="1261246"/>
                </a:lnTo>
                <a:lnTo>
                  <a:pt x="273617" y="1290636"/>
                </a:lnTo>
                <a:lnTo>
                  <a:pt x="310195" y="1317739"/>
                </a:lnTo>
                <a:lnTo>
                  <a:pt x="348488" y="1342446"/>
                </a:lnTo>
                <a:lnTo>
                  <a:pt x="388392" y="1364650"/>
                </a:lnTo>
                <a:lnTo>
                  <a:pt x="429803" y="1384244"/>
                </a:lnTo>
                <a:lnTo>
                  <a:pt x="472618" y="1401119"/>
                </a:lnTo>
                <a:lnTo>
                  <a:pt x="516731" y="1415168"/>
                </a:lnTo>
                <a:lnTo>
                  <a:pt x="562038" y="1426282"/>
                </a:lnTo>
                <a:lnTo>
                  <a:pt x="608437" y="1434354"/>
                </a:lnTo>
                <a:lnTo>
                  <a:pt x="655821" y="1439277"/>
                </a:lnTo>
                <a:lnTo>
                  <a:pt x="704088" y="1440941"/>
                </a:lnTo>
                <a:lnTo>
                  <a:pt x="752266" y="1439277"/>
                </a:lnTo>
                <a:lnTo>
                  <a:pt x="799578" y="1434354"/>
                </a:lnTo>
                <a:lnTo>
                  <a:pt x="845918" y="1426282"/>
                </a:lnTo>
                <a:lnTo>
                  <a:pt x="891180" y="1415168"/>
                </a:lnTo>
                <a:lnTo>
                  <a:pt x="935259" y="1401119"/>
                </a:lnTo>
                <a:lnTo>
                  <a:pt x="978050" y="1384244"/>
                </a:lnTo>
                <a:lnTo>
                  <a:pt x="1019449" y="1364650"/>
                </a:lnTo>
                <a:lnTo>
                  <a:pt x="1059349" y="1342446"/>
                </a:lnTo>
                <a:lnTo>
                  <a:pt x="1097646" y="1317739"/>
                </a:lnTo>
                <a:lnTo>
                  <a:pt x="1134234" y="1290636"/>
                </a:lnTo>
                <a:lnTo>
                  <a:pt x="1169008" y="1261246"/>
                </a:lnTo>
                <a:lnTo>
                  <a:pt x="1201864" y="1229677"/>
                </a:lnTo>
                <a:lnTo>
                  <a:pt x="1232696" y="1196036"/>
                </a:lnTo>
                <a:lnTo>
                  <a:pt x="1261398" y="1160431"/>
                </a:lnTo>
                <a:lnTo>
                  <a:pt x="1287866" y="1122970"/>
                </a:lnTo>
                <a:lnTo>
                  <a:pt x="1311994" y="1083761"/>
                </a:lnTo>
                <a:lnTo>
                  <a:pt x="1333678" y="1042911"/>
                </a:lnTo>
                <a:lnTo>
                  <a:pt x="1352811" y="1000529"/>
                </a:lnTo>
                <a:lnTo>
                  <a:pt x="1369290" y="956722"/>
                </a:lnTo>
                <a:lnTo>
                  <a:pt x="1383008" y="911598"/>
                </a:lnTo>
                <a:lnTo>
                  <a:pt x="1393861" y="865265"/>
                </a:lnTo>
                <a:lnTo>
                  <a:pt x="1401743" y="817831"/>
                </a:lnTo>
                <a:lnTo>
                  <a:pt x="1406550" y="769403"/>
                </a:lnTo>
                <a:lnTo>
                  <a:pt x="1408176" y="72008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22802" y="6083298"/>
            <a:ext cx="9518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MINUS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4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4" y="589280"/>
            <a:ext cx="4189729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Set Operator</a:t>
            </a:r>
            <a:r>
              <a:rPr spc="-70" dirty="0"/>
              <a:t> </a:t>
            </a:r>
            <a:r>
              <a:rPr spc="5" dirty="0"/>
              <a:t>Guidelines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260" marR="106934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56895" algn="l"/>
                <a:tab pos="557530" algn="l"/>
              </a:tabLst>
            </a:pPr>
            <a:r>
              <a:rPr spc="10" dirty="0"/>
              <a:t>The </a:t>
            </a:r>
            <a:r>
              <a:rPr spc="5" dirty="0"/>
              <a:t>expressions in the </a:t>
            </a:r>
            <a:r>
              <a:rPr spc="10" dirty="0">
                <a:latin typeface="Courier New"/>
                <a:cs typeface="Courier New"/>
              </a:rPr>
              <a:t>SELECT</a:t>
            </a:r>
            <a:r>
              <a:rPr spc="-730" dirty="0">
                <a:latin typeface="Courier New"/>
                <a:cs typeface="Courier New"/>
              </a:rPr>
              <a:t> </a:t>
            </a:r>
            <a:r>
              <a:rPr spc="5" dirty="0"/>
              <a:t>lists must match in  number.</a:t>
            </a:r>
          </a:p>
          <a:p>
            <a:pPr marL="556260" marR="5080" indent="-506730">
              <a:lnSpc>
                <a:spcPct val="100699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556895" algn="l"/>
                <a:tab pos="557530" algn="l"/>
              </a:tabLst>
            </a:pPr>
            <a:r>
              <a:rPr spc="10" dirty="0"/>
              <a:t>The </a:t>
            </a:r>
            <a:r>
              <a:rPr spc="5" dirty="0"/>
              <a:t>data type of each column in the second query must  match the data type of its corresponding column in the first  query.</a:t>
            </a:r>
          </a:p>
          <a:p>
            <a:pPr marL="556260" marR="118491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56895" algn="l"/>
                <a:tab pos="557530" algn="l"/>
              </a:tabLst>
            </a:pPr>
            <a:r>
              <a:rPr spc="5" dirty="0"/>
              <a:t>Parentheses can be used to alter the sequence of  execution.</a:t>
            </a:r>
          </a:p>
          <a:p>
            <a:pPr marL="556260" marR="368935" indent="-506730">
              <a:lnSpc>
                <a:spcPct val="106700"/>
              </a:lnSpc>
              <a:spcBef>
                <a:spcPts val="235"/>
              </a:spcBef>
              <a:buClr>
                <a:srgbClr val="FF0000"/>
              </a:buClr>
              <a:buFont typeface="Arial"/>
              <a:buChar char="•"/>
              <a:tabLst>
                <a:tab pos="556895" algn="l"/>
                <a:tab pos="557530" algn="l"/>
              </a:tabLst>
            </a:pPr>
            <a:r>
              <a:rPr spc="10" dirty="0">
                <a:latin typeface="Courier New"/>
                <a:cs typeface="Courier New"/>
              </a:rPr>
              <a:t>ORDER</a:t>
            </a:r>
            <a:r>
              <a:rPr spc="-760" dirty="0">
                <a:latin typeface="Courier New"/>
                <a:cs typeface="Courier New"/>
              </a:rPr>
              <a:t> </a:t>
            </a:r>
            <a:r>
              <a:rPr spc="10" dirty="0">
                <a:latin typeface="Courier New"/>
                <a:cs typeface="Courier New"/>
              </a:rPr>
              <a:t>BY</a:t>
            </a:r>
            <a:r>
              <a:rPr spc="-760" dirty="0">
                <a:latin typeface="Courier New"/>
                <a:cs typeface="Courier New"/>
              </a:rPr>
              <a:t> </a:t>
            </a:r>
            <a:r>
              <a:rPr spc="5" dirty="0"/>
              <a:t>clause</a:t>
            </a:r>
            <a:r>
              <a:rPr spc="10" dirty="0"/>
              <a:t> </a:t>
            </a:r>
            <a:r>
              <a:rPr spc="5" dirty="0"/>
              <a:t>can</a:t>
            </a:r>
            <a:r>
              <a:rPr spc="10" dirty="0"/>
              <a:t> </a:t>
            </a:r>
            <a:r>
              <a:rPr spc="5" dirty="0"/>
              <a:t>appear</a:t>
            </a:r>
            <a:r>
              <a:rPr spc="10" dirty="0"/>
              <a:t> </a:t>
            </a:r>
            <a:r>
              <a:rPr spc="5" dirty="0"/>
              <a:t>only at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5" dirty="0"/>
              <a:t>very</a:t>
            </a:r>
            <a:r>
              <a:rPr spc="10" dirty="0"/>
              <a:t> </a:t>
            </a:r>
            <a:r>
              <a:rPr spc="5" dirty="0"/>
              <a:t>end</a:t>
            </a:r>
            <a:r>
              <a:rPr spc="10" dirty="0"/>
              <a:t> </a:t>
            </a:r>
            <a:r>
              <a:rPr spc="5" dirty="0"/>
              <a:t>of</a:t>
            </a:r>
            <a:r>
              <a:rPr spc="10" dirty="0"/>
              <a:t> </a:t>
            </a:r>
            <a:r>
              <a:rPr spc="5" dirty="0"/>
              <a:t>the  statement.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672" y="589280"/>
            <a:ext cx="56470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Oracle Server and Set</a:t>
            </a:r>
            <a:r>
              <a:rPr spc="-65" dirty="0"/>
              <a:t> </a:t>
            </a:r>
            <a:r>
              <a:rPr spc="5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6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281670" cy="1992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ts val="2805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Duplicate rows are automatically eliminated except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ts val="2805"/>
              </a:lnSpc>
            </a:pP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ALL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Column names </a:t>
            </a:r>
            <a:r>
              <a:rPr sz="2400" spc="5" dirty="0">
                <a:latin typeface="Arial"/>
                <a:cs typeface="Arial"/>
              </a:rPr>
              <a:t>from the first query appear in 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result.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ts val="2720"/>
              </a:lnSpc>
              <a:spcBef>
                <a:spcPts val="82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output is sorted in ascending order by default except  in </a:t>
            </a: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ALL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7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61606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Tables used in this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UNION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ALL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 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961" y="589280"/>
            <a:ext cx="48177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Tables Used in This</a:t>
            </a:r>
            <a:r>
              <a:rPr spc="-45" dirty="0"/>
              <a:t> </a:t>
            </a:r>
            <a:r>
              <a:rPr spc="5" dirty="0"/>
              <a:t>Lesson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8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8931"/>
            <a:ext cx="8524875" cy="24352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tables used in this lesson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644525" marR="1042035" indent="-506730">
              <a:lnSpc>
                <a:spcPct val="106900"/>
              </a:lnSpc>
              <a:spcBef>
                <a:spcPts val="229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EMPLOYEES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spc="5" dirty="0">
                <a:latin typeface="Arial"/>
                <a:cs typeface="Arial"/>
              </a:rPr>
              <a:t>Provides details regarding all current  employees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38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JOB_HISTORY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spc="5" dirty="0">
                <a:latin typeface="Arial"/>
                <a:cs typeface="Arial"/>
              </a:rPr>
              <a:t>Records the details of the start date and  end date of the former job, and the job identification  number and department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an employee switches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jobs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8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6820"/>
            <a:ext cx="6616065" cy="30975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Set Operators: Types and guidelines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 used in this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lesson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UNION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ALL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INTERSECT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MINUS</a:t>
            </a:r>
            <a:r>
              <a:rPr sz="2400" spc="-7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Matching the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SELECT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ORDER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BY</a:t>
            </a:r>
            <a:r>
              <a:rPr sz="2400" spc="-76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clause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 set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1486</Words>
  <Application>Microsoft Office PowerPoint</Application>
  <PresentationFormat>Custom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Using the Set Operators</vt:lpstr>
      <vt:lpstr>Objectives</vt:lpstr>
      <vt:lpstr>Lesson Agenda</vt:lpstr>
      <vt:lpstr>Set Operators</vt:lpstr>
      <vt:lpstr>Set Operator Guidelines</vt:lpstr>
      <vt:lpstr>Oracle Server and Set Operators</vt:lpstr>
      <vt:lpstr>Lesson Agenda</vt:lpstr>
      <vt:lpstr>Tables Used in This Lesson</vt:lpstr>
      <vt:lpstr>Lesson Agenda</vt:lpstr>
      <vt:lpstr>UNION Operator</vt:lpstr>
      <vt:lpstr>Using the UNION Operator</vt:lpstr>
      <vt:lpstr>UNION ALL Operator</vt:lpstr>
      <vt:lpstr>Using the UNION ALL Operator</vt:lpstr>
      <vt:lpstr>Lesson Agenda</vt:lpstr>
      <vt:lpstr>INTERSECT Operator</vt:lpstr>
      <vt:lpstr>Using the INTERSECT Operator</vt:lpstr>
      <vt:lpstr>Lesson Agenda</vt:lpstr>
      <vt:lpstr>MINUS Operator</vt:lpstr>
      <vt:lpstr>Using the MINUS Operator</vt:lpstr>
      <vt:lpstr>Lesson Agenda</vt:lpstr>
      <vt:lpstr>Matching the SELECT Statements</vt:lpstr>
      <vt:lpstr>Matching the SELECT Statement: Example</vt:lpstr>
      <vt:lpstr>Lesson Agenda</vt:lpstr>
      <vt:lpstr>Using the ORDER BY Clause in Set Operations</vt:lpstr>
      <vt:lpstr>Quiz</vt:lpstr>
      <vt:lpstr>Summary</vt:lpstr>
      <vt:lpstr>Practice 8: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Les08.ppt [Read-Only]</dc:title>
  <dc:creator>vlnarasi</dc:creator>
  <cp:lastModifiedBy>Linchen Wang</cp:lastModifiedBy>
  <cp:revision>1</cp:revision>
  <dcterms:created xsi:type="dcterms:W3CDTF">2020-12-06T23:57:30Z</dcterms:created>
  <dcterms:modified xsi:type="dcterms:W3CDTF">2020-12-07T07:55:23Z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2020-12-06T00:00:00Z</vt:filetime>
  </property>
</Properties>
</file>