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7BDC8-C5FF-4002-9080-110D1B4ABDAC}" v="1" dt="2020-12-07T07:37:36.9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38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7E47BDC8-C5FF-4002-9080-110D1B4ABDAC}"/>
    <pc:docChg chg="undo custSel modSld">
      <pc:chgData name="Linchen Wang" userId="23edae9413cede3f" providerId="LiveId" clId="{7E47BDC8-C5FF-4002-9080-110D1B4ABDAC}" dt="2020-12-07T07:48:16.264" v="909" actId="13244"/>
      <pc:docMkLst>
        <pc:docMk/>
      </pc:docMkLst>
      <pc:sldChg chg="modSp mod">
        <pc:chgData name="Linchen Wang" userId="23edae9413cede3f" providerId="LiveId" clId="{7E47BDC8-C5FF-4002-9080-110D1B4ABDAC}" dt="2020-12-07T07:32:22.862" v="548" actId="13244"/>
        <pc:sldMkLst>
          <pc:docMk/>
          <pc:sldMk cId="0" sldId="256"/>
        </pc:sldMkLst>
        <pc:spChg chg="ord">
          <ac:chgData name="Linchen Wang" userId="23edae9413cede3f" providerId="LiveId" clId="{7E47BDC8-C5FF-4002-9080-110D1B4ABDAC}" dt="2020-12-07T07:32:22.862" v="548" actId="13244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3:16.263" v="557" actId="13244"/>
        <pc:sldMkLst>
          <pc:docMk/>
          <pc:sldMk cId="0" sldId="260"/>
        </pc:sldMkLst>
        <pc:spChg chg="mod">
          <ac:chgData name="Linchen Wang" userId="23edae9413cede3f" providerId="LiveId" clId="{7E47BDC8-C5FF-4002-9080-110D1B4ABDAC}" dt="2020-12-07T07:19:58.068" v="0" actId="962"/>
          <ac:spMkLst>
            <pc:docMk/>
            <pc:sldMk cId="0" sldId="260"/>
            <ac:spMk id="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19:59.760" v="1" actId="962"/>
          <ac:spMkLst>
            <pc:docMk/>
            <pc:sldMk cId="0" sldId="260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2:31.653" v="549" actId="13244"/>
          <ac:spMkLst>
            <pc:docMk/>
            <pc:sldMk cId="0" sldId="260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3:13.013" v="556" actId="13244"/>
          <ac:spMkLst>
            <pc:docMk/>
            <pc:sldMk cId="0" sldId="260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3:16.263" v="557" actId="13244"/>
          <ac:spMkLst>
            <pc:docMk/>
            <pc:sldMk cId="0" sldId="260"/>
            <ac:spMk id="7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3:01.395" v="554" actId="13244"/>
          <ac:spMkLst>
            <pc:docMk/>
            <pc:sldMk cId="0" sldId="260"/>
            <ac:spMk id="8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3:01.395" v="554" actId="13244"/>
          <ac:spMkLst>
            <pc:docMk/>
            <pc:sldMk cId="0" sldId="260"/>
            <ac:spMk id="9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2:40.803" v="550" actId="13244"/>
          <ac:spMkLst>
            <pc:docMk/>
            <pc:sldMk cId="0" sldId="260"/>
            <ac:spMk id="10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3:06.421" v="555" actId="13244"/>
          <ac:spMkLst>
            <pc:docMk/>
            <pc:sldMk cId="0" sldId="260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0:50.137" v="53" actId="962"/>
          <ac:spMkLst>
            <pc:docMk/>
            <pc:sldMk cId="0" sldId="260"/>
            <ac:spMk id="1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0:53.034" v="54" actId="962"/>
          <ac:spMkLst>
            <pc:docMk/>
            <pc:sldMk cId="0" sldId="260"/>
            <ac:spMk id="1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06.211" v="56" actId="962"/>
          <ac:spMkLst>
            <pc:docMk/>
            <pc:sldMk cId="0" sldId="260"/>
            <ac:spMk id="1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08.378" v="57" actId="962"/>
          <ac:spMkLst>
            <pc:docMk/>
            <pc:sldMk cId="0" sldId="260"/>
            <ac:spMk id="1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12.189" v="58" actId="962"/>
          <ac:spMkLst>
            <pc:docMk/>
            <pc:sldMk cId="0" sldId="260"/>
            <ac:spMk id="1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13.558" v="59" actId="962"/>
          <ac:spMkLst>
            <pc:docMk/>
            <pc:sldMk cId="0" sldId="260"/>
            <ac:spMk id="17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3:46.362" v="560" actId="13244"/>
        <pc:sldMkLst>
          <pc:docMk/>
          <pc:sldMk cId="0" sldId="261"/>
        </pc:sldMkLst>
        <pc:spChg chg="ord">
          <ac:chgData name="Linchen Wang" userId="23edae9413cede3f" providerId="LiveId" clId="{7E47BDC8-C5FF-4002-9080-110D1B4ABDAC}" dt="2020-12-07T07:33:31.668" v="558" actId="13244"/>
          <ac:spMkLst>
            <pc:docMk/>
            <pc:sldMk cId="0" sldId="261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16.052" v="60" actId="962"/>
          <ac:spMkLst>
            <pc:docMk/>
            <pc:sldMk cId="0" sldId="261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18.919" v="61" actId="962"/>
          <ac:spMkLst>
            <pc:docMk/>
            <pc:sldMk cId="0" sldId="261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3:46.362" v="560" actId="13244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3:58.340" v="561" actId="13244"/>
        <pc:sldMkLst>
          <pc:docMk/>
          <pc:sldMk cId="0" sldId="262"/>
        </pc:sldMkLst>
        <pc:spChg chg="ord">
          <ac:chgData name="Linchen Wang" userId="23edae9413cede3f" providerId="LiveId" clId="{7E47BDC8-C5FF-4002-9080-110D1B4ABDAC}" dt="2020-12-07T07:33:58.340" v="561" actId="13244"/>
          <ac:spMkLst>
            <pc:docMk/>
            <pc:sldMk cId="0" sldId="262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22.052" v="62" actId="962"/>
          <ac:spMkLst>
            <pc:docMk/>
            <pc:sldMk cId="0" sldId="262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33.930" v="63" actId="962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5:51.516" v="576" actId="13244"/>
        <pc:sldMkLst>
          <pc:docMk/>
          <pc:sldMk cId="0" sldId="263"/>
        </pc:sldMkLst>
        <pc:spChg chg="ord">
          <ac:chgData name="Linchen Wang" userId="23edae9413cede3f" providerId="LiveId" clId="{7E47BDC8-C5FF-4002-9080-110D1B4ABDAC}" dt="2020-12-07T07:34:48.762" v="571" actId="1324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5:51.516" v="576" actId="13244"/>
          <ac:spMkLst>
            <pc:docMk/>
            <pc:sldMk cId="0" sldId="263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37.704" v="65" actId="962"/>
          <ac:spMkLst>
            <pc:docMk/>
            <pc:sldMk cId="0" sldId="263"/>
            <ac:spMk id="5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4:38.211" v="569" actId="1076"/>
          <ac:spMkLst>
            <pc:docMk/>
            <pc:sldMk cId="0" sldId="263"/>
            <ac:spMk id="8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5:15.800" v="574" actId="13244"/>
          <ac:spMkLst>
            <pc:docMk/>
            <pc:sldMk cId="0" sldId="263"/>
            <ac:spMk id="9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5:08.600" v="573" actId="13244"/>
          <ac:spMkLst>
            <pc:docMk/>
            <pc:sldMk cId="0" sldId="263"/>
            <ac:spMk id="10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4:13.324" v="564" actId="13244"/>
          <ac:spMkLst>
            <pc:docMk/>
            <pc:sldMk cId="0" sldId="263"/>
            <ac:spMk id="11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4:46.497" v="570" actId="13244"/>
          <ac:spMkLst>
            <pc:docMk/>
            <pc:sldMk cId="0" sldId="263"/>
            <ac:spMk id="1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43.007" v="68" actId="962"/>
          <ac:spMkLst>
            <pc:docMk/>
            <pc:sldMk cId="0" sldId="263"/>
            <ac:spMk id="1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44.822" v="69" actId="962"/>
          <ac:spMkLst>
            <pc:docMk/>
            <pc:sldMk cId="0" sldId="263"/>
            <ac:spMk id="14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5:30.876" v="575" actId="13244"/>
          <ac:spMkLst>
            <pc:docMk/>
            <pc:sldMk cId="0" sldId="263"/>
            <ac:spMk id="1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48.385" v="71" actId="962"/>
          <ac:spMkLst>
            <pc:docMk/>
            <pc:sldMk cId="0" sldId="263"/>
            <ac:spMk id="16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6:10.011" v="579" actId="13244"/>
        <pc:sldMkLst>
          <pc:docMk/>
          <pc:sldMk cId="0" sldId="264"/>
        </pc:sldMkLst>
        <pc:spChg chg="mod">
          <ac:chgData name="Linchen Wang" userId="23edae9413cede3f" providerId="LiveId" clId="{7E47BDC8-C5FF-4002-9080-110D1B4ABDAC}" dt="2020-12-07T07:21:51.273" v="72" actId="962"/>
          <ac:spMkLst>
            <pc:docMk/>
            <pc:sldMk cId="0" sldId="264"/>
            <ac:spMk id="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53.065" v="73" actId="962"/>
          <ac:spMkLst>
            <pc:docMk/>
            <pc:sldMk cId="0" sldId="264"/>
            <ac:spMk id="3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5:59.024" v="577" actId="13244"/>
          <ac:spMkLst>
            <pc:docMk/>
            <pc:sldMk cId="0" sldId="264"/>
            <ac:spMk id="7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6:10.011" v="579" actId="13244"/>
          <ac:spMkLst>
            <pc:docMk/>
            <pc:sldMk cId="0" sldId="264"/>
            <ac:spMk id="8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54.812" v="74" actId="962"/>
          <ac:spMkLst>
            <pc:docMk/>
            <pc:sldMk cId="0" sldId="264"/>
            <ac:spMk id="9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56.236" v="75" actId="962"/>
          <ac:spMkLst>
            <pc:docMk/>
            <pc:sldMk cId="0" sldId="264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1:57.768" v="76" actId="962"/>
          <ac:spMkLst>
            <pc:docMk/>
            <pc:sldMk cId="0" sldId="264"/>
            <ac:spMk id="11" creationId="{00000000-0000-0000-0000-000000000000}"/>
          </ac:spMkLst>
        </pc:spChg>
      </pc:sldChg>
      <pc:sldChg chg="addSp delSp modSp mod">
        <pc:chgData name="Linchen Wang" userId="23edae9413cede3f" providerId="LiveId" clId="{7E47BDC8-C5FF-4002-9080-110D1B4ABDAC}" dt="2020-12-07T07:48:16.264" v="909" actId="13244"/>
        <pc:sldMkLst>
          <pc:docMk/>
          <pc:sldMk cId="0" sldId="265"/>
        </pc:sldMkLst>
        <pc:spChg chg="del mod ord">
          <ac:chgData name="Linchen Wang" userId="23edae9413cede3f" providerId="LiveId" clId="{7E47BDC8-C5FF-4002-9080-110D1B4ABDAC}" dt="2020-12-07T07:46:52.486" v="685" actId="478"/>
          <ac:spMkLst>
            <pc:docMk/>
            <pc:sldMk cId="0" sldId="265"/>
            <ac:spMk id="2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6:26.879" v="580" actId="13244"/>
          <ac:spMkLst>
            <pc:docMk/>
            <pc:sldMk cId="0" sldId="265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10.767" v="648" actId="13244"/>
          <ac:spMkLst>
            <pc:docMk/>
            <pc:sldMk cId="0" sldId="265"/>
            <ac:spMk id="5" creationId="{00000000-0000-0000-0000-000000000000}"/>
          </ac:spMkLst>
        </pc:spChg>
        <pc:spChg chg="del mod ord">
          <ac:chgData name="Linchen Wang" userId="23edae9413cede3f" providerId="LiveId" clId="{7E47BDC8-C5FF-4002-9080-110D1B4ABDAC}" dt="2020-12-07T07:46:32.392" v="676" actId="478"/>
          <ac:spMkLst>
            <pc:docMk/>
            <pc:sldMk cId="0" sldId="265"/>
            <ac:spMk id="6" creationId="{00000000-0000-0000-0000-000000000000}"/>
          </ac:spMkLst>
        </pc:spChg>
        <pc:spChg chg="del mod ord">
          <ac:chgData name="Linchen Wang" userId="23edae9413cede3f" providerId="LiveId" clId="{7E47BDC8-C5FF-4002-9080-110D1B4ABDAC}" dt="2020-12-07T07:46:33.738" v="677" actId="478"/>
          <ac:spMkLst>
            <pc:docMk/>
            <pc:sldMk cId="0" sldId="265"/>
            <ac:spMk id="7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7:51.676" v="598" actId="13244"/>
          <ac:spMkLst>
            <pc:docMk/>
            <pc:sldMk cId="0" sldId="265"/>
            <ac:spMk id="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46:30.846" v="675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46:30.846" v="675" actId="478"/>
          <ac:spMkLst>
            <pc:docMk/>
            <pc:sldMk cId="0" sldId="265"/>
            <ac:spMk id="10" creationId="{00000000-0000-0000-0000-000000000000}"/>
          </ac:spMkLst>
        </pc:spChg>
        <pc:spChg chg="del mod ord">
          <ac:chgData name="Linchen Wang" userId="23edae9413cede3f" providerId="LiveId" clId="{7E47BDC8-C5FF-4002-9080-110D1B4ABDAC}" dt="2020-12-07T07:46:30.846" v="675" actId="478"/>
          <ac:spMkLst>
            <pc:docMk/>
            <pc:sldMk cId="0" sldId="265"/>
            <ac:spMk id="11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46:36.091" v="680" actId="478"/>
          <ac:spMkLst>
            <pc:docMk/>
            <pc:sldMk cId="0" sldId="265"/>
            <ac:spMk id="12" creationId="{00000000-0000-0000-0000-000000000000}"/>
          </ac:spMkLst>
        </pc:spChg>
        <pc:spChg chg="add del mod ord">
          <ac:chgData name="Linchen Wang" userId="23edae9413cede3f" providerId="LiveId" clId="{7E47BDC8-C5FF-4002-9080-110D1B4ABDAC}" dt="2020-12-07T07:46:35.213" v="679" actId="478"/>
          <ac:spMkLst>
            <pc:docMk/>
            <pc:sldMk cId="0" sldId="265"/>
            <ac:spMk id="15" creationId="{243D27A7-082A-443C-B5A6-C99C63ACE9EA}"/>
          </ac:spMkLst>
        </pc:spChg>
        <pc:graphicFrameChg chg="del mod ord">
          <ac:chgData name="Linchen Wang" userId="23edae9413cede3f" providerId="LiveId" clId="{7E47BDC8-C5FF-4002-9080-110D1B4ABDAC}" dt="2020-12-07T07:46:52.486" v="685" actId="478"/>
          <ac:graphicFrameMkLst>
            <pc:docMk/>
            <pc:sldMk cId="0" sldId="265"/>
            <ac:graphicFrameMk id="3" creationId="{00000000-0000-0000-0000-000000000000}"/>
          </ac:graphicFrameMkLst>
        </pc:graphicFrameChg>
        <pc:picChg chg="add mod ord">
          <ac:chgData name="Linchen Wang" userId="23edae9413cede3f" providerId="LiveId" clId="{7E47BDC8-C5FF-4002-9080-110D1B4ABDAC}" dt="2020-12-07T07:48:12.475" v="908" actId="13244"/>
          <ac:picMkLst>
            <pc:docMk/>
            <pc:sldMk cId="0" sldId="265"/>
            <ac:picMk id="17" creationId="{725C5D13-546E-4ED6-BA2D-333A29BD88A5}"/>
          </ac:picMkLst>
        </pc:picChg>
        <pc:picChg chg="add mod ord">
          <ac:chgData name="Linchen Wang" userId="23edae9413cede3f" providerId="LiveId" clId="{7E47BDC8-C5FF-4002-9080-110D1B4ABDAC}" dt="2020-12-07T07:48:16.264" v="909" actId="13244"/>
          <ac:picMkLst>
            <pc:docMk/>
            <pc:sldMk cId="0" sldId="265"/>
            <ac:picMk id="19" creationId="{38F50865-923E-452C-9B1A-028E0F973E9A}"/>
          </ac:picMkLst>
        </pc:picChg>
      </pc:sldChg>
      <pc:sldChg chg="modSp mod">
        <pc:chgData name="Linchen Wang" userId="23edae9413cede3f" providerId="LiveId" clId="{7E47BDC8-C5FF-4002-9080-110D1B4ABDAC}" dt="2020-12-07T07:38:49.007" v="603" actId="13244"/>
        <pc:sldMkLst>
          <pc:docMk/>
          <pc:sldMk cId="0" sldId="266"/>
        </pc:sldMkLst>
        <pc:spChg chg="mod">
          <ac:chgData name="Linchen Wang" userId="23edae9413cede3f" providerId="LiveId" clId="{7E47BDC8-C5FF-4002-9080-110D1B4ABDAC}" dt="2020-12-07T07:24:29.487" v="135" actId="962"/>
          <ac:spMkLst>
            <pc:docMk/>
            <pc:sldMk cId="0" sldId="266"/>
            <ac:spMk id="2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8:46.449" v="602" actId="13244"/>
          <ac:spMkLst>
            <pc:docMk/>
            <pc:sldMk cId="0" sldId="266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8:49.007" v="603" actId="13244"/>
          <ac:spMkLst>
            <pc:docMk/>
            <pc:sldMk cId="0" sldId="266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4:31.444" v="136" actId="962"/>
          <ac:spMkLst>
            <pc:docMk/>
            <pc:sldMk cId="0" sldId="266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4:34.482" v="137" actId="962"/>
          <ac:spMkLst>
            <pc:docMk/>
            <pc:sldMk cId="0" sldId="266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4:38.690" v="138" actId="962"/>
          <ac:spMkLst>
            <pc:docMk/>
            <pc:sldMk cId="0" sldId="266"/>
            <ac:spMk id="8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22.658" v="170" actId="962"/>
          <ac:spMkLst>
            <pc:docMk/>
            <pc:sldMk cId="0" sldId="266"/>
            <ac:spMk id="9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27.230" v="171" actId="962"/>
          <ac:spMkLst>
            <pc:docMk/>
            <pc:sldMk cId="0" sldId="266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34.143" v="189" actId="962"/>
          <ac:spMkLst>
            <pc:docMk/>
            <pc:sldMk cId="0" sldId="266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38.812" v="190" actId="962"/>
          <ac:spMkLst>
            <pc:docMk/>
            <pc:sldMk cId="0" sldId="266"/>
            <ac:spMk id="1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45.053" v="208" actId="962"/>
          <ac:spMkLst>
            <pc:docMk/>
            <pc:sldMk cId="0" sldId="266"/>
            <ac:spMk id="1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49.584" v="209" actId="962"/>
          <ac:spMkLst>
            <pc:docMk/>
            <pc:sldMk cId="0" sldId="266"/>
            <ac:spMk id="14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9:10.277" v="604" actId="13244"/>
        <pc:sldMkLst>
          <pc:docMk/>
          <pc:sldMk cId="0" sldId="267"/>
        </pc:sldMkLst>
        <pc:spChg chg="ord">
          <ac:chgData name="Linchen Wang" userId="23edae9413cede3f" providerId="LiveId" clId="{7E47BDC8-C5FF-4002-9080-110D1B4ABDAC}" dt="2020-12-07T07:39:10.277" v="604" actId="13244"/>
          <ac:spMkLst>
            <pc:docMk/>
            <pc:sldMk cId="0" sldId="267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52.203" v="210" actId="962"/>
          <ac:spMkLst>
            <pc:docMk/>
            <pc:sldMk cId="0" sldId="267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54.250" v="211" actId="962"/>
          <ac:spMkLst>
            <pc:docMk/>
            <pc:sldMk cId="0" sldId="267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5:58.253" v="212" actId="962"/>
          <ac:spMkLst>
            <pc:docMk/>
            <pc:sldMk cId="0" sldId="267"/>
            <ac:spMk id="8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9:29.709" v="609" actId="13244"/>
        <pc:sldMkLst>
          <pc:docMk/>
          <pc:sldMk cId="0" sldId="269"/>
        </pc:sldMkLst>
        <pc:spChg chg="mod ord">
          <ac:chgData name="Linchen Wang" userId="23edae9413cede3f" providerId="LiveId" clId="{7E47BDC8-C5FF-4002-9080-110D1B4ABDAC}" dt="2020-12-07T07:39:23.941" v="608" actId="13244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9:29.709" v="609" actId="13244"/>
          <ac:spMkLst>
            <pc:docMk/>
            <pc:sldMk cId="0" sldId="269"/>
            <ac:spMk id="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13.252" v="291" actId="962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39:20.132" v="607" actId="13244"/>
          <ac:spMkLst>
            <pc:docMk/>
            <pc:sldMk cId="0" sldId="269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9:15.114" v="605" actId="13244"/>
          <ac:spMkLst>
            <pc:docMk/>
            <pc:sldMk cId="0" sldId="269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9:17.635" v="606" actId="13244"/>
          <ac:spMkLst>
            <pc:docMk/>
            <pc:sldMk cId="0" sldId="269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18.067" v="293" actId="962"/>
          <ac:spMkLst>
            <pc:docMk/>
            <pc:sldMk cId="0" sldId="269"/>
            <ac:spMk id="9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24.009" v="294" actId="962"/>
          <ac:spMkLst>
            <pc:docMk/>
            <pc:sldMk cId="0" sldId="269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25.434" v="295" actId="962"/>
          <ac:spMkLst>
            <pc:docMk/>
            <pc:sldMk cId="0" sldId="269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27.398" v="296" actId="962"/>
          <ac:spMkLst>
            <pc:docMk/>
            <pc:sldMk cId="0" sldId="269"/>
            <ac:spMk id="12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39:49.593" v="611" actId="13244"/>
        <pc:sldMkLst>
          <pc:docMk/>
          <pc:sldMk cId="0" sldId="270"/>
        </pc:sldMkLst>
        <pc:spChg chg="ord">
          <ac:chgData name="Linchen Wang" userId="23edae9413cede3f" providerId="LiveId" clId="{7E47BDC8-C5FF-4002-9080-110D1B4ABDAC}" dt="2020-12-07T07:39:44.380" v="610" actId="13244"/>
          <ac:spMkLst>
            <pc:docMk/>
            <pc:sldMk cId="0" sldId="270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39:44.380" v="610" actId="13244"/>
          <ac:spMkLst>
            <pc:docMk/>
            <pc:sldMk cId="0" sldId="270"/>
            <ac:spMk id="7" creationId="{00000000-0000-0000-0000-000000000000}"/>
          </ac:spMkLst>
        </pc:spChg>
        <pc:graphicFrameChg chg="ord">
          <ac:chgData name="Linchen Wang" userId="23edae9413cede3f" providerId="LiveId" clId="{7E47BDC8-C5FF-4002-9080-110D1B4ABDAC}" dt="2020-12-07T07:39:49.593" v="611" actId="13244"/>
          <ac:graphicFrameMkLst>
            <pc:docMk/>
            <pc:sldMk cId="0" sldId="270"/>
            <ac:graphicFrameMk id="5" creationId="{00000000-0000-0000-0000-000000000000}"/>
          </ac:graphicFrameMkLst>
        </pc:graphicFrameChg>
      </pc:sldChg>
      <pc:sldChg chg="modSp mod">
        <pc:chgData name="Linchen Wang" userId="23edae9413cede3f" providerId="LiveId" clId="{7E47BDC8-C5FF-4002-9080-110D1B4ABDAC}" dt="2020-12-07T07:40:12.310" v="616" actId="13244"/>
        <pc:sldMkLst>
          <pc:docMk/>
          <pc:sldMk cId="0" sldId="271"/>
        </pc:sldMkLst>
        <pc:spChg chg="ord">
          <ac:chgData name="Linchen Wang" userId="23edae9413cede3f" providerId="LiveId" clId="{7E47BDC8-C5FF-4002-9080-110D1B4ABDAC}" dt="2020-12-07T07:40:12.310" v="616" actId="13244"/>
          <ac:spMkLst>
            <pc:docMk/>
            <pc:sldMk cId="0" sldId="271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00.332" v="612" actId="13244"/>
          <ac:spMkLst>
            <pc:docMk/>
            <pc:sldMk cId="0" sldId="271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1.911" v="297" actId="962"/>
          <ac:spMkLst>
            <pc:docMk/>
            <pc:sldMk cId="0" sldId="271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3.571" v="298" actId="962"/>
          <ac:spMkLst>
            <pc:docMk/>
            <pc:sldMk cId="0" sldId="271"/>
            <ac:spMk id="8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5.332" v="299" actId="962"/>
          <ac:spMkLst>
            <pc:docMk/>
            <pc:sldMk cId="0" sldId="271"/>
            <ac:spMk id="9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6.879" v="300" actId="962"/>
          <ac:spMkLst>
            <pc:docMk/>
            <pc:sldMk cId="0" sldId="271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8.137" v="301" actId="962"/>
          <ac:spMkLst>
            <pc:docMk/>
            <pc:sldMk cId="0" sldId="271"/>
            <ac:spMk id="1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39.254" v="302" actId="962"/>
          <ac:spMkLst>
            <pc:docMk/>
            <pc:sldMk cId="0" sldId="271"/>
            <ac:spMk id="14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0:22.496" v="618" actId="13244"/>
        <pc:sldMkLst>
          <pc:docMk/>
          <pc:sldMk cId="0" sldId="272"/>
        </pc:sldMkLst>
        <pc:spChg chg="mod">
          <ac:chgData name="Linchen Wang" userId="23edae9413cede3f" providerId="LiveId" clId="{7E47BDC8-C5FF-4002-9080-110D1B4ABDAC}" dt="2020-12-07T07:27:41.935" v="303" actId="962"/>
          <ac:spMkLst>
            <pc:docMk/>
            <pc:sldMk cId="0" sldId="272"/>
            <ac:spMk id="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43.344" v="304" actId="962"/>
          <ac:spMkLst>
            <pc:docMk/>
            <pc:sldMk cId="0" sldId="272"/>
            <ac:spMk id="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44.535" v="305" actId="962"/>
          <ac:spMkLst>
            <pc:docMk/>
            <pc:sldMk cId="0" sldId="272"/>
            <ac:spMk id="9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18.955" v="617" actId="13244"/>
          <ac:spMkLst>
            <pc:docMk/>
            <pc:sldMk cId="0" sldId="272"/>
            <ac:spMk id="10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22.496" v="618" actId="13244"/>
          <ac:spMkLst>
            <pc:docMk/>
            <pc:sldMk cId="0" sldId="272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45.870" v="306" actId="962"/>
          <ac:spMkLst>
            <pc:docMk/>
            <pc:sldMk cId="0" sldId="272"/>
            <ac:spMk id="12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0:39.619" v="623" actId="13244"/>
        <pc:sldMkLst>
          <pc:docMk/>
          <pc:sldMk cId="0" sldId="273"/>
        </pc:sldMkLst>
        <pc:spChg chg="mod ord">
          <ac:chgData name="Linchen Wang" userId="23edae9413cede3f" providerId="LiveId" clId="{7E47BDC8-C5FF-4002-9080-110D1B4ABDAC}" dt="2020-12-07T07:40:39.619" v="623" actId="13244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40:36.783" v="622" actId="13244"/>
          <ac:spMkLst>
            <pc:docMk/>
            <pc:sldMk cId="0" sldId="273"/>
            <ac:spMk id="3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31.856" v="619" actId="13244"/>
          <ac:spMkLst>
            <pc:docMk/>
            <pc:sldMk cId="0" sldId="273"/>
            <ac:spMk id="9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33.850" v="620" actId="13244"/>
          <ac:spMkLst>
            <pc:docMk/>
            <pc:sldMk cId="0" sldId="273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50.641" v="309" actId="962"/>
          <ac:spMkLst>
            <pc:docMk/>
            <pc:sldMk cId="0" sldId="273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53.322" v="310" actId="962"/>
          <ac:spMkLst>
            <pc:docMk/>
            <pc:sldMk cId="0" sldId="273"/>
            <ac:spMk id="1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55.562" v="311" actId="962"/>
          <ac:spMkLst>
            <pc:docMk/>
            <pc:sldMk cId="0" sldId="273"/>
            <ac:spMk id="1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7:56.685" v="312" actId="962"/>
          <ac:spMkLst>
            <pc:docMk/>
            <pc:sldMk cId="0" sldId="273"/>
            <ac:spMk id="14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0:48.303" v="625" actId="13244"/>
        <pc:sldMkLst>
          <pc:docMk/>
          <pc:sldMk cId="0" sldId="275"/>
        </pc:sldMkLst>
        <pc:spChg chg="mod">
          <ac:chgData name="Linchen Wang" userId="23edae9413cede3f" providerId="LiveId" clId="{7E47BDC8-C5FF-4002-9080-110D1B4ABDAC}" dt="2020-12-07T07:28:27.003" v="328" actId="962"/>
          <ac:spMkLst>
            <pc:docMk/>
            <pc:sldMk cId="0" sldId="275"/>
            <ac:spMk id="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31.718" v="329" actId="962"/>
          <ac:spMkLst>
            <pc:docMk/>
            <pc:sldMk cId="0" sldId="275"/>
            <ac:spMk id="3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46.113" v="624" actId="13244"/>
          <ac:spMkLst>
            <pc:docMk/>
            <pc:sldMk cId="0" sldId="275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48.303" v="625" actId="13244"/>
          <ac:spMkLst>
            <pc:docMk/>
            <pc:sldMk cId="0" sldId="275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34.126" v="330" actId="962"/>
          <ac:spMkLst>
            <pc:docMk/>
            <pc:sldMk cId="0" sldId="275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36.722" v="332" actId="962"/>
          <ac:spMkLst>
            <pc:docMk/>
            <pc:sldMk cId="0" sldId="275"/>
            <ac:spMk id="8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38.731" v="333" actId="962"/>
          <ac:spMkLst>
            <pc:docMk/>
            <pc:sldMk cId="0" sldId="275"/>
            <ac:spMk id="9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0:58.061" v="626" actId="13244"/>
        <pc:sldMkLst>
          <pc:docMk/>
          <pc:sldMk cId="0" sldId="276"/>
        </pc:sldMkLst>
        <pc:spChg chg="mod">
          <ac:chgData name="Linchen Wang" userId="23edae9413cede3f" providerId="LiveId" clId="{7E47BDC8-C5FF-4002-9080-110D1B4ABDAC}" dt="2020-12-07T07:28:41.499" v="334" actId="962"/>
          <ac:spMkLst>
            <pc:docMk/>
            <pc:sldMk cId="0" sldId="276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43.584" v="335" actId="962"/>
          <ac:spMkLst>
            <pc:docMk/>
            <pc:sldMk cId="0" sldId="276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58.061" v="626" actId="13244"/>
          <ac:spMkLst>
            <pc:docMk/>
            <pc:sldMk cId="0" sldId="276"/>
            <ac:spMk id="8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0:58.061" v="626" actId="13244"/>
          <ac:spMkLst>
            <pc:docMk/>
            <pc:sldMk cId="0" sldId="276"/>
            <ac:spMk id="9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1:32.014" v="631" actId="13244"/>
        <pc:sldMkLst>
          <pc:docMk/>
          <pc:sldMk cId="0" sldId="277"/>
        </pc:sldMkLst>
        <pc:spChg chg="ord">
          <ac:chgData name="Linchen Wang" userId="23edae9413cede3f" providerId="LiveId" clId="{7E47BDC8-C5FF-4002-9080-110D1B4ABDAC}" dt="2020-12-07T07:41:32.014" v="631" actId="13244"/>
          <ac:spMkLst>
            <pc:docMk/>
            <pc:sldMk cId="0" sldId="277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45.834" v="336" actId="962"/>
          <ac:spMkLst>
            <pc:docMk/>
            <pc:sldMk cId="0" sldId="277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1:21.176" v="629" actId="13244"/>
          <ac:spMkLst>
            <pc:docMk/>
            <pc:sldMk cId="0" sldId="277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47.206" v="337" actId="962"/>
          <ac:spMkLst>
            <pc:docMk/>
            <pc:sldMk cId="0" sldId="277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48.805" v="338" actId="962"/>
          <ac:spMkLst>
            <pc:docMk/>
            <pc:sldMk cId="0" sldId="277"/>
            <ac:spMk id="9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41:14.006" v="628" actId="13244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28:55.316" v="342" actId="962"/>
        <pc:sldMkLst>
          <pc:docMk/>
          <pc:sldMk cId="0" sldId="278"/>
        </pc:sldMkLst>
        <pc:spChg chg="mod">
          <ac:chgData name="Linchen Wang" userId="23edae9413cede3f" providerId="LiveId" clId="{7E47BDC8-C5FF-4002-9080-110D1B4ABDAC}" dt="2020-12-07T07:28:52.847" v="340" actId="962"/>
          <ac:spMkLst>
            <pc:docMk/>
            <pc:sldMk cId="0" sldId="278"/>
            <ac:spMk id="4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54.052" v="341" actId="962"/>
          <ac:spMkLst>
            <pc:docMk/>
            <pc:sldMk cId="0" sldId="278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28:55.316" v="342" actId="962"/>
          <ac:spMkLst>
            <pc:docMk/>
            <pc:sldMk cId="0" sldId="278"/>
            <ac:spMk id="7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1:42.754" v="633" actId="13244"/>
        <pc:sldMkLst>
          <pc:docMk/>
          <pc:sldMk cId="0" sldId="279"/>
        </pc:sldMkLst>
        <pc:spChg chg="ord">
          <ac:chgData name="Linchen Wang" userId="23edae9413cede3f" providerId="LiveId" clId="{7E47BDC8-C5FF-4002-9080-110D1B4ABDAC}" dt="2020-12-07T07:41:42.754" v="633" actId="13244"/>
          <ac:spMkLst>
            <pc:docMk/>
            <pc:sldMk cId="0" sldId="279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1:38.870" v="632" actId="13244"/>
          <ac:spMkLst>
            <pc:docMk/>
            <pc:sldMk cId="0" sldId="279"/>
            <ac:spMk id="7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1:38.870" v="632" actId="13244"/>
          <ac:spMkLst>
            <pc:docMk/>
            <pc:sldMk cId="0" sldId="279"/>
            <ac:spMk id="8" creationId="{00000000-0000-0000-0000-000000000000}"/>
          </ac:spMkLst>
        </pc:spChg>
      </pc:sldChg>
      <pc:sldChg chg="addSp delSp modSp mod">
        <pc:chgData name="Linchen Wang" userId="23edae9413cede3f" providerId="LiveId" clId="{7E47BDC8-C5FF-4002-9080-110D1B4ABDAC}" dt="2020-12-07T07:30:15.980" v="414" actId="962"/>
        <pc:sldMkLst>
          <pc:docMk/>
          <pc:sldMk cId="0" sldId="284"/>
        </pc:sldMkLst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2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29:48.539" v="343" actId="478"/>
          <ac:spMkLst>
            <pc:docMk/>
            <pc:sldMk cId="0" sldId="284"/>
            <ac:spMk id="21" creationId="{00000000-0000-0000-0000-000000000000}"/>
          </ac:spMkLst>
        </pc:spChg>
        <pc:picChg chg="add mod">
          <ac:chgData name="Linchen Wang" userId="23edae9413cede3f" providerId="LiveId" clId="{7E47BDC8-C5FF-4002-9080-110D1B4ABDAC}" dt="2020-12-07T07:30:15.980" v="414" actId="962"/>
          <ac:picMkLst>
            <pc:docMk/>
            <pc:sldMk cId="0" sldId="284"/>
            <ac:picMk id="25" creationId="{1CB67E83-1F0A-463F-A07F-F1F5DEA27B99}"/>
          </ac:picMkLst>
        </pc:picChg>
      </pc:sldChg>
      <pc:sldChg chg="modSp mod">
        <pc:chgData name="Linchen Wang" userId="23edae9413cede3f" providerId="LiveId" clId="{7E47BDC8-C5FF-4002-9080-110D1B4ABDAC}" dt="2020-12-07T07:30:28.684" v="420" actId="962"/>
        <pc:sldMkLst>
          <pc:docMk/>
          <pc:sldMk cId="0" sldId="285"/>
        </pc:sldMkLst>
        <pc:spChg chg="mod">
          <ac:chgData name="Linchen Wang" userId="23edae9413cede3f" providerId="LiveId" clId="{7E47BDC8-C5FF-4002-9080-110D1B4ABDAC}" dt="2020-12-07T07:30:21.027" v="415" actId="962"/>
          <ac:spMkLst>
            <pc:docMk/>
            <pc:sldMk cId="0" sldId="285"/>
            <ac:spMk id="2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22.924" v="416" actId="962"/>
          <ac:spMkLst>
            <pc:docMk/>
            <pc:sldMk cId="0" sldId="285"/>
            <ac:spMk id="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24.529" v="417" actId="962"/>
          <ac:spMkLst>
            <pc:docMk/>
            <pc:sldMk cId="0" sldId="285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26.015" v="418" actId="962"/>
          <ac:spMkLst>
            <pc:docMk/>
            <pc:sldMk cId="0" sldId="285"/>
            <ac:spMk id="7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27.529" v="419" actId="962"/>
          <ac:spMkLst>
            <pc:docMk/>
            <pc:sldMk cId="0" sldId="285"/>
            <ac:spMk id="8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28.684" v="420" actId="962"/>
          <ac:spMkLst>
            <pc:docMk/>
            <pc:sldMk cId="0" sldId="285"/>
            <ac:spMk id="9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2:16.490" v="639" actId="13244"/>
        <pc:sldMkLst>
          <pc:docMk/>
          <pc:sldMk cId="0" sldId="289"/>
        </pc:sldMkLst>
        <pc:spChg chg="mod">
          <ac:chgData name="Linchen Wang" userId="23edae9413cede3f" providerId="LiveId" clId="{7E47BDC8-C5FF-4002-9080-110D1B4ABDAC}" dt="2020-12-07T07:30:30.310" v="421" actId="962"/>
          <ac:spMkLst>
            <pc:docMk/>
            <pc:sldMk cId="0" sldId="289"/>
            <ac:spMk id="2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05.345" v="637" actId="13244"/>
          <ac:spMkLst>
            <pc:docMk/>
            <pc:sldMk cId="0" sldId="289"/>
            <ac:spMk id="3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1:46.632" v="634" actId="13244"/>
          <ac:spMkLst>
            <pc:docMk/>
            <pc:sldMk cId="0" sldId="289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1:49.085" v="635" actId="13244"/>
          <ac:spMkLst>
            <pc:docMk/>
            <pc:sldMk cId="0" sldId="289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11.764" v="638" actId="13244"/>
          <ac:spMkLst>
            <pc:docMk/>
            <pc:sldMk cId="0" sldId="289"/>
            <ac:spMk id="6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31.565" v="422" actId="962"/>
          <ac:spMkLst>
            <pc:docMk/>
            <pc:sldMk cId="0" sldId="289"/>
            <ac:spMk id="7" creationId="{00000000-0000-0000-0000-000000000000}"/>
          </ac:spMkLst>
        </pc:spChg>
        <pc:spChg chg="mod ord">
          <ac:chgData name="Linchen Wang" userId="23edae9413cede3f" providerId="LiveId" clId="{7E47BDC8-C5FF-4002-9080-110D1B4ABDAC}" dt="2020-12-07T07:42:16.490" v="639" actId="13244"/>
          <ac:spMkLst>
            <pc:docMk/>
            <pc:sldMk cId="0" sldId="289"/>
            <ac:spMk id="9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33.822" v="424" actId="962"/>
          <ac:spMkLst>
            <pc:docMk/>
            <pc:sldMk cId="0" sldId="289"/>
            <ac:spMk id="10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34.925" v="425" actId="962"/>
          <ac:spMkLst>
            <pc:docMk/>
            <pc:sldMk cId="0" sldId="289"/>
            <ac:spMk id="11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36.064" v="426" actId="962"/>
          <ac:spMkLst>
            <pc:docMk/>
            <pc:sldMk cId="0" sldId="289"/>
            <ac:spMk id="12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2:25.422" v="642" actId="13244"/>
        <pc:sldMkLst>
          <pc:docMk/>
          <pc:sldMk cId="0" sldId="290"/>
        </pc:sldMkLst>
        <pc:spChg chg="mod">
          <ac:chgData name="Linchen Wang" userId="23edae9413cede3f" providerId="LiveId" clId="{7E47BDC8-C5FF-4002-9080-110D1B4ABDAC}" dt="2020-12-07T07:30:38.286" v="427" actId="962"/>
          <ac:spMkLst>
            <pc:docMk/>
            <pc:sldMk cId="0" sldId="290"/>
            <ac:spMk id="2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23.172" v="641" actId="13244"/>
          <ac:spMkLst>
            <pc:docMk/>
            <pc:sldMk cId="0" sldId="290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25.422" v="642" actId="13244"/>
          <ac:spMkLst>
            <pc:docMk/>
            <pc:sldMk cId="0" sldId="290"/>
            <ac:spMk id="5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39.748" v="428" actId="962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2:45.882" v="645" actId="13244"/>
        <pc:sldMkLst>
          <pc:docMk/>
          <pc:sldMk cId="0" sldId="291"/>
        </pc:sldMkLst>
        <pc:spChg chg="mod">
          <ac:chgData name="Linchen Wang" userId="23edae9413cede3f" providerId="LiveId" clId="{7E47BDC8-C5FF-4002-9080-110D1B4ABDAC}" dt="2020-12-07T07:30:40.833" v="429" actId="962"/>
          <ac:spMkLst>
            <pc:docMk/>
            <pc:sldMk cId="0" sldId="291"/>
            <ac:spMk id="3" creationId="{00000000-0000-0000-0000-000000000000}"/>
          </ac:spMkLst>
        </pc:spChg>
        <pc:spChg chg="mod">
          <ac:chgData name="Linchen Wang" userId="23edae9413cede3f" providerId="LiveId" clId="{7E47BDC8-C5FF-4002-9080-110D1B4ABDAC}" dt="2020-12-07T07:30:42.290" v="430" actId="962"/>
          <ac:spMkLst>
            <pc:docMk/>
            <pc:sldMk cId="0" sldId="291"/>
            <ac:spMk id="4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44.037" v="644" actId="13244"/>
          <ac:spMkLst>
            <pc:docMk/>
            <pc:sldMk cId="0" sldId="291"/>
            <ac:spMk id="7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45.882" v="645" actId="13244"/>
          <ac:spMkLst>
            <pc:docMk/>
            <pc:sldMk cId="0" sldId="291"/>
            <ac:spMk id="9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34.947" v="643" actId="13244"/>
          <ac:spMkLst>
            <pc:docMk/>
            <pc:sldMk cId="0" sldId="291"/>
            <ac:spMk id="11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34.947" v="643" actId="13244"/>
          <ac:spMkLst>
            <pc:docMk/>
            <pc:sldMk cId="0" sldId="291"/>
            <ac:spMk id="12" creationId="{00000000-0000-0000-0000-000000000000}"/>
          </ac:spMkLst>
        </pc:spChg>
      </pc:sldChg>
      <pc:sldChg chg="addSp delSp modSp mod">
        <pc:chgData name="Linchen Wang" userId="23edae9413cede3f" providerId="LiveId" clId="{7E47BDC8-C5FF-4002-9080-110D1B4ABDAC}" dt="2020-12-07T07:32:17.135" v="547" actId="962"/>
        <pc:sldMkLst>
          <pc:docMk/>
          <pc:sldMk cId="0" sldId="295"/>
        </pc:sldMkLst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9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0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1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2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3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7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8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19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0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1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2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3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4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5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6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7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8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29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0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1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2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3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4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5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6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7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8" creationId="{00000000-0000-0000-0000-000000000000}"/>
          </ac:spMkLst>
        </pc:spChg>
        <pc:spChg chg="del mod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3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4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5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6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7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1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2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3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4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5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6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7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8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89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90" creationId="{00000000-0000-0000-0000-000000000000}"/>
          </ac:spMkLst>
        </pc:spChg>
        <pc:spChg chg="del">
          <ac:chgData name="Linchen Wang" userId="23edae9413cede3f" providerId="LiveId" clId="{7E47BDC8-C5FF-4002-9080-110D1B4ABDAC}" dt="2020-12-07T07:31:49.529" v="463" actId="478"/>
          <ac:spMkLst>
            <pc:docMk/>
            <pc:sldMk cId="0" sldId="295"/>
            <ac:spMk id="91" creationId="{00000000-0000-0000-0000-000000000000}"/>
          </ac:spMkLst>
        </pc:spChg>
        <pc:picChg chg="add mod">
          <ac:chgData name="Linchen Wang" userId="23edae9413cede3f" providerId="LiveId" clId="{7E47BDC8-C5FF-4002-9080-110D1B4ABDAC}" dt="2020-12-07T07:32:17.135" v="547" actId="962"/>
          <ac:picMkLst>
            <pc:docMk/>
            <pc:sldMk cId="0" sldId="295"/>
            <ac:picMk id="95" creationId="{7A48B1E7-C69D-4BD2-B452-7F83D13EE5F0}"/>
          </ac:picMkLst>
        </pc:picChg>
      </pc:sldChg>
      <pc:sldChg chg="modSp mod">
        <pc:chgData name="Linchen Wang" userId="23edae9413cede3f" providerId="LiveId" clId="{7E47BDC8-C5FF-4002-9080-110D1B4ABDAC}" dt="2020-12-07T07:42:55.565" v="647" actId="13244"/>
        <pc:sldMkLst>
          <pc:docMk/>
          <pc:sldMk cId="0" sldId="297"/>
        </pc:sldMkLst>
        <pc:spChg chg="ord">
          <ac:chgData name="Linchen Wang" userId="23edae9413cede3f" providerId="LiveId" clId="{7E47BDC8-C5FF-4002-9080-110D1B4ABDAC}" dt="2020-12-07T07:42:55.565" v="647" actId="13244"/>
          <ac:spMkLst>
            <pc:docMk/>
            <pc:sldMk cId="0" sldId="297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52.768" v="646" actId="13244"/>
          <ac:spMkLst>
            <pc:docMk/>
            <pc:sldMk cId="0" sldId="297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2:52.768" v="646" actId="13244"/>
          <ac:spMkLst>
            <pc:docMk/>
            <pc:sldMk cId="0" sldId="297"/>
            <ac:spMk id="7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3:23.818" v="651" actId="13244"/>
        <pc:sldMkLst>
          <pc:docMk/>
          <pc:sldMk cId="0" sldId="298"/>
        </pc:sldMkLst>
        <pc:spChg chg="ord">
          <ac:chgData name="Linchen Wang" userId="23edae9413cede3f" providerId="LiveId" clId="{7E47BDC8-C5FF-4002-9080-110D1B4ABDAC}" dt="2020-12-07T07:43:18.929" v="649" actId="13244"/>
          <ac:spMkLst>
            <pc:docMk/>
            <pc:sldMk cId="0" sldId="298"/>
            <ac:spMk id="3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23.818" v="651" actId="13244"/>
          <ac:spMkLst>
            <pc:docMk/>
            <pc:sldMk cId="0" sldId="298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21.606" v="650" actId="13244"/>
          <ac:spMkLst>
            <pc:docMk/>
            <pc:sldMk cId="0" sldId="298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21.606" v="650" actId="13244"/>
          <ac:spMkLst>
            <pc:docMk/>
            <pc:sldMk cId="0" sldId="298"/>
            <ac:spMk id="7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3:33.253" v="653" actId="13244"/>
        <pc:sldMkLst>
          <pc:docMk/>
          <pc:sldMk cId="0" sldId="299"/>
        </pc:sldMkLst>
        <pc:spChg chg="ord">
          <ac:chgData name="Linchen Wang" userId="23edae9413cede3f" providerId="LiveId" clId="{7E47BDC8-C5FF-4002-9080-110D1B4ABDAC}" dt="2020-12-07T07:43:33.253" v="653" actId="13244"/>
          <ac:spMkLst>
            <pc:docMk/>
            <pc:sldMk cId="0" sldId="299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33.253" v="653" actId="13244"/>
          <ac:spMkLst>
            <pc:docMk/>
            <pc:sldMk cId="0" sldId="299"/>
            <ac:spMk id="6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29.399" v="652" actId="13244"/>
          <ac:spMkLst>
            <pc:docMk/>
            <pc:sldMk cId="0" sldId="299"/>
            <ac:spMk id="7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29.399" v="652" actId="13244"/>
          <ac:spMkLst>
            <pc:docMk/>
            <pc:sldMk cId="0" sldId="299"/>
            <ac:spMk id="8" creationId="{00000000-0000-0000-0000-000000000000}"/>
          </ac:spMkLst>
        </pc:spChg>
      </pc:sldChg>
      <pc:sldChg chg="modSp mod">
        <pc:chgData name="Linchen Wang" userId="23edae9413cede3f" providerId="LiveId" clId="{7E47BDC8-C5FF-4002-9080-110D1B4ABDAC}" dt="2020-12-07T07:43:39.846" v="654" actId="13244"/>
        <pc:sldMkLst>
          <pc:docMk/>
          <pc:sldMk cId="0" sldId="300"/>
        </pc:sldMkLst>
        <pc:spChg chg="ord">
          <ac:chgData name="Linchen Wang" userId="23edae9413cede3f" providerId="LiveId" clId="{7E47BDC8-C5FF-4002-9080-110D1B4ABDAC}" dt="2020-12-07T07:43:39.846" v="654" actId="13244"/>
          <ac:spMkLst>
            <pc:docMk/>
            <pc:sldMk cId="0" sldId="300"/>
            <ac:spMk id="5" creationId="{00000000-0000-0000-0000-000000000000}"/>
          </ac:spMkLst>
        </pc:spChg>
        <pc:spChg chg="ord">
          <ac:chgData name="Linchen Wang" userId="23edae9413cede3f" providerId="LiveId" clId="{7E47BDC8-C5FF-4002-9080-110D1B4ABDAC}" dt="2020-12-07T07:43:39.846" v="654" actId="13244"/>
          <ac:spMkLst>
            <pc:docMk/>
            <pc:sldMk cId="0" sldId="300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38421" y="2335280"/>
            <a:ext cx="1676400" cy="2668270"/>
          </a:xfrm>
          <a:custGeom>
            <a:avLst/>
            <a:gdLst/>
            <a:ahLst/>
            <a:cxnLst/>
            <a:rect l="l" t="t" r="r" b="b"/>
            <a:pathLst>
              <a:path w="1676400" h="2668270">
                <a:moveTo>
                  <a:pt x="12699" y="1050103"/>
                </a:moveTo>
                <a:lnTo>
                  <a:pt x="12699" y="765538"/>
                </a:lnTo>
                <a:lnTo>
                  <a:pt x="0" y="813303"/>
                </a:lnTo>
                <a:lnTo>
                  <a:pt x="0" y="1001458"/>
                </a:lnTo>
                <a:lnTo>
                  <a:pt x="12699" y="1050103"/>
                </a:lnTo>
                <a:close/>
              </a:path>
              <a:path w="1676400" h="2668270">
                <a:moveTo>
                  <a:pt x="1054100" y="2322497"/>
                </a:moveTo>
                <a:lnTo>
                  <a:pt x="1054100" y="1582923"/>
                </a:lnTo>
                <a:lnTo>
                  <a:pt x="1041400" y="1649217"/>
                </a:lnTo>
                <a:lnTo>
                  <a:pt x="1028700" y="1701254"/>
                </a:lnTo>
                <a:lnTo>
                  <a:pt x="1003300" y="1751647"/>
                </a:lnTo>
                <a:lnTo>
                  <a:pt x="977900" y="1847597"/>
                </a:lnTo>
                <a:lnTo>
                  <a:pt x="952500" y="1893206"/>
                </a:lnTo>
                <a:lnTo>
                  <a:pt x="939800" y="1937269"/>
                </a:lnTo>
                <a:lnTo>
                  <a:pt x="914400" y="1979813"/>
                </a:lnTo>
                <a:lnTo>
                  <a:pt x="889000" y="2020863"/>
                </a:lnTo>
                <a:lnTo>
                  <a:pt x="863600" y="2060442"/>
                </a:lnTo>
                <a:lnTo>
                  <a:pt x="838200" y="2098577"/>
                </a:lnTo>
                <a:lnTo>
                  <a:pt x="812800" y="2135293"/>
                </a:lnTo>
                <a:lnTo>
                  <a:pt x="787400" y="2170613"/>
                </a:lnTo>
                <a:lnTo>
                  <a:pt x="762000" y="2204564"/>
                </a:lnTo>
                <a:lnTo>
                  <a:pt x="736600" y="2237170"/>
                </a:lnTo>
                <a:lnTo>
                  <a:pt x="698500" y="2268457"/>
                </a:lnTo>
                <a:lnTo>
                  <a:pt x="660400" y="2298448"/>
                </a:lnTo>
                <a:lnTo>
                  <a:pt x="635000" y="2327170"/>
                </a:lnTo>
                <a:lnTo>
                  <a:pt x="596900" y="2354648"/>
                </a:lnTo>
                <a:lnTo>
                  <a:pt x="558800" y="2380905"/>
                </a:lnTo>
                <a:lnTo>
                  <a:pt x="520700" y="2405968"/>
                </a:lnTo>
                <a:lnTo>
                  <a:pt x="482600" y="2429861"/>
                </a:lnTo>
                <a:lnTo>
                  <a:pt x="444500" y="2452609"/>
                </a:lnTo>
                <a:lnTo>
                  <a:pt x="393700" y="2474238"/>
                </a:lnTo>
                <a:lnTo>
                  <a:pt x="355600" y="2494772"/>
                </a:lnTo>
                <a:lnTo>
                  <a:pt x="317500" y="2514236"/>
                </a:lnTo>
                <a:lnTo>
                  <a:pt x="266700" y="2532655"/>
                </a:lnTo>
                <a:lnTo>
                  <a:pt x="215900" y="2550054"/>
                </a:lnTo>
                <a:lnTo>
                  <a:pt x="165100" y="2566459"/>
                </a:lnTo>
                <a:lnTo>
                  <a:pt x="127000" y="2581893"/>
                </a:lnTo>
                <a:lnTo>
                  <a:pt x="76200" y="2596383"/>
                </a:lnTo>
                <a:lnTo>
                  <a:pt x="0" y="2615433"/>
                </a:lnTo>
                <a:lnTo>
                  <a:pt x="0" y="2668011"/>
                </a:lnTo>
                <a:lnTo>
                  <a:pt x="63500" y="2664963"/>
                </a:lnTo>
                <a:lnTo>
                  <a:pt x="127000" y="2660391"/>
                </a:lnTo>
                <a:lnTo>
                  <a:pt x="190500" y="2653533"/>
                </a:lnTo>
                <a:lnTo>
                  <a:pt x="241300" y="2645913"/>
                </a:lnTo>
                <a:lnTo>
                  <a:pt x="292100" y="2638081"/>
                </a:lnTo>
                <a:lnTo>
                  <a:pt x="342900" y="2628971"/>
                </a:lnTo>
                <a:lnTo>
                  <a:pt x="393700" y="2618574"/>
                </a:lnTo>
                <a:lnTo>
                  <a:pt x="444500" y="2606882"/>
                </a:lnTo>
                <a:lnTo>
                  <a:pt x="495300" y="2593885"/>
                </a:lnTo>
                <a:lnTo>
                  <a:pt x="546100" y="2579574"/>
                </a:lnTo>
                <a:lnTo>
                  <a:pt x="596900" y="2563939"/>
                </a:lnTo>
                <a:lnTo>
                  <a:pt x="647700" y="2546972"/>
                </a:lnTo>
                <a:lnTo>
                  <a:pt x="685800" y="2528662"/>
                </a:lnTo>
                <a:lnTo>
                  <a:pt x="736600" y="2509002"/>
                </a:lnTo>
                <a:lnTo>
                  <a:pt x="787400" y="2487980"/>
                </a:lnTo>
                <a:lnTo>
                  <a:pt x="825500" y="2465590"/>
                </a:lnTo>
                <a:lnTo>
                  <a:pt x="876300" y="2441820"/>
                </a:lnTo>
                <a:lnTo>
                  <a:pt x="914400" y="2416662"/>
                </a:lnTo>
                <a:lnTo>
                  <a:pt x="952500" y="2390106"/>
                </a:lnTo>
                <a:lnTo>
                  <a:pt x="1003300" y="2362143"/>
                </a:lnTo>
                <a:lnTo>
                  <a:pt x="1041400" y="2332765"/>
                </a:lnTo>
                <a:lnTo>
                  <a:pt x="1054100" y="2322497"/>
                </a:lnTo>
                <a:close/>
              </a:path>
              <a:path w="1676400" h="2668270">
                <a:moveTo>
                  <a:pt x="1663700" y="1256025"/>
                </a:moveTo>
                <a:lnTo>
                  <a:pt x="1663700" y="872272"/>
                </a:lnTo>
                <a:lnTo>
                  <a:pt x="1651000" y="825783"/>
                </a:lnTo>
                <a:lnTo>
                  <a:pt x="1651000" y="779633"/>
                </a:lnTo>
                <a:lnTo>
                  <a:pt x="1600199" y="600233"/>
                </a:lnTo>
                <a:lnTo>
                  <a:pt x="1574799" y="557131"/>
                </a:lnTo>
                <a:lnTo>
                  <a:pt x="1562099" y="514909"/>
                </a:lnTo>
                <a:lnTo>
                  <a:pt x="1536699" y="473656"/>
                </a:lnTo>
                <a:lnTo>
                  <a:pt x="1511299" y="433461"/>
                </a:lnTo>
                <a:lnTo>
                  <a:pt x="1498599" y="394416"/>
                </a:lnTo>
                <a:lnTo>
                  <a:pt x="1473199" y="356609"/>
                </a:lnTo>
                <a:lnTo>
                  <a:pt x="1447799" y="320130"/>
                </a:lnTo>
                <a:lnTo>
                  <a:pt x="1409699" y="285070"/>
                </a:lnTo>
                <a:lnTo>
                  <a:pt x="1384299" y="251519"/>
                </a:lnTo>
                <a:lnTo>
                  <a:pt x="1346199" y="219565"/>
                </a:lnTo>
                <a:lnTo>
                  <a:pt x="1320799" y="189299"/>
                </a:lnTo>
                <a:lnTo>
                  <a:pt x="1282699" y="160812"/>
                </a:lnTo>
                <a:lnTo>
                  <a:pt x="1244599" y="134192"/>
                </a:lnTo>
                <a:lnTo>
                  <a:pt x="1206499" y="109529"/>
                </a:lnTo>
                <a:lnTo>
                  <a:pt x="1155699" y="86914"/>
                </a:lnTo>
                <a:lnTo>
                  <a:pt x="1117599" y="66437"/>
                </a:lnTo>
                <a:lnTo>
                  <a:pt x="1079499" y="48187"/>
                </a:lnTo>
                <a:lnTo>
                  <a:pt x="1028699" y="32253"/>
                </a:lnTo>
                <a:lnTo>
                  <a:pt x="977899" y="17775"/>
                </a:lnTo>
                <a:lnTo>
                  <a:pt x="914399" y="7869"/>
                </a:lnTo>
                <a:lnTo>
                  <a:pt x="888999" y="4059"/>
                </a:lnTo>
                <a:lnTo>
                  <a:pt x="838199" y="286"/>
                </a:lnTo>
                <a:lnTo>
                  <a:pt x="787399" y="0"/>
                </a:lnTo>
                <a:lnTo>
                  <a:pt x="736599" y="3139"/>
                </a:lnTo>
                <a:lnTo>
                  <a:pt x="685799" y="9646"/>
                </a:lnTo>
                <a:lnTo>
                  <a:pt x="634999" y="19461"/>
                </a:lnTo>
                <a:lnTo>
                  <a:pt x="584199" y="32525"/>
                </a:lnTo>
                <a:lnTo>
                  <a:pt x="546099" y="48777"/>
                </a:lnTo>
                <a:lnTo>
                  <a:pt x="495299" y="68159"/>
                </a:lnTo>
                <a:lnTo>
                  <a:pt x="444499" y="90611"/>
                </a:lnTo>
                <a:lnTo>
                  <a:pt x="406399" y="116073"/>
                </a:lnTo>
                <a:lnTo>
                  <a:pt x="355599" y="146553"/>
                </a:lnTo>
                <a:lnTo>
                  <a:pt x="317499" y="180081"/>
                </a:lnTo>
                <a:lnTo>
                  <a:pt x="279399" y="211798"/>
                </a:lnTo>
                <a:lnTo>
                  <a:pt x="241299" y="245721"/>
                </a:lnTo>
                <a:lnTo>
                  <a:pt x="203199" y="281687"/>
                </a:lnTo>
                <a:lnTo>
                  <a:pt x="177799" y="319534"/>
                </a:lnTo>
                <a:lnTo>
                  <a:pt x="152399" y="359098"/>
                </a:lnTo>
                <a:lnTo>
                  <a:pt x="126999" y="400216"/>
                </a:lnTo>
                <a:lnTo>
                  <a:pt x="101599" y="442725"/>
                </a:lnTo>
                <a:lnTo>
                  <a:pt x="88899" y="486462"/>
                </a:lnTo>
                <a:lnTo>
                  <a:pt x="63499" y="531264"/>
                </a:lnTo>
                <a:lnTo>
                  <a:pt x="12699" y="717858"/>
                </a:lnTo>
                <a:lnTo>
                  <a:pt x="12699" y="1097848"/>
                </a:lnTo>
                <a:lnTo>
                  <a:pt x="38099" y="1190333"/>
                </a:lnTo>
                <a:lnTo>
                  <a:pt x="63499" y="1278308"/>
                </a:lnTo>
                <a:lnTo>
                  <a:pt x="88899" y="1320415"/>
                </a:lnTo>
                <a:lnTo>
                  <a:pt x="101599" y="1361169"/>
                </a:lnTo>
                <a:lnTo>
                  <a:pt x="126999" y="1400492"/>
                </a:lnTo>
                <a:lnTo>
                  <a:pt x="152399" y="1438310"/>
                </a:lnTo>
                <a:lnTo>
                  <a:pt x="190499" y="1474548"/>
                </a:lnTo>
                <a:lnTo>
                  <a:pt x="215899" y="1509128"/>
                </a:lnTo>
                <a:lnTo>
                  <a:pt x="253999" y="1541977"/>
                </a:lnTo>
                <a:lnTo>
                  <a:pt x="292099" y="1573017"/>
                </a:lnTo>
                <a:lnTo>
                  <a:pt x="317499" y="1592067"/>
                </a:lnTo>
                <a:lnTo>
                  <a:pt x="355599" y="1608831"/>
                </a:lnTo>
                <a:lnTo>
                  <a:pt x="393699" y="1632180"/>
                </a:lnTo>
                <a:lnTo>
                  <a:pt x="444499" y="1651627"/>
                </a:lnTo>
                <a:lnTo>
                  <a:pt x="495299" y="1667186"/>
                </a:lnTo>
                <a:lnTo>
                  <a:pt x="533399" y="1675952"/>
                </a:lnTo>
                <a:lnTo>
                  <a:pt x="533399" y="612960"/>
                </a:lnTo>
                <a:lnTo>
                  <a:pt x="546099" y="561455"/>
                </a:lnTo>
                <a:lnTo>
                  <a:pt x="546099" y="427731"/>
                </a:lnTo>
                <a:lnTo>
                  <a:pt x="558799" y="398775"/>
                </a:lnTo>
                <a:lnTo>
                  <a:pt x="558799" y="345435"/>
                </a:lnTo>
                <a:lnTo>
                  <a:pt x="571499" y="321813"/>
                </a:lnTo>
                <a:lnTo>
                  <a:pt x="571499" y="298953"/>
                </a:lnTo>
                <a:lnTo>
                  <a:pt x="584199" y="254787"/>
                </a:lnTo>
                <a:lnTo>
                  <a:pt x="609599" y="213395"/>
                </a:lnTo>
                <a:lnTo>
                  <a:pt x="634999" y="177254"/>
                </a:lnTo>
                <a:lnTo>
                  <a:pt x="673099" y="148839"/>
                </a:lnTo>
                <a:lnTo>
                  <a:pt x="698499" y="139695"/>
                </a:lnTo>
                <a:lnTo>
                  <a:pt x="711199" y="133599"/>
                </a:lnTo>
                <a:lnTo>
                  <a:pt x="749299" y="128593"/>
                </a:lnTo>
                <a:lnTo>
                  <a:pt x="787399" y="129747"/>
                </a:lnTo>
                <a:lnTo>
                  <a:pt x="825499" y="137398"/>
                </a:lnTo>
                <a:lnTo>
                  <a:pt x="863599" y="151887"/>
                </a:lnTo>
                <a:lnTo>
                  <a:pt x="876299" y="160269"/>
                </a:lnTo>
                <a:lnTo>
                  <a:pt x="888999" y="169413"/>
                </a:lnTo>
                <a:lnTo>
                  <a:pt x="901699" y="190749"/>
                </a:lnTo>
                <a:lnTo>
                  <a:pt x="927099" y="213609"/>
                </a:lnTo>
                <a:lnTo>
                  <a:pt x="952499" y="259506"/>
                </a:lnTo>
                <a:lnTo>
                  <a:pt x="977899" y="306786"/>
                </a:lnTo>
                <a:lnTo>
                  <a:pt x="1003299" y="355411"/>
                </a:lnTo>
                <a:lnTo>
                  <a:pt x="1041399" y="508979"/>
                </a:lnTo>
                <a:lnTo>
                  <a:pt x="1054099" y="562605"/>
                </a:lnTo>
                <a:lnTo>
                  <a:pt x="1079499" y="720339"/>
                </a:lnTo>
                <a:lnTo>
                  <a:pt x="1079499" y="770806"/>
                </a:lnTo>
                <a:lnTo>
                  <a:pt x="1092199" y="821262"/>
                </a:lnTo>
                <a:lnTo>
                  <a:pt x="1092200" y="2291215"/>
                </a:lnTo>
                <a:lnTo>
                  <a:pt x="1117600" y="2269723"/>
                </a:lnTo>
                <a:lnTo>
                  <a:pt x="1155700" y="2236041"/>
                </a:lnTo>
                <a:lnTo>
                  <a:pt x="1193800" y="2200905"/>
                </a:lnTo>
                <a:lnTo>
                  <a:pt x="1231900" y="2165091"/>
                </a:lnTo>
                <a:lnTo>
                  <a:pt x="1308100" y="2089265"/>
                </a:lnTo>
                <a:lnTo>
                  <a:pt x="1333500" y="2050135"/>
                </a:lnTo>
                <a:lnTo>
                  <a:pt x="1371600" y="2009691"/>
                </a:lnTo>
                <a:lnTo>
                  <a:pt x="1397000" y="1968020"/>
                </a:lnTo>
                <a:lnTo>
                  <a:pt x="1422400" y="1925212"/>
                </a:lnTo>
                <a:lnTo>
                  <a:pt x="1447800" y="1881354"/>
                </a:lnTo>
                <a:lnTo>
                  <a:pt x="1473200" y="1836536"/>
                </a:lnTo>
                <a:lnTo>
                  <a:pt x="1524000" y="1744372"/>
                </a:lnTo>
                <a:lnTo>
                  <a:pt x="1536700" y="1697204"/>
                </a:lnTo>
                <a:lnTo>
                  <a:pt x="1562100" y="1649429"/>
                </a:lnTo>
                <a:lnTo>
                  <a:pt x="1574800" y="1601136"/>
                </a:lnTo>
                <a:lnTo>
                  <a:pt x="1600200" y="1552414"/>
                </a:lnTo>
                <a:lnTo>
                  <a:pt x="1638300" y="1404557"/>
                </a:lnTo>
                <a:lnTo>
                  <a:pt x="1638300" y="1355004"/>
                </a:lnTo>
                <a:lnTo>
                  <a:pt x="1663700" y="1256025"/>
                </a:lnTo>
                <a:close/>
              </a:path>
              <a:path w="1676400" h="2668270">
                <a:moveTo>
                  <a:pt x="1092200" y="2291215"/>
                </a:moveTo>
                <a:lnTo>
                  <a:pt x="1092200" y="1321557"/>
                </a:lnTo>
                <a:lnTo>
                  <a:pt x="1079500" y="1372611"/>
                </a:lnTo>
                <a:lnTo>
                  <a:pt x="1079500" y="1424427"/>
                </a:lnTo>
                <a:lnTo>
                  <a:pt x="1054100" y="1438905"/>
                </a:lnTo>
                <a:lnTo>
                  <a:pt x="1016000" y="1451097"/>
                </a:lnTo>
                <a:lnTo>
                  <a:pt x="990600" y="1461765"/>
                </a:lnTo>
                <a:lnTo>
                  <a:pt x="939800" y="1477084"/>
                </a:lnTo>
                <a:lnTo>
                  <a:pt x="901700" y="1484266"/>
                </a:lnTo>
                <a:lnTo>
                  <a:pt x="850900" y="1483314"/>
                </a:lnTo>
                <a:lnTo>
                  <a:pt x="812799" y="1474229"/>
                </a:lnTo>
                <a:lnTo>
                  <a:pt x="761999" y="1457014"/>
                </a:lnTo>
                <a:lnTo>
                  <a:pt x="723899" y="1431671"/>
                </a:lnTo>
                <a:lnTo>
                  <a:pt x="698499" y="1398202"/>
                </a:lnTo>
                <a:lnTo>
                  <a:pt x="660399" y="1356609"/>
                </a:lnTo>
                <a:lnTo>
                  <a:pt x="634999" y="1301745"/>
                </a:lnTo>
                <a:lnTo>
                  <a:pt x="609599" y="1223608"/>
                </a:lnTo>
                <a:lnTo>
                  <a:pt x="558799" y="1028815"/>
                </a:lnTo>
                <a:lnTo>
                  <a:pt x="558799" y="979313"/>
                </a:lnTo>
                <a:lnTo>
                  <a:pt x="546099" y="929889"/>
                </a:lnTo>
                <a:lnTo>
                  <a:pt x="546099" y="715993"/>
                </a:lnTo>
                <a:lnTo>
                  <a:pt x="533399" y="664455"/>
                </a:lnTo>
                <a:lnTo>
                  <a:pt x="533399" y="1675952"/>
                </a:lnTo>
                <a:lnTo>
                  <a:pt x="546099" y="1678873"/>
                </a:lnTo>
                <a:lnTo>
                  <a:pt x="596899" y="1686703"/>
                </a:lnTo>
                <a:lnTo>
                  <a:pt x="647699" y="1690689"/>
                </a:lnTo>
                <a:lnTo>
                  <a:pt x="698499" y="1690848"/>
                </a:lnTo>
                <a:lnTo>
                  <a:pt x="749299" y="1687193"/>
                </a:lnTo>
                <a:lnTo>
                  <a:pt x="800099" y="1679740"/>
                </a:lnTo>
                <a:lnTo>
                  <a:pt x="850900" y="1668504"/>
                </a:lnTo>
                <a:lnTo>
                  <a:pt x="889000" y="1653499"/>
                </a:lnTo>
                <a:lnTo>
                  <a:pt x="939800" y="1634739"/>
                </a:lnTo>
                <a:lnTo>
                  <a:pt x="965200" y="1623309"/>
                </a:lnTo>
                <a:lnTo>
                  <a:pt x="990600" y="1611117"/>
                </a:lnTo>
                <a:lnTo>
                  <a:pt x="1016000" y="1598163"/>
                </a:lnTo>
                <a:lnTo>
                  <a:pt x="1054100" y="1582923"/>
                </a:lnTo>
                <a:lnTo>
                  <a:pt x="1054100" y="2322497"/>
                </a:lnTo>
                <a:lnTo>
                  <a:pt x="1079500" y="2301961"/>
                </a:lnTo>
                <a:lnTo>
                  <a:pt x="1092200" y="2291215"/>
                </a:lnTo>
                <a:close/>
              </a:path>
              <a:path w="1676400" h="2668270">
                <a:moveTo>
                  <a:pt x="1676400" y="1106673"/>
                </a:moveTo>
                <a:lnTo>
                  <a:pt x="1676400" y="1012882"/>
                </a:lnTo>
                <a:lnTo>
                  <a:pt x="1663700" y="965912"/>
                </a:lnTo>
                <a:lnTo>
                  <a:pt x="1663700" y="1156965"/>
                </a:lnTo>
                <a:lnTo>
                  <a:pt x="1676400" y="110667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4077" y="589280"/>
            <a:ext cx="3730244" cy="89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813" y="1480863"/>
            <a:ext cx="7805420" cy="226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908" y="7439538"/>
            <a:ext cx="33940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799" y="7434206"/>
            <a:ext cx="4667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1352" y="3039872"/>
            <a:ext cx="31540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Manipulating</a:t>
            </a:r>
            <a:r>
              <a:rPr spc="-60" dirty="0"/>
              <a:t> </a:t>
            </a:r>
            <a:r>
              <a:rPr dirty="0"/>
              <a:t>Data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27908" y="7423657"/>
            <a:ext cx="3394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Copyright </a:t>
            </a:r>
            <a:r>
              <a:rPr sz="1300" spc="15" dirty="0">
                <a:latin typeface="Arial"/>
                <a:cs typeface="Arial"/>
              </a:rPr>
              <a:t>© </a:t>
            </a:r>
            <a:r>
              <a:rPr sz="1300" spc="5" dirty="0">
                <a:latin typeface="Arial"/>
                <a:cs typeface="Arial"/>
              </a:rPr>
              <a:t>2009, Oracle. </a:t>
            </a:r>
            <a:r>
              <a:rPr sz="1300" dirty="0">
                <a:latin typeface="Arial"/>
                <a:cs typeface="Arial"/>
              </a:rPr>
              <a:t>All rights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402" y="589280"/>
            <a:ext cx="692213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Inserting Specific Date and Time</a:t>
            </a:r>
            <a:r>
              <a:rPr spc="-35" dirty="0"/>
              <a:t> </a:t>
            </a:r>
            <a:r>
              <a:rPr spc="5" dirty="0"/>
              <a:t>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6544" y="1591364"/>
            <a:ext cx="3489325" cy="49244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Add </a:t>
            </a:r>
            <a:r>
              <a:rPr sz="2400" spc="5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employee.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7" name="Picture 16" descr="Insert value with a date format &quot;MON DD, YYYY&quot;">
            <a:extLst>
              <a:ext uri="{FF2B5EF4-FFF2-40B4-BE49-F238E27FC236}">
                <a16:creationId xmlns:a16="http://schemas.microsoft.com/office/drawing/2014/main" id="{725C5D13-546E-4ED6-BA2D-333A29BD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127941"/>
            <a:ext cx="7924800" cy="20985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6544" y="4349763"/>
            <a:ext cx="325120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Verify your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addition.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9" name="Picture 18" descr="verify the date format shown as 03-FEB-99">
            <a:extLst>
              <a:ext uri="{FF2B5EF4-FFF2-40B4-BE49-F238E27FC236}">
                <a16:creationId xmlns:a16="http://schemas.microsoft.com/office/drawing/2014/main" id="{38F50865-923E-452C-9B1A-028E0F973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85106"/>
            <a:ext cx="9601200" cy="64116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508" y="589280"/>
            <a:ext cx="29349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 </a:t>
            </a:r>
            <a:r>
              <a:rPr spc="5" dirty="0"/>
              <a:t>a</a:t>
            </a:r>
            <a:r>
              <a:rPr spc="-70" dirty="0"/>
              <a:t> </a:t>
            </a:r>
            <a:r>
              <a:rPr dirty="0"/>
              <a:t>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544" y="1654237"/>
            <a:ext cx="8057515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&amp;</a:t>
            </a:r>
            <a:r>
              <a:rPr sz="2400" spc="-70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substitution in a </a:t>
            </a:r>
            <a:r>
              <a:rPr sz="2400" spc="10" dirty="0">
                <a:latin typeface="Arial"/>
                <a:cs typeface="Arial"/>
              </a:rPr>
              <a:t>SQL </a:t>
            </a:r>
            <a:r>
              <a:rPr sz="2400" spc="5" dirty="0">
                <a:latin typeface="Arial"/>
                <a:cs typeface="Arial"/>
              </a:rPr>
              <a:t>statement to prompt for  values.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&amp;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is a placeholder for the variable 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3072383"/>
            <a:ext cx="8037830" cy="1098550"/>
          </a:xfrm>
          <a:custGeom>
            <a:avLst/>
            <a:gdLst/>
            <a:ahLst/>
            <a:cxnLst/>
            <a:rect l="l" t="t" r="r" b="b"/>
            <a:pathLst>
              <a:path w="8037830" h="1098550">
                <a:moveTo>
                  <a:pt x="8037576" y="1098041"/>
                </a:moveTo>
                <a:lnTo>
                  <a:pt x="8037576" y="0"/>
                </a:lnTo>
                <a:lnTo>
                  <a:pt x="0" y="0"/>
                </a:lnTo>
                <a:lnTo>
                  <a:pt x="0" y="1098042"/>
                </a:lnTo>
                <a:lnTo>
                  <a:pt x="8037576" y="109804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258" y="3072383"/>
            <a:ext cx="8037830" cy="109855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15"/>
              </a:spcBef>
            </a:pPr>
            <a:r>
              <a:rPr sz="1750" b="1" dirty="0">
                <a:latin typeface="Courier New"/>
                <a:cs typeface="Courier New"/>
              </a:rPr>
              <a:t>INSERT INTO</a:t>
            </a:r>
            <a:r>
              <a:rPr sz="1750" b="1" spc="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departments</a:t>
            </a:r>
            <a:endParaRPr sz="1750" dirty="0">
              <a:latin typeface="Courier New"/>
              <a:cs typeface="Courier New"/>
            </a:endParaRPr>
          </a:p>
          <a:p>
            <a:pPr marL="116839" marR="116839" indent="1478280">
              <a:lnSpc>
                <a:spcPct val="1262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50" b="1" dirty="0">
                <a:latin typeface="Courier New"/>
                <a:cs typeface="Courier New"/>
              </a:rPr>
              <a:t>(department_id, </a:t>
            </a:r>
            <a:r>
              <a:rPr sz="1750" b="1" spc="5" dirty="0">
                <a:latin typeface="Courier New"/>
                <a:cs typeface="Courier New"/>
              </a:rPr>
              <a:t>department_name, </a:t>
            </a:r>
            <a:r>
              <a:rPr sz="1750" b="1" dirty="0">
                <a:latin typeface="Courier New"/>
                <a:cs typeface="Courier New"/>
              </a:rPr>
              <a:t>location_id)  VALUES	(&amp;department_id,</a:t>
            </a:r>
            <a:r>
              <a:rPr sz="1750" b="1" spc="-10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'&amp;department_name',&amp;location);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51760" y="3826764"/>
            <a:ext cx="1900555" cy="287020"/>
          </a:xfrm>
          <a:custGeom>
            <a:avLst/>
            <a:gdLst/>
            <a:ahLst/>
            <a:cxnLst/>
            <a:rect l="l" t="t" r="r" b="b"/>
            <a:pathLst>
              <a:path w="1900554" h="287020">
                <a:moveTo>
                  <a:pt x="1900427" y="286512"/>
                </a:moveTo>
                <a:lnTo>
                  <a:pt x="1900427" y="0"/>
                </a:lnTo>
                <a:lnTo>
                  <a:pt x="0" y="0"/>
                </a:lnTo>
                <a:lnTo>
                  <a:pt x="0" y="286512"/>
                </a:lnTo>
                <a:lnTo>
                  <a:pt x="1900427" y="286512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6111" y="3826764"/>
            <a:ext cx="2513330" cy="295275"/>
          </a:xfrm>
          <a:custGeom>
            <a:avLst/>
            <a:gdLst/>
            <a:ahLst/>
            <a:cxnLst/>
            <a:rect l="l" t="t" r="r" b="b"/>
            <a:pathLst>
              <a:path w="2513329" h="295275">
                <a:moveTo>
                  <a:pt x="2513076" y="294893"/>
                </a:moveTo>
                <a:lnTo>
                  <a:pt x="2513076" y="0"/>
                </a:lnTo>
                <a:lnTo>
                  <a:pt x="0" y="0"/>
                </a:lnTo>
                <a:lnTo>
                  <a:pt x="0" y="294894"/>
                </a:lnTo>
                <a:lnTo>
                  <a:pt x="2513076" y="294893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5868" y="3826764"/>
            <a:ext cx="1374775" cy="291465"/>
          </a:xfrm>
          <a:custGeom>
            <a:avLst/>
            <a:gdLst/>
            <a:ahLst/>
            <a:cxnLst/>
            <a:rect l="l" t="t" r="r" b="b"/>
            <a:pathLst>
              <a:path w="1374775" h="291464">
                <a:moveTo>
                  <a:pt x="1374648" y="291084"/>
                </a:moveTo>
                <a:lnTo>
                  <a:pt x="1374648" y="0"/>
                </a:lnTo>
                <a:lnTo>
                  <a:pt x="0" y="0"/>
                </a:lnTo>
                <a:lnTo>
                  <a:pt x="0" y="291084"/>
                </a:lnTo>
                <a:lnTo>
                  <a:pt x="1374648" y="291084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A UI asking for entering DEPARTMENT_ID"/>
          <p:cNvSpPr/>
          <p:nvPr/>
        </p:nvSpPr>
        <p:spPr>
          <a:xfrm>
            <a:off x="921258" y="4305300"/>
            <a:ext cx="3419855" cy="191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4298441"/>
            <a:ext cx="3434079" cy="1924050"/>
          </a:xfrm>
          <a:custGeom>
            <a:avLst/>
            <a:gdLst/>
            <a:ahLst/>
            <a:cxnLst/>
            <a:rect l="l" t="t" r="r" b="b"/>
            <a:pathLst>
              <a:path w="3434079" h="1924050">
                <a:moveTo>
                  <a:pt x="3433572" y="1924050"/>
                </a:moveTo>
                <a:lnTo>
                  <a:pt x="3433572" y="0"/>
                </a:lnTo>
                <a:lnTo>
                  <a:pt x="0" y="0"/>
                </a:lnTo>
                <a:lnTo>
                  <a:pt x="0" y="1924050"/>
                </a:lnTo>
                <a:lnTo>
                  <a:pt x="3433572" y="192405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A UI asking for entering DEPARTMENT_NAME"/>
          <p:cNvSpPr/>
          <p:nvPr/>
        </p:nvSpPr>
        <p:spPr>
          <a:xfrm>
            <a:off x="3132582" y="4682490"/>
            <a:ext cx="3419094" cy="1910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25723" y="4675632"/>
            <a:ext cx="3432810" cy="1924050"/>
          </a:xfrm>
          <a:custGeom>
            <a:avLst/>
            <a:gdLst/>
            <a:ahLst/>
            <a:cxnLst/>
            <a:rect l="l" t="t" r="r" b="b"/>
            <a:pathLst>
              <a:path w="3432809" h="1924050">
                <a:moveTo>
                  <a:pt x="3432809" y="1924050"/>
                </a:moveTo>
                <a:lnTo>
                  <a:pt x="3432809" y="0"/>
                </a:lnTo>
                <a:lnTo>
                  <a:pt x="0" y="0"/>
                </a:lnTo>
                <a:lnTo>
                  <a:pt x="0" y="1924050"/>
                </a:lnTo>
                <a:lnTo>
                  <a:pt x="3432809" y="192405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descr="A UI asking for entering LOCATION"/>
          <p:cNvSpPr/>
          <p:nvPr/>
        </p:nvSpPr>
        <p:spPr>
          <a:xfrm>
            <a:off x="5343144" y="5143500"/>
            <a:ext cx="3419855" cy="1910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6285" y="5136641"/>
            <a:ext cx="3434079" cy="1924050"/>
          </a:xfrm>
          <a:custGeom>
            <a:avLst/>
            <a:gdLst/>
            <a:ahLst/>
            <a:cxnLst/>
            <a:rect l="l" t="t" r="r" b="b"/>
            <a:pathLst>
              <a:path w="3434079" h="1924050">
                <a:moveTo>
                  <a:pt x="3433572" y="1924050"/>
                </a:moveTo>
                <a:lnTo>
                  <a:pt x="3433572" y="0"/>
                </a:lnTo>
                <a:lnTo>
                  <a:pt x="0" y="0"/>
                </a:lnTo>
                <a:lnTo>
                  <a:pt x="0" y="1924050"/>
                </a:lnTo>
                <a:lnTo>
                  <a:pt x="3433572" y="192405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413384">
              <a:lnSpc>
                <a:spcPct val="100499"/>
              </a:lnSpc>
              <a:spcBef>
                <a:spcPts val="95"/>
              </a:spcBef>
            </a:pPr>
            <a:r>
              <a:rPr dirty="0"/>
              <a:t>Copying Rows  from Another</a:t>
            </a:r>
            <a:r>
              <a:rPr spc="-60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689229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Write your </a:t>
            </a:r>
            <a:r>
              <a:rPr sz="2400" spc="10" dirty="0">
                <a:latin typeface="Courier New"/>
                <a:cs typeface="Courier New"/>
              </a:rPr>
              <a:t>INSERT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 with a subquery: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256282"/>
            <a:ext cx="8037830" cy="1626235"/>
          </a:xfrm>
          <a:custGeom>
            <a:avLst/>
            <a:gdLst/>
            <a:ahLst/>
            <a:cxnLst/>
            <a:rect l="l" t="t" r="r" b="b"/>
            <a:pathLst>
              <a:path w="8037830" h="1626235">
                <a:moveTo>
                  <a:pt x="8037576" y="1626107"/>
                </a:moveTo>
                <a:lnTo>
                  <a:pt x="8037576" y="0"/>
                </a:lnTo>
                <a:lnTo>
                  <a:pt x="0" y="0"/>
                </a:lnTo>
                <a:lnTo>
                  <a:pt x="0" y="1626108"/>
                </a:lnTo>
                <a:lnTo>
                  <a:pt x="8037576" y="16261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258" y="2256282"/>
            <a:ext cx="8037830" cy="162623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970"/>
              </a:lnSpc>
            </a:pPr>
            <a:r>
              <a:rPr sz="1750" b="1" dirty="0">
                <a:latin typeface="Courier New"/>
                <a:cs typeface="Courier New"/>
              </a:rPr>
              <a:t>INSERT INTO sales_reps(id, name, salary,</a:t>
            </a:r>
            <a:r>
              <a:rPr sz="1750" b="1" spc="75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commission_pct)</a:t>
            </a:r>
            <a:endParaRPr sz="1750">
              <a:latin typeface="Courier New"/>
              <a:cs typeface="Courier New"/>
            </a:endParaRPr>
          </a:p>
          <a:p>
            <a:pPr marL="385445" marR="520065">
              <a:lnSpc>
                <a:spcPct val="100899"/>
              </a:lnSpc>
              <a:tabLst>
                <a:tab pos="1325880" algn="l"/>
              </a:tabLst>
            </a:pPr>
            <a:r>
              <a:rPr sz="1750" b="1" dirty="0">
                <a:latin typeface="Courier New"/>
                <a:cs typeface="Courier New"/>
              </a:rPr>
              <a:t>SELECT employee_id, </a:t>
            </a:r>
            <a:r>
              <a:rPr sz="1750" b="1" spc="5" dirty="0">
                <a:latin typeface="Courier New"/>
                <a:cs typeface="Courier New"/>
              </a:rPr>
              <a:t>last_name, </a:t>
            </a:r>
            <a:r>
              <a:rPr sz="1750" b="1" dirty="0">
                <a:latin typeface="Courier New"/>
                <a:cs typeface="Courier New"/>
              </a:rPr>
              <a:t>salary, commission_pct  FROM	employees</a:t>
            </a:r>
            <a:endParaRPr sz="1750">
              <a:latin typeface="Courier New"/>
              <a:cs typeface="Courier New"/>
            </a:endParaRPr>
          </a:p>
          <a:p>
            <a:pPr marL="385445">
              <a:lnSpc>
                <a:spcPct val="100000"/>
              </a:lnSpc>
              <a:spcBef>
                <a:spcPts val="15"/>
              </a:spcBef>
              <a:tabLst>
                <a:tab pos="1325880" algn="l"/>
              </a:tabLst>
            </a:pPr>
            <a:r>
              <a:rPr sz="1750" b="1" dirty="0">
                <a:latin typeface="Courier New"/>
                <a:cs typeface="Courier New"/>
              </a:rPr>
              <a:t>WHERE	job_id LIKE</a:t>
            </a:r>
            <a:r>
              <a:rPr sz="1750" b="1" spc="1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'%REP%';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9680" y="2548127"/>
            <a:ext cx="7280909" cy="845185"/>
          </a:xfrm>
          <a:custGeom>
            <a:avLst/>
            <a:gdLst/>
            <a:ahLst/>
            <a:cxnLst/>
            <a:rect l="l" t="t" r="r" b="b"/>
            <a:pathLst>
              <a:path w="7280909" h="845185">
                <a:moveTo>
                  <a:pt x="7280909" y="845057"/>
                </a:moveTo>
                <a:lnTo>
                  <a:pt x="7280909" y="0"/>
                </a:lnTo>
                <a:lnTo>
                  <a:pt x="0" y="0"/>
                </a:lnTo>
                <a:lnTo>
                  <a:pt x="0" y="845058"/>
                </a:lnTo>
                <a:lnTo>
                  <a:pt x="7280909" y="845057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897" y="3550920"/>
            <a:ext cx="1407413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13" y="3889197"/>
            <a:ext cx="8282305" cy="208851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9430" indent="-50736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latin typeface="Arial"/>
                <a:cs typeface="Arial"/>
              </a:rPr>
              <a:t>Do </a:t>
            </a:r>
            <a:r>
              <a:rPr sz="2400" spc="5" dirty="0">
                <a:latin typeface="Arial"/>
                <a:cs typeface="Arial"/>
              </a:rPr>
              <a:t>not use the </a:t>
            </a:r>
            <a:r>
              <a:rPr sz="2400" spc="10" dirty="0">
                <a:latin typeface="Courier New"/>
                <a:cs typeface="Courier New"/>
              </a:rPr>
              <a:t>VALUES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clause.</a:t>
            </a:r>
            <a:endParaRPr sz="2400">
              <a:latin typeface="Arial"/>
              <a:cs typeface="Arial"/>
            </a:endParaRPr>
          </a:p>
          <a:p>
            <a:pPr marL="518795" marR="348615" indent="-506730">
              <a:lnSpc>
                <a:spcPct val="106900"/>
              </a:lnSpc>
              <a:spcBef>
                <a:spcPts val="4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Match the number of columns in the </a:t>
            </a:r>
            <a:r>
              <a:rPr sz="2400" spc="10" dirty="0">
                <a:latin typeface="Courier New"/>
                <a:cs typeface="Courier New"/>
              </a:rPr>
              <a:t>INSERT</a:t>
            </a:r>
            <a:r>
              <a:rPr sz="2400" spc="-6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to  those in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subquery.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ts val="28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Inserts all the rows returned by the subquery in the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table,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ts val="2800"/>
              </a:lnSpc>
            </a:pPr>
            <a:r>
              <a:rPr sz="2400" spc="10" dirty="0">
                <a:latin typeface="Courier New"/>
                <a:cs typeface="Courier New"/>
              </a:rPr>
              <a:t>sales_reps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13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Adding 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rows in a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INSERT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Changing data in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UPDATE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Removing rows from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DELETE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TRUNCATE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transactions control using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COMMIT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ROLLBACK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Read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0227" y="589280"/>
            <a:ext cx="4369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Changing Data </a:t>
            </a:r>
            <a:r>
              <a:rPr spc="5" dirty="0"/>
              <a:t>in a</a:t>
            </a:r>
            <a:r>
              <a:rPr spc="-50" dirty="0"/>
              <a:t> </a:t>
            </a:r>
            <a:r>
              <a:rPr dirty="0"/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6083" y="1710943"/>
            <a:ext cx="15347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EMPLOYEES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2118360"/>
            <a:ext cx="8690610" cy="2026285"/>
          </a:xfrm>
          <a:custGeom>
            <a:avLst/>
            <a:gdLst/>
            <a:ahLst/>
            <a:cxnLst/>
            <a:rect l="l" t="t" r="r" b="b"/>
            <a:pathLst>
              <a:path w="8690610" h="2026285">
                <a:moveTo>
                  <a:pt x="8690610" y="2026157"/>
                </a:moveTo>
                <a:lnTo>
                  <a:pt x="8690610" y="0"/>
                </a:lnTo>
                <a:lnTo>
                  <a:pt x="0" y="0"/>
                </a:lnTo>
                <a:lnTo>
                  <a:pt x="0" y="2026158"/>
                </a:lnTo>
                <a:lnTo>
                  <a:pt x="8690610" y="202615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descr="A table shows employee_ id, first_name, last_name,, salary, manager-id, commission_pct, and department_id"/>
          <p:cNvSpPr/>
          <p:nvPr/>
        </p:nvSpPr>
        <p:spPr>
          <a:xfrm>
            <a:off x="1005077" y="2125217"/>
            <a:ext cx="8676893" cy="2012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4846" y="4358903"/>
            <a:ext cx="49295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Update rows in the </a:t>
            </a:r>
            <a:r>
              <a:rPr sz="2200" b="1" spc="-5" dirty="0">
                <a:latin typeface="Courier New"/>
                <a:cs typeface="Courier New"/>
              </a:rPr>
              <a:t>EMPLOYEES</a:t>
            </a:r>
            <a:r>
              <a:rPr sz="2200" b="1" spc="-76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Arial"/>
                <a:cs typeface="Arial"/>
              </a:rPr>
              <a:t>table: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62871" y="5792723"/>
            <a:ext cx="419100" cy="755650"/>
          </a:xfrm>
          <a:custGeom>
            <a:avLst/>
            <a:gdLst/>
            <a:ahLst/>
            <a:cxnLst/>
            <a:rect l="l" t="t" r="r" b="b"/>
            <a:pathLst>
              <a:path w="419100" h="755650">
                <a:moveTo>
                  <a:pt x="419100" y="755142"/>
                </a:moveTo>
                <a:lnTo>
                  <a:pt x="419100" y="0"/>
                </a:lnTo>
                <a:lnTo>
                  <a:pt x="0" y="0"/>
                </a:lnTo>
                <a:lnTo>
                  <a:pt x="0" y="755142"/>
                </a:lnTo>
                <a:lnTo>
                  <a:pt x="419100" y="755142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1220" y="4563617"/>
            <a:ext cx="1419225" cy="59055"/>
          </a:xfrm>
          <a:custGeom>
            <a:avLst/>
            <a:gdLst/>
            <a:ahLst/>
            <a:cxnLst/>
            <a:rect l="l" t="t" r="r" b="b"/>
            <a:pathLst>
              <a:path w="1419225" h="59054">
                <a:moveTo>
                  <a:pt x="0" y="0"/>
                </a:moveTo>
                <a:lnTo>
                  <a:pt x="1418844" y="0"/>
                </a:lnTo>
                <a:lnTo>
                  <a:pt x="1418844" y="58673"/>
                </a:lnTo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9009" y="4620767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51816" y="102870"/>
                </a:lnTo>
                <a:lnTo>
                  <a:pt x="1028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88957" y="3110483"/>
            <a:ext cx="502920" cy="754380"/>
          </a:xfrm>
          <a:custGeom>
            <a:avLst/>
            <a:gdLst/>
            <a:ahLst/>
            <a:cxnLst/>
            <a:rect l="l" t="t" r="r" b="b"/>
            <a:pathLst>
              <a:path w="502920" h="754379">
                <a:moveTo>
                  <a:pt x="502920" y="754379"/>
                </a:moveTo>
                <a:lnTo>
                  <a:pt x="502920" y="0"/>
                </a:lnTo>
                <a:lnTo>
                  <a:pt x="0" y="0"/>
                </a:lnTo>
                <a:lnTo>
                  <a:pt x="0" y="754379"/>
                </a:lnTo>
                <a:lnTo>
                  <a:pt x="502920" y="75437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 descr="A table shows employee_ id, first_name, last_name,, salary, manager-id, commission_pct, and department_id"/>
          <p:cNvSpPr/>
          <p:nvPr/>
        </p:nvSpPr>
        <p:spPr>
          <a:xfrm>
            <a:off x="982217" y="4797552"/>
            <a:ext cx="8689085" cy="20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" y="4790694"/>
            <a:ext cx="8703310" cy="2025650"/>
          </a:xfrm>
          <a:custGeom>
            <a:avLst/>
            <a:gdLst/>
            <a:ahLst/>
            <a:cxnLst/>
            <a:rect l="l" t="t" r="r" b="b"/>
            <a:pathLst>
              <a:path w="8703310" h="2025650">
                <a:moveTo>
                  <a:pt x="8702802" y="2025396"/>
                </a:moveTo>
                <a:lnTo>
                  <a:pt x="8702802" y="0"/>
                </a:lnTo>
                <a:lnTo>
                  <a:pt x="0" y="0"/>
                </a:lnTo>
                <a:lnTo>
                  <a:pt x="0" y="2025396"/>
                </a:lnTo>
                <a:lnTo>
                  <a:pt x="8702802" y="202539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14</a:t>
            </a:fld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792" y="563371"/>
            <a:ext cx="44875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UPDATE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Statement 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219315" cy="8077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Modify existing values in a table with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UPDATE</a:t>
            </a:r>
            <a:endParaRPr sz="2400" dirty="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636" y="2711957"/>
          <a:ext cx="8037195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618">
                <a:tc>
                  <a:txBody>
                    <a:bodyPr/>
                    <a:lstStyle/>
                    <a:p>
                      <a:pPr marL="116839" marR="547370">
                        <a:lnSpc>
                          <a:spcPct val="101499"/>
                        </a:lnSpc>
                        <a:spcBef>
                          <a:spcPts val="275"/>
                        </a:spcBef>
                      </a:pPr>
                      <a:r>
                        <a:rPr sz="1950" b="1" spc="-10" dirty="0">
                          <a:latin typeface="Courier New"/>
                          <a:cs typeface="Courier New"/>
                        </a:rPr>
                        <a:t>UPDATE  </a:t>
                      </a:r>
                      <a:r>
                        <a:rPr sz="1950" b="1" spc="5" dirty="0">
                          <a:latin typeface="Courier New"/>
                          <a:cs typeface="Courier New"/>
                        </a:rPr>
                        <a:t>SET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table</a:t>
                      </a:r>
                      <a:endParaRPr sz="1950">
                        <a:latin typeface="Courier New"/>
                        <a:cs typeface="Courier New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column </a:t>
                      </a:r>
                      <a:r>
                        <a:rPr sz="1950" b="1" spc="1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950" b="1" spc="10" dirty="0">
                          <a:latin typeface="Courier New"/>
                          <a:cs typeface="Courier New"/>
                        </a:rPr>
                        <a:t>[, </a:t>
                      </a: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column </a:t>
                      </a:r>
                      <a:r>
                        <a:rPr sz="195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5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value,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39370" marB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950" b="1" i="1" spc="10" dirty="0">
                          <a:latin typeface="Courier New"/>
                          <a:cs typeface="Courier New"/>
                        </a:rPr>
                        <a:t>...</a:t>
                      </a:r>
                      <a:r>
                        <a:rPr sz="1950" b="1" spc="10" dirty="0">
                          <a:latin typeface="Courier New"/>
                          <a:cs typeface="Courier New"/>
                        </a:rPr>
                        <a:t>]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1">
                <a:tc>
                  <a:txBody>
                    <a:bodyPr/>
                    <a:lstStyle/>
                    <a:p>
                      <a:pPr marL="116839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[WHERE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2135"/>
                        </a:lnSpc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1950" b="1" spc="5" dirty="0">
                          <a:latin typeface="Courier New"/>
                          <a:cs typeface="Courier New"/>
                        </a:rPr>
                        <a:t>];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6544" y="4131826"/>
            <a:ext cx="71894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Update </a:t>
            </a:r>
            <a:r>
              <a:rPr sz="2400" spc="10" dirty="0">
                <a:latin typeface="Arial"/>
                <a:cs typeface="Arial"/>
              </a:rPr>
              <a:t>more </a:t>
            </a:r>
            <a:r>
              <a:rPr sz="2400" spc="5" dirty="0">
                <a:latin typeface="Arial"/>
                <a:cs typeface="Arial"/>
              </a:rPr>
              <a:t>than one row at a time (if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required).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15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842" y="589280"/>
            <a:ext cx="44507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Updating Rows in a</a:t>
            </a:r>
            <a:r>
              <a:rPr spc="-65" dirty="0"/>
              <a:t> </a:t>
            </a:r>
            <a:r>
              <a:rPr spc="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7559675" cy="7410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18795" marR="5080" indent="-506730">
              <a:lnSpc>
                <a:spcPts val="2730"/>
              </a:lnSpc>
              <a:spcBef>
                <a:spcPts val="33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Values for a specific row or rows are modified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you  specify the </a:t>
            </a:r>
            <a:r>
              <a:rPr sz="2400" spc="10" dirty="0">
                <a:latin typeface="Courier New"/>
                <a:cs typeface="Courier New"/>
              </a:rPr>
              <a:t>WHERE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460498"/>
            <a:ext cx="8041005" cy="1510030"/>
          </a:xfrm>
          <a:custGeom>
            <a:avLst/>
            <a:gdLst/>
            <a:ahLst/>
            <a:cxnLst/>
            <a:rect l="l" t="t" r="r" b="b"/>
            <a:pathLst>
              <a:path w="8041005" h="1510029">
                <a:moveTo>
                  <a:pt x="8040624" y="1509522"/>
                </a:moveTo>
                <a:lnTo>
                  <a:pt x="8040624" y="0"/>
                </a:lnTo>
                <a:lnTo>
                  <a:pt x="0" y="0"/>
                </a:lnTo>
                <a:lnTo>
                  <a:pt x="0" y="1509522"/>
                </a:lnTo>
                <a:lnTo>
                  <a:pt x="8040624" y="150952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1258" y="2460498"/>
            <a:ext cx="8041005" cy="151003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UPDATE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116839" marR="4162425">
              <a:lnSpc>
                <a:spcPct val="101499"/>
              </a:lnSpc>
              <a:spcBef>
                <a:spcPts val="10"/>
              </a:spcBef>
              <a:tabLst>
                <a:tab pos="1167765" algn="l"/>
              </a:tabLst>
            </a:pPr>
            <a:r>
              <a:rPr sz="1950" b="1" spc="10" dirty="0">
                <a:latin typeface="Courier New"/>
                <a:cs typeface="Courier New"/>
              </a:rPr>
              <a:t>SET	</a:t>
            </a:r>
            <a:r>
              <a:rPr sz="1950" b="1" spc="5" dirty="0">
                <a:latin typeface="Courier New"/>
                <a:cs typeface="Courier New"/>
              </a:rPr>
              <a:t>department_id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50  WHERE	employee_id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113;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3383279"/>
            <a:ext cx="3670300" cy="251460"/>
          </a:xfrm>
          <a:custGeom>
            <a:avLst/>
            <a:gdLst/>
            <a:ahLst/>
            <a:cxnLst/>
            <a:rect l="l" t="t" r="r" b="b"/>
            <a:pathLst>
              <a:path w="3670300" h="251460">
                <a:moveTo>
                  <a:pt x="3669791" y="251460"/>
                </a:moveTo>
                <a:lnTo>
                  <a:pt x="3669791" y="0"/>
                </a:lnTo>
                <a:lnTo>
                  <a:pt x="0" y="0"/>
                </a:lnTo>
                <a:lnTo>
                  <a:pt x="0" y="251460"/>
                </a:lnTo>
                <a:lnTo>
                  <a:pt x="3669791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44" y="4118087"/>
            <a:ext cx="8415020" cy="7404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8795" marR="5080" indent="-506730">
              <a:lnSpc>
                <a:spcPts val="2720"/>
              </a:lnSpc>
              <a:spcBef>
                <a:spcPts val="34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Values for all the rows in the table are modified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you omit  the </a:t>
            </a:r>
            <a:r>
              <a:rPr sz="2400" spc="10" dirty="0">
                <a:latin typeface="Courier New"/>
                <a:cs typeface="Courier New"/>
              </a:rPr>
              <a:t>WHERE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975859"/>
            <a:ext cx="8041005" cy="1028700"/>
          </a:xfrm>
          <a:custGeom>
            <a:avLst/>
            <a:gdLst/>
            <a:ahLst/>
            <a:cxnLst/>
            <a:rect l="l" t="t" r="r" b="b"/>
            <a:pathLst>
              <a:path w="8041005" h="1028700">
                <a:moveTo>
                  <a:pt x="8040624" y="1028700"/>
                </a:moveTo>
                <a:lnTo>
                  <a:pt x="8040624" y="0"/>
                </a:lnTo>
                <a:lnTo>
                  <a:pt x="0" y="0"/>
                </a:lnTo>
                <a:lnTo>
                  <a:pt x="0" y="1028700"/>
                </a:lnTo>
                <a:lnTo>
                  <a:pt x="8040624" y="10287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975859"/>
            <a:ext cx="8041005" cy="1028700"/>
          </a:xfrm>
          <a:custGeom>
            <a:avLst/>
            <a:gdLst/>
            <a:ahLst/>
            <a:cxnLst/>
            <a:rect l="l" t="t" r="r" b="b"/>
            <a:pathLst>
              <a:path w="8041005" h="1028700">
                <a:moveTo>
                  <a:pt x="8040624" y="1028700"/>
                </a:moveTo>
                <a:lnTo>
                  <a:pt x="8040624" y="0"/>
                </a:lnTo>
                <a:lnTo>
                  <a:pt x="0" y="0"/>
                </a:lnTo>
                <a:lnTo>
                  <a:pt x="0" y="1028700"/>
                </a:lnTo>
                <a:lnTo>
                  <a:pt x="8040624" y="102870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8605" y="4995164"/>
            <a:ext cx="91376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UPDATE  SET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9198" y="4995164"/>
            <a:ext cx="301561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copy_emp  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110;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3718559"/>
            <a:ext cx="1358646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5730240"/>
            <a:ext cx="1395222" cy="263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544" y="6110706"/>
            <a:ext cx="801624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Specify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SET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i="1" spc="15" dirty="0">
                <a:latin typeface="Courier New"/>
                <a:cs typeface="Courier New"/>
              </a:rPr>
              <a:t>column_name</a:t>
            </a:r>
            <a:r>
              <a:rPr sz="2400" spc="15" dirty="0">
                <a:latin typeface="Courier New"/>
                <a:cs typeface="Courier New"/>
              </a:rPr>
              <a:t>=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update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  value 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16</a:t>
            </a:fld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8825" y="589280"/>
            <a:ext cx="699198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 Two Columns with </a:t>
            </a:r>
            <a:r>
              <a:rPr spc="5" dirty="0"/>
              <a:t>a</a:t>
            </a:r>
            <a:r>
              <a:rPr dirty="0"/>
              <a:t> Subquery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0813" y="1698752"/>
            <a:ext cx="7703184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Update employee 113’s job and salary to match those of  employee 205.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628138"/>
            <a:ext cx="8041005" cy="2929255"/>
          </a:xfrm>
          <a:custGeom>
            <a:avLst/>
            <a:gdLst/>
            <a:ahLst/>
            <a:cxnLst/>
            <a:rect l="l" t="t" r="r" b="b"/>
            <a:pathLst>
              <a:path w="8041005" h="2929254">
                <a:moveTo>
                  <a:pt x="8040624" y="2929128"/>
                </a:moveTo>
                <a:lnTo>
                  <a:pt x="8040624" y="0"/>
                </a:lnTo>
                <a:lnTo>
                  <a:pt x="0" y="0"/>
                </a:lnTo>
                <a:lnTo>
                  <a:pt x="0" y="2929128"/>
                </a:lnTo>
                <a:lnTo>
                  <a:pt x="8040624" y="292912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628138"/>
            <a:ext cx="8041005" cy="2929255"/>
          </a:xfrm>
          <a:custGeom>
            <a:avLst/>
            <a:gdLst/>
            <a:ahLst/>
            <a:cxnLst/>
            <a:rect l="l" t="t" r="r" b="b"/>
            <a:pathLst>
              <a:path w="8041005" h="2929254">
                <a:moveTo>
                  <a:pt x="8040624" y="2929128"/>
                </a:moveTo>
                <a:lnTo>
                  <a:pt x="8040624" y="0"/>
                </a:lnTo>
                <a:lnTo>
                  <a:pt x="0" y="0"/>
                </a:lnTo>
                <a:lnTo>
                  <a:pt x="0" y="2929128"/>
                </a:lnTo>
                <a:lnTo>
                  <a:pt x="8040624" y="2929128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605" y="2690875"/>
            <a:ext cx="2715260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  <a:tabLst>
                <a:tab pos="1350645" algn="l"/>
              </a:tabLst>
            </a:pPr>
            <a:r>
              <a:rPr sz="1950" b="1" spc="5" dirty="0">
                <a:latin typeface="Courier New"/>
                <a:cs typeface="Courier New"/>
              </a:rPr>
              <a:t>UPDAT</a:t>
            </a:r>
            <a:r>
              <a:rPr sz="1950" b="1" spc="15" dirty="0">
                <a:latin typeface="Courier New"/>
                <a:cs typeface="Courier New"/>
              </a:rPr>
              <a:t>E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5" dirty="0">
                <a:latin typeface="Courier New"/>
                <a:cs typeface="Courier New"/>
              </a:rPr>
              <a:t>employees  SET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9625" y="2993382"/>
            <a:ext cx="913765" cy="1233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job_id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salary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0598" y="2993382"/>
            <a:ext cx="1363980" cy="1837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(SELECT</a:t>
            </a:r>
            <a:endParaRPr sz="1950">
              <a:latin typeface="Courier New"/>
              <a:cs typeface="Courier New"/>
            </a:endParaRPr>
          </a:p>
          <a:p>
            <a:pPr marL="450215" marR="154940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FROM  WHERE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ts val="2290"/>
              </a:lnSpc>
            </a:pP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(SELECT</a:t>
            </a:r>
            <a:endParaRPr sz="1950">
              <a:latin typeface="Courier New"/>
              <a:cs typeface="Courier New"/>
            </a:endParaRPr>
          </a:p>
          <a:p>
            <a:pPr marL="450215" marR="15494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FROM  WHERE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605" y="4806157"/>
            <a:ext cx="37668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350645" algn="l"/>
                <a:tab pos="3602354" algn="l"/>
              </a:tabLst>
            </a:pPr>
            <a:r>
              <a:rPr sz="1950" b="1" spc="5" dirty="0">
                <a:latin typeface="Courier New"/>
                <a:cs typeface="Courier New"/>
              </a:rPr>
              <a:t>WHER</a:t>
            </a:r>
            <a:r>
              <a:rPr sz="1950" b="1" spc="15" dirty="0">
                <a:latin typeface="Courier New"/>
                <a:cs typeface="Courier New"/>
              </a:rPr>
              <a:t>E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5" dirty="0">
                <a:latin typeface="Courier New"/>
                <a:cs typeface="Courier New"/>
              </a:rPr>
              <a:t>employee_i</a:t>
            </a:r>
            <a:r>
              <a:rPr sz="1950" b="1" spc="15" dirty="0">
                <a:latin typeface="Courier New"/>
                <a:cs typeface="Courier New"/>
              </a:rPr>
              <a:t>d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1889" y="2993382"/>
            <a:ext cx="3014980" cy="213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1506220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job_id  employees</a:t>
            </a:r>
            <a:endParaRPr sz="1950">
              <a:latin typeface="Courier New"/>
              <a:cs typeface="Courier New"/>
            </a:endParaRPr>
          </a:p>
          <a:p>
            <a:pPr marL="149860" marR="5080" indent="-63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employee_id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205),  salary</a:t>
            </a:r>
            <a:endParaRPr sz="1950">
              <a:latin typeface="Courier New"/>
              <a:cs typeface="Courier New"/>
            </a:endParaRPr>
          </a:p>
          <a:p>
            <a:pPr marL="149860" marR="15494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employees  employee_id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205)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950" b="1" spc="5" dirty="0">
                <a:latin typeface="Courier New"/>
                <a:cs typeface="Courier New"/>
              </a:rPr>
              <a:t>113;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5438" y="2995422"/>
            <a:ext cx="4030345" cy="1879600"/>
          </a:xfrm>
          <a:custGeom>
            <a:avLst/>
            <a:gdLst/>
            <a:ahLst/>
            <a:cxnLst/>
            <a:rect l="l" t="t" r="r" b="b"/>
            <a:pathLst>
              <a:path w="4030345" h="1879600">
                <a:moveTo>
                  <a:pt x="4030217" y="1879091"/>
                </a:moveTo>
                <a:lnTo>
                  <a:pt x="4030217" y="0"/>
                </a:lnTo>
                <a:lnTo>
                  <a:pt x="0" y="0"/>
                </a:lnTo>
                <a:lnTo>
                  <a:pt x="0" y="1879092"/>
                </a:lnTo>
                <a:lnTo>
                  <a:pt x="4030217" y="1879091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227320"/>
            <a:ext cx="1344930" cy="30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17</a:t>
            </a:fld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49400" y="589280"/>
            <a:ext cx="69519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 Rows Based on Another 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813" y="1654237"/>
            <a:ext cx="8251825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subqueries in the </a:t>
            </a:r>
            <a:r>
              <a:rPr sz="2400" spc="10" dirty="0">
                <a:latin typeface="Courier New"/>
                <a:cs typeface="Courier New"/>
              </a:rPr>
              <a:t>UPDATE</a:t>
            </a:r>
            <a:r>
              <a:rPr sz="2400" spc="-68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statements to update row  values in a table based on values from another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644139"/>
            <a:ext cx="8041005" cy="2522220"/>
          </a:xfrm>
          <a:custGeom>
            <a:avLst/>
            <a:gdLst/>
            <a:ahLst/>
            <a:cxnLst/>
            <a:rect l="l" t="t" r="r" b="b"/>
            <a:pathLst>
              <a:path w="8041005" h="2522220">
                <a:moveTo>
                  <a:pt x="8040624" y="2522220"/>
                </a:moveTo>
                <a:lnTo>
                  <a:pt x="8040624" y="0"/>
                </a:lnTo>
                <a:lnTo>
                  <a:pt x="0" y="0"/>
                </a:lnTo>
                <a:lnTo>
                  <a:pt x="0" y="2522220"/>
                </a:lnTo>
                <a:lnTo>
                  <a:pt x="8040624" y="25222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661919"/>
            <a:ext cx="8041005" cy="2522220"/>
          </a:xfrm>
          <a:custGeom>
            <a:avLst/>
            <a:gdLst/>
            <a:ahLst/>
            <a:cxnLst/>
            <a:rect l="l" t="t" r="r" b="b"/>
            <a:pathLst>
              <a:path w="8041005" h="2522220">
                <a:moveTo>
                  <a:pt x="8040624" y="2522220"/>
                </a:moveTo>
                <a:lnTo>
                  <a:pt x="8040624" y="0"/>
                </a:lnTo>
                <a:lnTo>
                  <a:pt x="0" y="0"/>
                </a:lnTo>
                <a:lnTo>
                  <a:pt x="0" y="2522220"/>
                </a:lnTo>
                <a:lnTo>
                  <a:pt x="8040624" y="252222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605" y="2654299"/>
            <a:ext cx="913765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UPDATE  SET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578" y="2654299"/>
            <a:ext cx="1964689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copy_emp  department_id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605" y="3862816"/>
            <a:ext cx="7639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WHERE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578" y="3862816"/>
            <a:ext cx="9137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job_id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1403" y="2956806"/>
            <a:ext cx="4366260" cy="1837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75" marR="755015" indent="-600710">
              <a:lnSpc>
                <a:spcPct val="101499"/>
              </a:lnSpc>
              <a:spcBef>
                <a:spcPts val="95"/>
              </a:spcBef>
              <a:tabLst>
                <a:tab pos="450215" algn="l"/>
              </a:tabLst>
            </a:pPr>
            <a:r>
              <a:rPr sz="1950" b="1" spc="15" dirty="0">
                <a:latin typeface="Courier New"/>
                <a:cs typeface="Courier New"/>
              </a:rPr>
              <a:t>=	</a:t>
            </a:r>
            <a:r>
              <a:rPr sz="1950" b="1" spc="5" dirty="0">
                <a:latin typeface="Courier New"/>
                <a:cs typeface="Courier New"/>
              </a:rPr>
              <a:t>(SELECT department_id 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1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60007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WHERE employee_id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100)</a:t>
            </a:r>
            <a:endParaRPr sz="1950">
              <a:latin typeface="Courier New"/>
              <a:cs typeface="Courier New"/>
            </a:endParaRPr>
          </a:p>
          <a:p>
            <a:pPr marL="600075" marR="1656080" indent="-600710">
              <a:lnSpc>
                <a:spcPts val="2380"/>
              </a:lnSpc>
              <a:spcBef>
                <a:spcPts val="80"/>
              </a:spcBef>
              <a:tabLst>
                <a:tab pos="450215" algn="l"/>
              </a:tabLst>
            </a:pPr>
            <a:r>
              <a:rPr sz="1950" b="1" spc="15" dirty="0">
                <a:latin typeface="Courier New"/>
                <a:cs typeface="Courier New"/>
              </a:rPr>
              <a:t>=	</a:t>
            </a:r>
            <a:r>
              <a:rPr sz="1950" b="1" spc="5" dirty="0">
                <a:latin typeface="Courier New"/>
                <a:cs typeface="Courier New"/>
              </a:rPr>
              <a:t>(SELECT job_id 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600075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WHERE employee_id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200);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1982" y="2696717"/>
            <a:ext cx="1411605" cy="358140"/>
          </a:xfrm>
          <a:custGeom>
            <a:avLst/>
            <a:gdLst/>
            <a:ahLst/>
            <a:cxnLst/>
            <a:rect l="l" t="t" r="r" b="b"/>
            <a:pathLst>
              <a:path w="1411604" h="358139">
                <a:moveTo>
                  <a:pt x="1411224" y="358139"/>
                </a:moveTo>
                <a:lnTo>
                  <a:pt x="1411224" y="0"/>
                </a:lnTo>
                <a:lnTo>
                  <a:pt x="0" y="0"/>
                </a:lnTo>
                <a:lnTo>
                  <a:pt x="0" y="358140"/>
                </a:lnTo>
                <a:lnTo>
                  <a:pt x="1411224" y="35813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1220" y="3634740"/>
            <a:ext cx="2766060" cy="251460"/>
          </a:xfrm>
          <a:custGeom>
            <a:avLst/>
            <a:gdLst/>
            <a:ahLst/>
            <a:cxnLst/>
            <a:rect l="l" t="t" r="r" b="b"/>
            <a:pathLst>
              <a:path w="2766059" h="251460">
                <a:moveTo>
                  <a:pt x="2766060" y="251460"/>
                </a:moveTo>
                <a:lnTo>
                  <a:pt x="2766060" y="0"/>
                </a:lnTo>
                <a:lnTo>
                  <a:pt x="0" y="0"/>
                </a:lnTo>
                <a:lnTo>
                  <a:pt x="0" y="251460"/>
                </a:lnTo>
                <a:lnTo>
                  <a:pt x="2766060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1220" y="4556759"/>
            <a:ext cx="2766060" cy="251460"/>
          </a:xfrm>
          <a:custGeom>
            <a:avLst/>
            <a:gdLst/>
            <a:ahLst/>
            <a:cxnLst/>
            <a:rect l="l" t="t" r="r" b="b"/>
            <a:pathLst>
              <a:path w="2766059" h="251460">
                <a:moveTo>
                  <a:pt x="2766060" y="251460"/>
                </a:moveTo>
                <a:lnTo>
                  <a:pt x="2766060" y="0"/>
                </a:lnTo>
                <a:lnTo>
                  <a:pt x="0" y="0"/>
                </a:lnTo>
                <a:lnTo>
                  <a:pt x="0" y="251460"/>
                </a:lnTo>
                <a:lnTo>
                  <a:pt x="2766060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892040"/>
            <a:ext cx="1358646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18</a:t>
            </a:fld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19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Adding 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rows in a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INSERT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Changing data in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Removing rows from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DELETE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TRUNCATE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transactions control using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COMMIT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ROLLBACK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Read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94" y="589280"/>
            <a:ext cx="1865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7823200" cy="334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After completing this lesson, you should be able to do the  following:</a:t>
            </a:r>
            <a:endParaRPr sz="2400">
              <a:latin typeface="Arial"/>
              <a:cs typeface="Arial"/>
            </a:endParaRPr>
          </a:p>
          <a:p>
            <a:pPr marL="644525" marR="394970" indent="-506730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Describe each data manipulation language (DML)  statement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Insert rows into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Update rows in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Delete rows from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Control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5794" y="589280"/>
            <a:ext cx="521779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Removing a Row from a</a:t>
            </a:r>
            <a:r>
              <a:rPr spc="-55" dirty="0"/>
              <a:t> </a:t>
            </a:r>
            <a:r>
              <a:rPr spc="5" dirty="0"/>
              <a:t>Table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005" y="1695704"/>
            <a:ext cx="206248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DEPARTMENTS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" name="object 2" descr="A table shows department_id, department_name, manager_id, and location_id"/>
          <p:cNvSpPr/>
          <p:nvPr/>
        </p:nvSpPr>
        <p:spPr>
          <a:xfrm>
            <a:off x="837438" y="2125217"/>
            <a:ext cx="6249161" cy="2251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580" y="2118360"/>
            <a:ext cx="6263005" cy="2265680"/>
          </a:xfrm>
          <a:custGeom>
            <a:avLst/>
            <a:gdLst/>
            <a:ahLst/>
            <a:cxnLst/>
            <a:rect l="l" t="t" r="r" b="b"/>
            <a:pathLst>
              <a:path w="6263005" h="2265679">
                <a:moveTo>
                  <a:pt x="6262878" y="2265426"/>
                </a:moveTo>
                <a:lnTo>
                  <a:pt x="6262878" y="0"/>
                </a:lnTo>
                <a:lnTo>
                  <a:pt x="0" y="0"/>
                </a:lnTo>
                <a:lnTo>
                  <a:pt x="0" y="2265426"/>
                </a:lnTo>
                <a:lnTo>
                  <a:pt x="6262878" y="226542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623" y="4461764"/>
            <a:ext cx="56032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Delete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row from the </a:t>
            </a:r>
            <a:r>
              <a:rPr sz="2200" b="1" spc="-5" dirty="0">
                <a:latin typeface="Courier New"/>
                <a:cs typeface="Courier New"/>
              </a:rPr>
              <a:t>DEPARTMENTS</a:t>
            </a:r>
            <a:r>
              <a:rPr sz="2200" b="1" spc="-78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Arial"/>
                <a:cs typeface="Arial"/>
              </a:rPr>
              <a:t>table: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863" y="4125467"/>
            <a:ext cx="6287770" cy="251460"/>
          </a:xfrm>
          <a:custGeom>
            <a:avLst/>
            <a:gdLst/>
            <a:ahLst/>
            <a:cxnLst/>
            <a:rect l="l" t="t" r="r" b="b"/>
            <a:pathLst>
              <a:path w="6287770" h="251460">
                <a:moveTo>
                  <a:pt x="6287262" y="251460"/>
                </a:moveTo>
                <a:lnTo>
                  <a:pt x="6287262" y="0"/>
                </a:lnTo>
                <a:lnTo>
                  <a:pt x="0" y="0"/>
                </a:lnTo>
                <a:lnTo>
                  <a:pt x="0" y="251460"/>
                </a:lnTo>
                <a:lnTo>
                  <a:pt x="6287262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A table shows department_id, department_name, manager_id, and location_id"/>
          <p:cNvSpPr/>
          <p:nvPr/>
        </p:nvSpPr>
        <p:spPr>
          <a:xfrm>
            <a:off x="837438" y="4892040"/>
            <a:ext cx="6249161" cy="20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580" y="4885182"/>
            <a:ext cx="6263005" cy="2025650"/>
          </a:xfrm>
          <a:custGeom>
            <a:avLst/>
            <a:gdLst/>
            <a:ahLst/>
            <a:cxnLst/>
            <a:rect l="l" t="t" r="r" b="b"/>
            <a:pathLst>
              <a:path w="6263005" h="2025650">
                <a:moveTo>
                  <a:pt x="6262878" y="2025396"/>
                </a:moveTo>
                <a:lnTo>
                  <a:pt x="6262878" y="0"/>
                </a:lnTo>
                <a:lnTo>
                  <a:pt x="0" y="0"/>
                </a:lnTo>
                <a:lnTo>
                  <a:pt x="0" y="2025396"/>
                </a:lnTo>
                <a:lnTo>
                  <a:pt x="6262878" y="202539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20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729" y="563371"/>
            <a:ext cx="31940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DELETE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7583805" cy="741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805"/>
              </a:lnSpc>
              <a:spcBef>
                <a:spcPts val="114"/>
              </a:spcBef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 remove existing rows from a table by using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5"/>
              </a:lnSpc>
            </a:pPr>
            <a:r>
              <a:rPr sz="2400" spc="10" dirty="0">
                <a:latin typeface="Courier New"/>
                <a:cs typeface="Courier New"/>
              </a:rPr>
              <a:t>DELETE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711957"/>
            <a:ext cx="8037830" cy="919480"/>
          </a:xfrm>
          <a:custGeom>
            <a:avLst/>
            <a:gdLst/>
            <a:ahLst/>
            <a:cxnLst/>
            <a:rect l="l" t="t" r="r" b="b"/>
            <a:pathLst>
              <a:path w="8037830" h="919479">
                <a:moveTo>
                  <a:pt x="8037576" y="918972"/>
                </a:moveTo>
                <a:lnTo>
                  <a:pt x="8037576" y="0"/>
                </a:lnTo>
                <a:lnTo>
                  <a:pt x="0" y="0"/>
                </a:lnTo>
                <a:lnTo>
                  <a:pt x="0" y="918972"/>
                </a:lnTo>
                <a:lnTo>
                  <a:pt x="8037576" y="9189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711957"/>
            <a:ext cx="8037830" cy="919480"/>
          </a:xfrm>
          <a:custGeom>
            <a:avLst/>
            <a:gdLst/>
            <a:ahLst/>
            <a:cxnLst/>
            <a:rect l="l" t="t" r="r" b="b"/>
            <a:pathLst>
              <a:path w="8037830" h="919479">
                <a:moveTo>
                  <a:pt x="8037576" y="918972"/>
                </a:moveTo>
                <a:lnTo>
                  <a:pt x="8037576" y="0"/>
                </a:lnTo>
                <a:lnTo>
                  <a:pt x="0" y="0"/>
                </a:lnTo>
                <a:lnTo>
                  <a:pt x="0" y="918972"/>
                </a:lnTo>
                <a:lnTo>
                  <a:pt x="8037576" y="91897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605" y="2827274"/>
            <a:ext cx="1964689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DELETE</a:t>
            </a:r>
            <a:r>
              <a:rPr sz="1950" b="1" spc="-5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[FROM]  [WHERE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173" y="2827274"/>
            <a:ext cx="1664335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i="1" spc="5" dirty="0">
                <a:latin typeface="Courier New"/>
                <a:cs typeface="Courier New"/>
              </a:rPr>
              <a:t>table  condition</a:t>
            </a:r>
            <a:r>
              <a:rPr sz="1950" b="1" spc="5" dirty="0">
                <a:latin typeface="Courier New"/>
                <a:cs typeface="Courier New"/>
              </a:rPr>
              <a:t>];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21</a:t>
            </a:fld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392" y="589280"/>
            <a:ext cx="47923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Deleting Rows from a</a:t>
            </a:r>
            <a:r>
              <a:rPr spc="-65" dirty="0"/>
              <a:t> </a:t>
            </a:r>
            <a:r>
              <a:rPr spc="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841692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Specific rows are deleted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you specify the </a:t>
            </a:r>
            <a:r>
              <a:rPr sz="2400" spc="10" dirty="0">
                <a:latin typeface="Courier New"/>
                <a:cs typeface="Courier New"/>
              </a:rPr>
              <a:t>WHERE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292857"/>
            <a:ext cx="8037830" cy="1127125"/>
          </a:xfrm>
          <a:custGeom>
            <a:avLst/>
            <a:gdLst/>
            <a:ahLst/>
            <a:cxnLst/>
            <a:rect l="l" t="t" r="r" b="b"/>
            <a:pathLst>
              <a:path w="8037830" h="1127125">
                <a:moveTo>
                  <a:pt x="8037576" y="1126998"/>
                </a:moveTo>
                <a:lnTo>
                  <a:pt x="8037576" y="0"/>
                </a:lnTo>
                <a:lnTo>
                  <a:pt x="0" y="0"/>
                </a:lnTo>
                <a:lnTo>
                  <a:pt x="0" y="1126998"/>
                </a:lnTo>
                <a:lnTo>
                  <a:pt x="8037576" y="112699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258" y="2292857"/>
            <a:ext cx="8037830" cy="112712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665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departments</a:t>
            </a:r>
            <a:endParaRPr sz="1950">
              <a:latin typeface="Courier New"/>
              <a:cs typeface="Courier New"/>
            </a:endParaRPr>
          </a:p>
          <a:p>
            <a:pPr marL="267335">
              <a:lnSpc>
                <a:spcPct val="100000"/>
              </a:lnSpc>
              <a:spcBef>
                <a:spcPts val="40"/>
              </a:spcBef>
              <a:tabLst>
                <a:tab pos="1317625" algn="l"/>
              </a:tabLst>
            </a:pPr>
            <a:r>
              <a:rPr sz="1950" b="1" spc="5" dirty="0">
                <a:latin typeface="Courier New"/>
                <a:cs typeface="Courier New"/>
              </a:rPr>
              <a:t>WHERE	department_name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'Finance';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897" y="3131820"/>
            <a:ext cx="1332738" cy="22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13" y="3572959"/>
            <a:ext cx="7836534" cy="805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All rows in the table are deleted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you omit 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WHERE</a:t>
            </a:r>
            <a:endParaRPr sz="2400" dirty="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clause: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472940"/>
            <a:ext cx="8037830" cy="1089660"/>
          </a:xfrm>
          <a:custGeom>
            <a:avLst/>
            <a:gdLst/>
            <a:ahLst/>
            <a:cxnLst/>
            <a:rect l="l" t="t" r="r" b="b"/>
            <a:pathLst>
              <a:path w="8037830" h="1089660">
                <a:moveTo>
                  <a:pt x="8037576" y="1089660"/>
                </a:moveTo>
                <a:lnTo>
                  <a:pt x="8037576" y="0"/>
                </a:lnTo>
                <a:lnTo>
                  <a:pt x="0" y="0"/>
                </a:lnTo>
                <a:lnTo>
                  <a:pt x="0" y="1089660"/>
                </a:lnTo>
                <a:lnTo>
                  <a:pt x="8037576" y="108966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1258" y="4472940"/>
            <a:ext cx="8037830" cy="108966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tabLst>
                <a:tab pos="2068830" algn="l"/>
              </a:tabLst>
            </a:pPr>
            <a:r>
              <a:rPr sz="1950" b="1" spc="5" dirty="0">
                <a:latin typeface="Courier New"/>
                <a:cs typeface="Courier New"/>
              </a:rPr>
              <a:t>DELETE</a:t>
            </a:r>
            <a:r>
              <a:rPr sz="1950" b="1" spc="15" dirty="0"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copy_emp;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5227320"/>
            <a:ext cx="1421891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22</a:t>
            </a:fld>
            <a:endParaRPr spc="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499"/>
              </a:lnSpc>
              <a:spcBef>
                <a:spcPts val="95"/>
              </a:spcBef>
            </a:pPr>
            <a:r>
              <a:rPr dirty="0"/>
              <a:t>Deleting Rows Based  on Another</a:t>
            </a:r>
            <a:r>
              <a:rPr spc="-20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49249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subqueries in the </a:t>
            </a:r>
            <a:r>
              <a:rPr sz="2400" spc="10" dirty="0">
                <a:latin typeface="Courier New"/>
                <a:cs typeface="Courier New"/>
              </a:rPr>
              <a:t>DELETE</a:t>
            </a:r>
            <a:r>
              <a:rPr sz="2400" spc="-6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statements to remove rows  from a table based on values from another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711957"/>
            <a:ext cx="8037830" cy="2092960"/>
          </a:xfrm>
          <a:custGeom>
            <a:avLst/>
            <a:gdLst/>
            <a:ahLst/>
            <a:cxnLst/>
            <a:rect l="l" t="t" r="r" b="b"/>
            <a:pathLst>
              <a:path w="8037830" h="2092960">
                <a:moveTo>
                  <a:pt x="8037576" y="2092452"/>
                </a:moveTo>
                <a:lnTo>
                  <a:pt x="8037576" y="0"/>
                </a:lnTo>
                <a:lnTo>
                  <a:pt x="0" y="0"/>
                </a:lnTo>
                <a:lnTo>
                  <a:pt x="0" y="2092452"/>
                </a:lnTo>
                <a:lnTo>
                  <a:pt x="8037576" y="20924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258" y="2711957"/>
            <a:ext cx="8037830" cy="209296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060"/>
              </a:lnSpc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  <a:tabLst>
                <a:tab pos="1167765" algn="l"/>
              </a:tabLst>
            </a:pPr>
            <a:r>
              <a:rPr sz="1950" b="1" spc="5" dirty="0">
                <a:latin typeface="Courier New"/>
                <a:cs typeface="Courier New"/>
              </a:rPr>
              <a:t>WHERE	department_id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endParaRPr sz="1950">
              <a:latin typeface="Courier New"/>
              <a:cs typeface="Courier New"/>
            </a:endParaRPr>
          </a:p>
          <a:p>
            <a:pPr marL="251904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(SELECT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department_id</a:t>
            </a:r>
            <a:endParaRPr sz="1950">
              <a:latin typeface="Courier New"/>
              <a:cs typeface="Courier New"/>
            </a:endParaRPr>
          </a:p>
          <a:p>
            <a:pPr marL="2668905" marR="2057400">
              <a:lnSpc>
                <a:spcPct val="101499"/>
              </a:lnSpc>
              <a:spcBef>
                <a:spcPts val="10"/>
              </a:spcBef>
              <a:tabLst>
                <a:tab pos="3719829" algn="l"/>
              </a:tabLst>
            </a:pP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departments  WHER</a:t>
            </a:r>
            <a:r>
              <a:rPr sz="1950" b="1" spc="15" dirty="0">
                <a:latin typeface="Courier New"/>
                <a:cs typeface="Courier New"/>
              </a:rPr>
              <a:t>E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5" dirty="0">
                <a:latin typeface="Courier New"/>
                <a:cs typeface="Courier New"/>
              </a:rPr>
              <a:t>department_name</a:t>
            </a:r>
            <a:endParaRPr sz="1950">
              <a:latin typeface="Courier New"/>
              <a:cs typeface="Courier New"/>
            </a:endParaRPr>
          </a:p>
          <a:p>
            <a:pPr marL="3719829">
              <a:lnSpc>
                <a:spcPct val="100000"/>
              </a:lnSpc>
              <a:spcBef>
                <a:spcPts val="40"/>
              </a:spcBef>
            </a:pPr>
            <a:r>
              <a:rPr sz="1950" b="1" spc="10" dirty="0">
                <a:latin typeface="Courier New"/>
                <a:cs typeface="Courier New"/>
              </a:rPr>
              <a:t>LIKE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'%Public%');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5273" y="3299459"/>
            <a:ext cx="4161790" cy="1203325"/>
          </a:xfrm>
          <a:custGeom>
            <a:avLst/>
            <a:gdLst/>
            <a:ahLst/>
            <a:cxnLst/>
            <a:rect l="l" t="t" r="r" b="b"/>
            <a:pathLst>
              <a:path w="4161790" h="1203325">
                <a:moveTo>
                  <a:pt x="4161282" y="1203198"/>
                </a:moveTo>
                <a:lnTo>
                  <a:pt x="4161282" y="0"/>
                </a:lnTo>
                <a:lnTo>
                  <a:pt x="0" y="0"/>
                </a:lnTo>
                <a:lnTo>
                  <a:pt x="0" y="1203198"/>
                </a:lnTo>
                <a:lnTo>
                  <a:pt x="4161282" y="120319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556759"/>
            <a:ext cx="1332738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23</a:t>
            </a:fld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798" y="563371"/>
            <a:ext cx="363029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TRUNCATE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555355" cy="201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5626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Removes </a:t>
            </a:r>
            <a:r>
              <a:rPr sz="2400" spc="5" dirty="0">
                <a:latin typeface="Arial"/>
                <a:cs typeface="Arial"/>
              </a:rPr>
              <a:t>all rows from a table, leaving the table empty  and the table structure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intact</a:t>
            </a:r>
            <a:endParaRPr sz="2400" dirty="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Is a data definition language </a:t>
            </a:r>
            <a:r>
              <a:rPr sz="2400" spc="10" dirty="0">
                <a:latin typeface="Arial"/>
                <a:cs typeface="Arial"/>
              </a:rPr>
              <a:t>(DDL) </a:t>
            </a:r>
            <a:r>
              <a:rPr sz="2400" spc="5" dirty="0">
                <a:latin typeface="Arial"/>
                <a:cs typeface="Arial"/>
              </a:rPr>
              <a:t>statement rather than a  </a:t>
            </a: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statement; cannot easily be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undone</a:t>
            </a:r>
            <a:endParaRPr sz="2400" dirty="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589" y="3770376"/>
            <a:ext cx="8048625" cy="45465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950" b="1" spc="5" dirty="0">
                <a:latin typeface="Courier New"/>
                <a:cs typeface="Courier New"/>
              </a:rPr>
              <a:t>TRUNCATE TABLE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table_name</a:t>
            </a:r>
            <a:r>
              <a:rPr sz="1950" b="1" spc="5" dirty="0">
                <a:latin typeface="Courier New"/>
                <a:cs typeface="Courier New"/>
              </a:rPr>
              <a:t>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4287260"/>
            <a:ext cx="181356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258" y="4773167"/>
            <a:ext cx="8047990" cy="45465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950" b="1" spc="5" dirty="0">
                <a:latin typeface="Courier New"/>
                <a:cs typeface="Courier New"/>
              </a:rPr>
              <a:t>TRUNCATE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copy_emp;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24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25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Adding 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rows in a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INSERT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Changing data in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Removing rows from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DELETE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TRUNCATE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Database transactions control using </a:t>
            </a:r>
            <a:r>
              <a:rPr sz="2400" spc="10" dirty="0">
                <a:latin typeface="Courier New"/>
                <a:cs typeface="Courier New"/>
              </a:rPr>
              <a:t>COMMIT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ROLLBACK</a:t>
            </a:r>
            <a:r>
              <a:rPr sz="2400" spc="10" dirty="0">
                <a:latin typeface="Arial"/>
                <a:cs typeface="Arial"/>
              </a:rPr>
              <a:t>, 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5" dirty="0"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Read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822" y="589280"/>
            <a:ext cx="40068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Database</a:t>
            </a:r>
            <a:r>
              <a:rPr spc="-65" dirty="0"/>
              <a:t> </a:t>
            </a:r>
            <a:r>
              <a:rPr spc="5" dirty="0"/>
              <a:t>Transactions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8405495" cy="21621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database transaction consists of one of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statements that constitute one consistent change to 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One DDL</a:t>
            </a:r>
            <a:r>
              <a:rPr sz="2400" spc="5" dirty="0">
                <a:latin typeface="Arial"/>
                <a:cs typeface="Arial"/>
              </a:rPr>
              <a:t> statement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One </a:t>
            </a:r>
            <a:r>
              <a:rPr sz="2400" spc="5" dirty="0">
                <a:latin typeface="Arial"/>
                <a:cs typeface="Arial"/>
              </a:rPr>
              <a:t>data control language (DCL)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470" y="589280"/>
            <a:ext cx="659193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Database Transactions: Start and</a:t>
            </a:r>
            <a:r>
              <a:rPr spc="-60" dirty="0"/>
              <a:t> </a:t>
            </a:r>
            <a:r>
              <a:rPr spc="5" dirty="0"/>
              <a:t>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27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7833995" cy="25177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Begin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the first </a:t>
            </a:r>
            <a:r>
              <a:rPr sz="2400" spc="10" dirty="0">
                <a:latin typeface="Arial"/>
                <a:cs typeface="Arial"/>
              </a:rPr>
              <a:t>DML SQL </a:t>
            </a:r>
            <a:r>
              <a:rPr sz="2400" spc="5" dirty="0">
                <a:latin typeface="Arial"/>
                <a:cs typeface="Arial"/>
              </a:rPr>
              <a:t>statement is executed.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End </a:t>
            </a:r>
            <a:r>
              <a:rPr sz="2400" spc="5" dirty="0">
                <a:latin typeface="Arial"/>
                <a:cs typeface="Arial"/>
              </a:rPr>
              <a:t>with one of the following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events: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COMMIT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ROLLBACK</a:t>
            </a:r>
            <a:r>
              <a:rPr sz="2200" spc="-7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issued.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A DDL </a:t>
            </a:r>
            <a:r>
              <a:rPr sz="2200" spc="-5" dirty="0">
                <a:latin typeface="Arial"/>
                <a:cs typeface="Arial"/>
              </a:rPr>
              <a:t>or DCL statement executes (automatic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commit).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The user exits SQL Developer 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SQL*Plus.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The system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crashes.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11" y="563371"/>
            <a:ext cx="4580255" cy="898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Advantages of</a:t>
            </a:r>
            <a:r>
              <a:rPr spc="-25" dirty="0"/>
              <a:t> </a:t>
            </a:r>
            <a:r>
              <a:rPr dirty="0">
                <a:latin typeface="Courier New"/>
                <a:cs typeface="Courier New"/>
              </a:rPr>
              <a:t>COMMIT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/>
              <a:t>and </a:t>
            </a:r>
            <a:r>
              <a:rPr spc="5" dirty="0">
                <a:latin typeface="Courier New"/>
                <a:cs typeface="Courier New"/>
              </a:rPr>
              <a:t>ROLLBACK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5" dirty="0"/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28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581089"/>
            <a:ext cx="8523605" cy="1837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COMMIT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ROLLBACK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statements, you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can: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Ensure data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Preview data changes before making changes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permanent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Group logically-related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782" y="589280"/>
            <a:ext cx="693420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Explicit Transaction Control</a:t>
            </a:r>
            <a:r>
              <a:rPr spc="-65" dirty="0"/>
              <a:t> </a:t>
            </a:r>
            <a:r>
              <a:rPr spc="5" dirty="0"/>
              <a:t>Statements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29</a:t>
            </a:fld>
            <a:endParaRPr spc="10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pic>
        <p:nvPicPr>
          <p:cNvPr id="25" name="Picture 24" descr="A figure describe Explicit Transaction Control time order.">
            <a:extLst>
              <a:ext uri="{FF2B5EF4-FFF2-40B4-BE49-F238E27FC236}">
                <a16:creationId xmlns:a16="http://schemas.microsoft.com/office/drawing/2014/main" id="{1CB67E83-1F0A-463F-A07F-F1F5DEA2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9" y="1600200"/>
            <a:ext cx="8457247" cy="5075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Adding </a:t>
            </a:r>
            <a:r>
              <a:rPr sz="2400" spc="10" dirty="0">
                <a:latin typeface="Arial"/>
                <a:cs typeface="Arial"/>
              </a:rPr>
              <a:t>new </a:t>
            </a:r>
            <a:r>
              <a:rPr sz="2400" spc="5" dirty="0">
                <a:latin typeface="Arial"/>
                <a:cs typeface="Arial"/>
              </a:rPr>
              <a:t>rows in 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INSERT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Changing data in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Removing rows from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DELETE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TRUNCATE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transactions control using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COMMIT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ROLLBACK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Read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3467100"/>
            <a:ext cx="8037830" cy="1884680"/>
          </a:xfrm>
          <a:custGeom>
            <a:avLst/>
            <a:gdLst/>
            <a:ahLst/>
            <a:cxnLst/>
            <a:rect l="l" t="t" r="r" b="b"/>
            <a:pathLst>
              <a:path w="8037830" h="1884679">
                <a:moveTo>
                  <a:pt x="8037576" y="1884426"/>
                </a:moveTo>
                <a:lnTo>
                  <a:pt x="8037576" y="0"/>
                </a:lnTo>
                <a:lnTo>
                  <a:pt x="0" y="0"/>
                </a:lnTo>
                <a:lnTo>
                  <a:pt x="0" y="1884426"/>
                </a:lnTo>
                <a:lnTo>
                  <a:pt x="8037576" y="18844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3467100"/>
            <a:ext cx="8037830" cy="1884680"/>
          </a:xfrm>
          <a:custGeom>
            <a:avLst/>
            <a:gdLst/>
            <a:ahLst/>
            <a:cxnLst/>
            <a:rect l="l" t="t" r="r" b="b"/>
            <a:pathLst>
              <a:path w="8037830" h="1884679">
                <a:moveTo>
                  <a:pt x="8037576" y="1884426"/>
                </a:moveTo>
                <a:lnTo>
                  <a:pt x="8037576" y="0"/>
                </a:lnTo>
                <a:lnTo>
                  <a:pt x="0" y="0"/>
                </a:lnTo>
                <a:lnTo>
                  <a:pt x="0" y="1884426"/>
                </a:lnTo>
                <a:lnTo>
                  <a:pt x="8037576" y="1884426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2132" y="589280"/>
            <a:ext cx="59042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Rolling Back Changes to </a:t>
            </a:r>
            <a:r>
              <a:rPr spc="5" dirty="0"/>
              <a:t>a</a:t>
            </a:r>
            <a:r>
              <a:rPr spc="-20" dirty="0"/>
              <a:t> </a:t>
            </a:r>
            <a:r>
              <a:rPr dirty="0"/>
              <a:t>Marker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513" y="1698752"/>
            <a:ext cx="8147050" cy="3328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9430" indent="-507365">
              <a:lnSpc>
                <a:spcPts val="2805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5" dirty="0">
                <a:latin typeface="Arial"/>
                <a:cs typeface="Arial"/>
              </a:rPr>
              <a:t>Create a marker in the current transaction by using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519430">
              <a:lnSpc>
                <a:spcPts val="2805"/>
              </a:lnSpc>
            </a:pPr>
            <a:r>
              <a:rPr sz="2400" spc="15" dirty="0">
                <a:latin typeface="Courier New"/>
                <a:cs typeface="Courier New"/>
              </a:rPr>
              <a:t>SAVEPOINT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518795" marR="601980" indent="-506730">
              <a:lnSpc>
                <a:spcPct val="100600"/>
              </a:lnSpc>
              <a:spcBef>
                <a:spcPts val="5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Roll back to that marker by using the </a:t>
            </a:r>
            <a:r>
              <a:rPr sz="2400" spc="10" dirty="0">
                <a:latin typeface="Courier New"/>
                <a:cs typeface="Courier New"/>
              </a:rPr>
              <a:t>ROLLBACK</a:t>
            </a:r>
            <a:r>
              <a:rPr sz="2400" spc="-71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TO  SAVEPOINT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2135"/>
              </a:spcBef>
            </a:pPr>
            <a:r>
              <a:rPr sz="1950" b="1" spc="5" dirty="0">
                <a:latin typeface="Courier New"/>
                <a:cs typeface="Courier New"/>
              </a:rPr>
              <a:t>UPDATE...</a:t>
            </a:r>
            <a:endParaRPr sz="195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SAVEPOINT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update_done;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INSERT...</a:t>
            </a:r>
            <a:endParaRPr sz="195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ROLLBACK </a:t>
            </a:r>
            <a:r>
              <a:rPr sz="1950" b="1" spc="10" dirty="0">
                <a:latin typeface="Courier New"/>
                <a:cs typeface="Courier New"/>
              </a:rPr>
              <a:t>TO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update_done;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502" y="3817620"/>
            <a:ext cx="3291840" cy="309880"/>
          </a:xfrm>
          <a:custGeom>
            <a:avLst/>
            <a:gdLst/>
            <a:ahLst/>
            <a:cxnLst/>
            <a:rect l="l" t="t" r="r" b="b"/>
            <a:pathLst>
              <a:path w="3291840" h="309879">
                <a:moveTo>
                  <a:pt x="3291840" y="309372"/>
                </a:moveTo>
                <a:lnTo>
                  <a:pt x="3291840" y="0"/>
                </a:lnTo>
                <a:lnTo>
                  <a:pt x="0" y="0"/>
                </a:lnTo>
                <a:lnTo>
                  <a:pt x="0" y="309372"/>
                </a:lnTo>
                <a:lnTo>
                  <a:pt x="3291840" y="30937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502" y="4764023"/>
            <a:ext cx="3656965" cy="290830"/>
          </a:xfrm>
          <a:custGeom>
            <a:avLst/>
            <a:gdLst/>
            <a:ahLst/>
            <a:cxnLst/>
            <a:rect l="l" t="t" r="r" b="b"/>
            <a:pathLst>
              <a:path w="3656965" h="290829">
                <a:moveTo>
                  <a:pt x="3656837" y="290322"/>
                </a:moveTo>
                <a:lnTo>
                  <a:pt x="3656837" y="0"/>
                </a:lnTo>
                <a:lnTo>
                  <a:pt x="0" y="0"/>
                </a:lnTo>
                <a:lnTo>
                  <a:pt x="0" y="290322"/>
                </a:lnTo>
                <a:lnTo>
                  <a:pt x="3656837" y="29032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137659"/>
            <a:ext cx="2916935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5059679"/>
            <a:ext cx="2024633" cy="25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30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632" y="589280"/>
            <a:ext cx="552386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Implicit Transaction</a:t>
            </a:r>
            <a:r>
              <a:rPr spc="-65" dirty="0"/>
              <a:t> </a:t>
            </a:r>
            <a:r>
              <a:rPr spc="5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31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178165" cy="348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16687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automatic commit occurs in the following  circumstances: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DDL statement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issued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DCL statement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issued</a:t>
            </a:r>
            <a:endParaRPr sz="2200">
              <a:latin typeface="Arial"/>
              <a:cs typeface="Arial"/>
            </a:endParaRPr>
          </a:p>
          <a:p>
            <a:pPr marL="1009650" marR="473075" lvl="1" indent="-365125">
              <a:lnSpc>
                <a:spcPts val="2480"/>
              </a:lnSpc>
              <a:spcBef>
                <a:spcPts val="74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Normal exit from SQL Developer or SQL*Plus, without  </a:t>
            </a:r>
            <a:r>
              <a:rPr sz="2200" dirty="0">
                <a:latin typeface="Arial"/>
                <a:cs typeface="Arial"/>
              </a:rPr>
              <a:t>explicitly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issuing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COMMIT</a:t>
            </a:r>
            <a:r>
              <a:rPr sz="2200" spc="-7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ROLLBACK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66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automatic rollback occurs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there is an abnormal  termination of </a:t>
            </a:r>
            <a:r>
              <a:rPr sz="2400" spc="10" dirty="0">
                <a:latin typeface="Arial"/>
                <a:cs typeface="Arial"/>
              </a:rPr>
              <a:t>SQL </a:t>
            </a:r>
            <a:r>
              <a:rPr sz="2400" spc="5" dirty="0">
                <a:latin typeface="Arial"/>
                <a:cs typeface="Arial"/>
              </a:rPr>
              <a:t>Developer or SQL*Plus or a system  failure.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563371"/>
            <a:ext cx="78676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State </a:t>
            </a:r>
            <a:r>
              <a:rPr spc="5" dirty="0"/>
              <a:t>of </a:t>
            </a:r>
            <a:r>
              <a:rPr dirty="0"/>
              <a:t>the Data Before </a:t>
            </a:r>
            <a:r>
              <a:rPr dirty="0">
                <a:latin typeface="Courier New"/>
                <a:cs typeface="Courier New"/>
              </a:rPr>
              <a:t>COMMIT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spc="5" dirty="0"/>
              <a:t>or </a:t>
            </a:r>
            <a:r>
              <a:rPr spc="5" dirty="0">
                <a:latin typeface="Courier New"/>
                <a:cs typeface="Courier New"/>
              </a:rPr>
              <a:t>ROLLBACK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8536305" cy="28994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previous state of the data can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recovered.</a:t>
            </a:r>
            <a:endParaRPr sz="2400">
              <a:latin typeface="Arial"/>
              <a:cs typeface="Arial"/>
            </a:endParaRPr>
          </a:p>
          <a:p>
            <a:pPr marL="518795" marR="1097915" indent="-506730">
              <a:lnSpc>
                <a:spcPts val="2730"/>
              </a:lnSpc>
              <a:spcBef>
                <a:spcPts val="81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current user can review the results of the </a:t>
            </a:r>
            <a:r>
              <a:rPr sz="2400" spc="10" dirty="0">
                <a:latin typeface="Arial"/>
                <a:cs typeface="Arial"/>
              </a:rPr>
              <a:t>DML  </a:t>
            </a:r>
            <a:r>
              <a:rPr sz="2400" spc="5" dirty="0">
                <a:latin typeface="Arial"/>
                <a:cs typeface="Arial"/>
              </a:rPr>
              <a:t>operations by using the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69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Other users </a:t>
            </a:r>
            <a:r>
              <a:rPr sz="2400" i="1" spc="5" dirty="0">
                <a:latin typeface="Arial"/>
                <a:cs typeface="Arial"/>
              </a:rPr>
              <a:t>cannot </a:t>
            </a:r>
            <a:r>
              <a:rPr sz="2400" spc="5" dirty="0">
                <a:latin typeface="Arial"/>
                <a:cs typeface="Arial"/>
              </a:rPr>
              <a:t>view the results of the </a:t>
            </a: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statements  issued by the current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marL="518795" marR="243840" indent="-506730">
              <a:lnSpc>
                <a:spcPct val="1008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affected rows are </a:t>
            </a:r>
            <a:r>
              <a:rPr sz="2400" i="1" spc="5" dirty="0">
                <a:latin typeface="Arial"/>
                <a:cs typeface="Arial"/>
              </a:rPr>
              <a:t>locked</a:t>
            </a:r>
            <a:r>
              <a:rPr sz="2400" spc="5" dirty="0">
                <a:latin typeface="Arial"/>
                <a:cs typeface="Arial"/>
              </a:rPr>
              <a:t>; other users cannot change  the data in the affected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267" y="563371"/>
            <a:ext cx="52514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State </a:t>
            </a:r>
            <a:r>
              <a:rPr spc="5" dirty="0"/>
              <a:t>of </a:t>
            </a:r>
            <a:r>
              <a:rPr dirty="0"/>
              <a:t>the Data After</a:t>
            </a:r>
            <a:r>
              <a:rPr spc="-45" dirty="0"/>
              <a:t> </a:t>
            </a:r>
            <a:r>
              <a:rPr dirty="0">
                <a:latin typeface="Courier New"/>
                <a:cs typeface="Courier New"/>
              </a:rPr>
              <a:t>COMMIT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8178800" cy="26041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Data changes are saved in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previous state of the data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overwritten.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All users can view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Locks on the affected rows are released; those rows are  available for other users 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manipulate.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All savepoints 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erased.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8794" y="589280"/>
            <a:ext cx="29311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Committing</a:t>
            </a:r>
            <a:r>
              <a:rPr spc="-60" dirty="0"/>
              <a:t> </a:t>
            </a:r>
            <a:r>
              <a:rPr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544" y="1700276"/>
            <a:ext cx="313182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Make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changes: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928615"/>
            <a:ext cx="8037830" cy="802005"/>
          </a:xfrm>
          <a:custGeom>
            <a:avLst/>
            <a:gdLst/>
            <a:ahLst/>
            <a:cxnLst/>
            <a:rect l="l" t="t" r="r" b="b"/>
            <a:pathLst>
              <a:path w="8037830" h="802004">
                <a:moveTo>
                  <a:pt x="8037576" y="801624"/>
                </a:moveTo>
                <a:lnTo>
                  <a:pt x="8037576" y="0"/>
                </a:lnTo>
                <a:lnTo>
                  <a:pt x="0" y="0"/>
                </a:lnTo>
                <a:lnTo>
                  <a:pt x="0" y="801624"/>
                </a:lnTo>
                <a:lnTo>
                  <a:pt x="8037576" y="801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6874" y="2146554"/>
            <a:ext cx="8072120" cy="2239010"/>
          </a:xfrm>
          <a:custGeom>
            <a:avLst/>
            <a:gdLst/>
            <a:ahLst/>
            <a:cxnLst/>
            <a:rect l="l" t="t" r="r" b="b"/>
            <a:pathLst>
              <a:path w="8072120" h="2239010">
                <a:moveTo>
                  <a:pt x="8071866" y="2238755"/>
                </a:moveTo>
                <a:lnTo>
                  <a:pt x="8071866" y="0"/>
                </a:lnTo>
                <a:lnTo>
                  <a:pt x="0" y="0"/>
                </a:lnTo>
                <a:lnTo>
                  <a:pt x="0" y="2238756"/>
                </a:lnTo>
                <a:lnTo>
                  <a:pt x="8071866" y="223875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6874" y="2146554"/>
            <a:ext cx="8072120" cy="223901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90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  <a:tabLst>
                <a:tab pos="1167765" algn="l"/>
              </a:tabLst>
            </a:pPr>
            <a:r>
              <a:rPr sz="1950" b="1" spc="5" dirty="0">
                <a:latin typeface="Courier New"/>
                <a:cs typeface="Courier New"/>
              </a:rPr>
              <a:t>WHERE	employee_id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99999;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INSERT </a:t>
            </a:r>
            <a:r>
              <a:rPr sz="1950" b="1" spc="10" dirty="0">
                <a:latin typeface="Courier New"/>
                <a:cs typeface="Courier New"/>
              </a:rPr>
              <a:t>INTO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departments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VALUES (290, 'Corporate Tax', NULL,</a:t>
            </a:r>
            <a:r>
              <a:rPr sz="1950" b="1" spc="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1700);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2879598"/>
            <a:ext cx="1332738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053840"/>
            <a:ext cx="1446275" cy="263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544" y="4433556"/>
            <a:ext cx="343916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Commit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changes: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258" y="4928615"/>
            <a:ext cx="8037830" cy="80200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70"/>
              </a:spcBef>
            </a:pPr>
            <a:r>
              <a:rPr sz="1950" b="1" spc="5" dirty="0">
                <a:latin typeface="Courier New"/>
                <a:cs typeface="Courier New"/>
              </a:rPr>
              <a:t>COMMIT;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886" y="5017770"/>
            <a:ext cx="957580" cy="312420"/>
          </a:xfrm>
          <a:custGeom>
            <a:avLst/>
            <a:gdLst/>
            <a:ahLst/>
            <a:cxnLst/>
            <a:rect l="l" t="t" r="r" b="b"/>
            <a:pathLst>
              <a:path w="957580" h="312420">
                <a:moveTo>
                  <a:pt x="957072" y="312420"/>
                </a:moveTo>
                <a:lnTo>
                  <a:pt x="957072" y="0"/>
                </a:lnTo>
                <a:lnTo>
                  <a:pt x="0" y="0"/>
                </a:lnTo>
                <a:lnTo>
                  <a:pt x="0" y="312420"/>
                </a:lnTo>
                <a:lnTo>
                  <a:pt x="957072" y="31242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5400294"/>
            <a:ext cx="1547622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0335" y="563371"/>
            <a:ext cx="56883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State </a:t>
            </a:r>
            <a:r>
              <a:rPr spc="5" dirty="0"/>
              <a:t>of </a:t>
            </a:r>
            <a:r>
              <a:rPr dirty="0"/>
              <a:t>the Data After</a:t>
            </a:r>
            <a:r>
              <a:rPr spc="-45" dirty="0"/>
              <a:t> </a:t>
            </a:r>
            <a:r>
              <a:rPr spc="5" dirty="0">
                <a:latin typeface="Courier New"/>
                <a:cs typeface="Courier New"/>
              </a:rPr>
              <a:t>ROLLBACK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13" y="1655760"/>
            <a:ext cx="7201534" cy="21336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5" dirty="0">
                <a:latin typeface="Arial"/>
                <a:cs typeface="Arial"/>
              </a:rPr>
              <a:t>Discard all pending changes by using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ROLLBACK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Data changes 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undone.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Previous state of the data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restored.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Locks on the affected rows are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released.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3970020"/>
            <a:ext cx="8037830" cy="1184275"/>
          </a:xfrm>
          <a:custGeom>
            <a:avLst/>
            <a:gdLst/>
            <a:ahLst/>
            <a:cxnLst/>
            <a:rect l="l" t="t" r="r" b="b"/>
            <a:pathLst>
              <a:path w="8037830" h="1184275">
                <a:moveTo>
                  <a:pt x="8037576" y="1184148"/>
                </a:moveTo>
                <a:lnTo>
                  <a:pt x="8037576" y="0"/>
                </a:lnTo>
                <a:lnTo>
                  <a:pt x="0" y="0"/>
                </a:lnTo>
                <a:lnTo>
                  <a:pt x="0" y="1184148"/>
                </a:lnTo>
                <a:lnTo>
                  <a:pt x="8037576" y="118414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258" y="3970020"/>
            <a:ext cx="8037830" cy="118427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16839" marR="475996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 </a:t>
            </a:r>
            <a:r>
              <a:rPr sz="1950" b="1" spc="5" dirty="0">
                <a:latin typeface="Courier New"/>
                <a:cs typeface="Courier New"/>
              </a:rPr>
              <a:t>copy_emp;  ROLLBACK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4556759"/>
            <a:ext cx="1592580" cy="335280"/>
          </a:xfrm>
          <a:custGeom>
            <a:avLst/>
            <a:gdLst/>
            <a:ahLst/>
            <a:cxnLst/>
            <a:rect l="l" t="t" r="r" b="b"/>
            <a:pathLst>
              <a:path w="1592580" h="335279">
                <a:moveTo>
                  <a:pt x="1592580" y="335279"/>
                </a:moveTo>
                <a:lnTo>
                  <a:pt x="1592580" y="0"/>
                </a:lnTo>
                <a:lnTo>
                  <a:pt x="0" y="0"/>
                </a:lnTo>
                <a:lnTo>
                  <a:pt x="0" y="335279"/>
                </a:lnTo>
                <a:lnTo>
                  <a:pt x="1592580" y="33527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561" y="563371"/>
            <a:ext cx="74066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State </a:t>
            </a:r>
            <a:r>
              <a:rPr spc="5" dirty="0"/>
              <a:t>of </a:t>
            </a:r>
            <a:r>
              <a:rPr dirty="0"/>
              <a:t>the Data After </a:t>
            </a:r>
            <a:r>
              <a:rPr spc="5" dirty="0">
                <a:latin typeface="Courier New"/>
                <a:cs typeface="Courier New"/>
              </a:rPr>
              <a:t>ROLLBACK</a:t>
            </a:r>
            <a:r>
              <a:rPr spc="5" dirty="0"/>
              <a:t>:</a:t>
            </a:r>
            <a:r>
              <a:rPr spc="-25" dirty="0"/>
              <a:t> </a:t>
            </a:r>
            <a:r>
              <a:rPr spc="5" dirty="0"/>
              <a:t>Example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104644"/>
            <a:ext cx="8037830" cy="4411345"/>
          </a:xfrm>
          <a:custGeom>
            <a:avLst/>
            <a:gdLst/>
            <a:ahLst/>
            <a:cxnLst/>
            <a:rect l="l" t="t" r="r" b="b"/>
            <a:pathLst>
              <a:path w="8037830" h="4411345">
                <a:moveTo>
                  <a:pt x="8037576" y="4411218"/>
                </a:moveTo>
                <a:lnTo>
                  <a:pt x="8037576" y="0"/>
                </a:lnTo>
                <a:lnTo>
                  <a:pt x="0" y="0"/>
                </a:lnTo>
                <a:lnTo>
                  <a:pt x="0" y="4411218"/>
                </a:lnTo>
                <a:lnTo>
                  <a:pt x="8037576" y="441121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104644"/>
            <a:ext cx="8037830" cy="4411345"/>
          </a:xfrm>
          <a:custGeom>
            <a:avLst/>
            <a:gdLst/>
            <a:ahLst/>
            <a:cxnLst/>
            <a:rect l="l" t="t" r="r" b="b"/>
            <a:pathLst>
              <a:path w="8037830" h="4411345">
                <a:moveTo>
                  <a:pt x="8037576" y="4411218"/>
                </a:moveTo>
                <a:lnTo>
                  <a:pt x="8037576" y="0"/>
                </a:lnTo>
                <a:lnTo>
                  <a:pt x="0" y="0"/>
                </a:lnTo>
                <a:lnTo>
                  <a:pt x="0" y="4411218"/>
                </a:lnTo>
                <a:lnTo>
                  <a:pt x="8037576" y="4411218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8605" y="2153666"/>
            <a:ext cx="3015615" cy="153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test;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25,000 </a:t>
            </a:r>
            <a:r>
              <a:rPr sz="1950" b="1" spc="10" dirty="0">
                <a:latin typeface="Courier New"/>
                <a:cs typeface="Courier New"/>
              </a:rPr>
              <a:t>rows</a:t>
            </a:r>
            <a:r>
              <a:rPr sz="1950" b="1" spc="-4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deleted.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ROLLBACK;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Rollback</a:t>
            </a:r>
            <a:r>
              <a:rPr sz="1950" b="1" spc="-1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complete.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605" y="3966441"/>
            <a:ext cx="3315970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 test</a:t>
            </a:r>
            <a:r>
              <a:rPr sz="1950" b="1" spc="-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WHERE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15" dirty="0">
                <a:latin typeface="Courier New"/>
                <a:cs typeface="Courier New"/>
              </a:rPr>
              <a:t>1 </a:t>
            </a:r>
            <a:r>
              <a:rPr sz="1950" b="1" spc="10" dirty="0">
                <a:latin typeface="Courier New"/>
                <a:cs typeface="Courier New"/>
              </a:rPr>
              <a:t>row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deleted.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1525" y="3966441"/>
            <a:ext cx="13639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Courier New"/>
                <a:cs typeface="Courier New"/>
              </a:rPr>
              <a:t>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100;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605" y="4872451"/>
            <a:ext cx="3916045" cy="629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0157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</a:t>
            </a:r>
            <a:r>
              <a:rPr sz="1950" b="1" spc="15" dirty="0">
                <a:latin typeface="Courier New"/>
                <a:cs typeface="Courier New"/>
              </a:rPr>
              <a:t> * </a:t>
            </a:r>
            <a:r>
              <a:rPr sz="1950" b="1" spc="10" dirty="0">
                <a:latin typeface="Courier New"/>
                <a:cs typeface="Courier New"/>
              </a:rPr>
              <a:t>FROM	test</a:t>
            </a:r>
            <a:r>
              <a:rPr sz="1950" b="1" spc="-7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WHERE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950" b="1" spc="10" dirty="0">
                <a:latin typeface="Courier New"/>
                <a:cs typeface="Courier New"/>
              </a:rPr>
              <a:t>No rows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selected.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2011" y="4872451"/>
            <a:ext cx="13639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Courier New"/>
                <a:cs typeface="Courier New"/>
              </a:rPr>
              <a:t>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100;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8605" y="5779216"/>
            <a:ext cx="241490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COMMIT;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Commit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complete.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79" y="589280"/>
            <a:ext cx="44507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Statement-Level</a:t>
            </a:r>
            <a:r>
              <a:rPr spc="-65" dirty="0"/>
              <a:t> </a:t>
            </a:r>
            <a:r>
              <a:rPr spc="5" dirty="0"/>
              <a:t>Rollback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332470" cy="243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If a single </a:t>
            </a: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statement fails during execution, only that  statement is rolled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back.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Oracle server implements an implicit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savepoint.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All other changes 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retained.</a:t>
            </a:r>
            <a:endParaRPr sz="2400">
              <a:latin typeface="Arial"/>
              <a:cs typeface="Arial"/>
            </a:endParaRPr>
          </a:p>
          <a:p>
            <a:pPr marL="518795" marR="827405" indent="-506730">
              <a:lnSpc>
                <a:spcPts val="2720"/>
              </a:lnSpc>
              <a:spcBef>
                <a:spcPts val="819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user should terminate transactions explicitly by  executing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COMMIT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ROLLBACK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Adding 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rows in a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INSERT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Changing data in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Removing rows from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DELETE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TRUNCATE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transactions control using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COMMIT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ROLLBACK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Read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FOR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111" y="589280"/>
            <a:ext cx="31775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Read</a:t>
            </a:r>
            <a:r>
              <a:rPr spc="-65" dirty="0"/>
              <a:t> </a:t>
            </a:r>
            <a:r>
              <a:rPr spc="5" dirty="0"/>
              <a:t>Consistency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552815" cy="322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consistency guarantees a consistent view of the data  at 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  <a:p>
            <a:pPr marL="518795" marR="1115695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Changes made </a:t>
            </a:r>
            <a:r>
              <a:rPr sz="2400" spc="5" dirty="0">
                <a:latin typeface="Arial"/>
                <a:cs typeface="Arial"/>
              </a:rPr>
              <a:t>by one user do not conflict with the  changes </a:t>
            </a:r>
            <a:r>
              <a:rPr sz="2400" spc="10" dirty="0">
                <a:latin typeface="Arial"/>
                <a:cs typeface="Arial"/>
              </a:rPr>
              <a:t>made </a:t>
            </a:r>
            <a:r>
              <a:rPr sz="2400" spc="5" dirty="0">
                <a:latin typeface="Arial"/>
                <a:cs typeface="Arial"/>
              </a:rPr>
              <a:t>by another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consistency ensures that, on the </a:t>
            </a:r>
            <a:r>
              <a:rPr sz="2400" spc="10" dirty="0">
                <a:latin typeface="Arial"/>
                <a:cs typeface="Arial"/>
              </a:rPr>
              <a:t>same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Readers do not wait for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writers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Writers do not wait 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readers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Writers wait 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writers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476" y="589280"/>
            <a:ext cx="49726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 Manipulation</a:t>
            </a:r>
            <a:r>
              <a:rPr spc="-45" dirty="0"/>
              <a:t> </a:t>
            </a:r>
            <a:r>
              <a:rPr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4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8157845" cy="24847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 DML </a:t>
            </a:r>
            <a:r>
              <a:rPr sz="2400" spc="5" dirty="0">
                <a:latin typeface="Arial"/>
                <a:cs typeface="Arial"/>
              </a:rPr>
              <a:t>statement is executed </a:t>
            </a:r>
            <a:r>
              <a:rPr sz="2400" spc="10" dirty="0">
                <a:latin typeface="Arial"/>
                <a:cs typeface="Arial"/>
              </a:rPr>
              <a:t>when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you: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Add new rows to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Modify existing rows in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Remove existing rows from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7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i="1" spc="5" dirty="0">
                <a:latin typeface="Arial"/>
                <a:cs typeface="Arial"/>
              </a:rPr>
              <a:t>transaction </a:t>
            </a:r>
            <a:r>
              <a:rPr sz="2400" spc="5" dirty="0">
                <a:latin typeface="Arial"/>
                <a:cs typeface="Arial"/>
              </a:rPr>
              <a:t>consists of a collection of </a:t>
            </a:r>
            <a:r>
              <a:rPr sz="2400" spc="10" dirty="0">
                <a:latin typeface="Arial"/>
                <a:cs typeface="Arial"/>
              </a:rPr>
              <a:t>DML </a:t>
            </a:r>
            <a:r>
              <a:rPr sz="2400" spc="5" dirty="0">
                <a:latin typeface="Arial"/>
                <a:cs typeface="Arial"/>
              </a:rPr>
              <a:t>statements  that form a logical unit 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195" y="589280"/>
            <a:ext cx="56438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Implementing Read</a:t>
            </a:r>
            <a:r>
              <a:rPr spc="-45" dirty="0"/>
              <a:t> </a:t>
            </a:r>
            <a:r>
              <a:rPr spc="5" dirty="0"/>
              <a:t>Consistency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41</a:t>
            </a:r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pic>
        <p:nvPicPr>
          <p:cNvPr id="95" name="Picture 94" descr="A figure describe Implementing Read Consistency between two users.">
            <a:extLst>
              <a:ext uri="{FF2B5EF4-FFF2-40B4-BE49-F238E27FC236}">
                <a16:creationId xmlns:a16="http://schemas.microsoft.com/office/drawing/2014/main" id="{7A48B1E7-C69D-4BD2-B452-7F83D13E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7045"/>
            <a:ext cx="9566614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062"/>
            <a:ext cx="835660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3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Adding 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rows in a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INSERT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4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Changing data in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UPDATE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5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Removing rows from a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DELETE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TRUNCATE</a:t>
            </a:r>
            <a:r>
              <a:rPr sz="2200" spc="-72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518795" marR="5080" indent="-506730">
              <a:lnSpc>
                <a:spcPct val="100600"/>
              </a:lnSpc>
              <a:spcBef>
                <a:spcPts val="55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Database transactions control using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COMMIT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ROLLBACK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SAVEPOINT</a:t>
            </a:r>
            <a:endParaRPr sz="24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Read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FOR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UPDATE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753" y="563371"/>
            <a:ext cx="7382509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919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UPDATE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/>
              <a:t>Clause in a</a:t>
            </a:r>
            <a:r>
              <a:rPr dirty="0"/>
              <a:t> </a:t>
            </a:r>
            <a:r>
              <a:rPr dirty="0">
                <a:latin typeface="Courier New"/>
                <a:cs typeface="Courier New"/>
              </a:rPr>
              <a:t>SELECT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8354059" cy="763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Locks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rows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EMPLOYEES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where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job_id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Courier New"/>
                <a:cs typeface="Courier New"/>
              </a:rPr>
              <a:t>SA_REP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077" y="2544317"/>
            <a:ext cx="8037830" cy="184531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16839" marR="406400">
              <a:lnSpc>
                <a:spcPct val="101499"/>
              </a:lnSpc>
              <a:spcBef>
                <a:spcPts val="1075"/>
              </a:spcBef>
            </a:pPr>
            <a:r>
              <a:rPr sz="1950" b="1" spc="5" dirty="0">
                <a:latin typeface="Courier New"/>
                <a:cs typeface="Courier New"/>
              </a:rPr>
              <a:t>SELECT employee_id, salary, commission_pct, job_id 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116839" marR="445960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WHERE job_id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'SA_REP'  </a:t>
            </a:r>
            <a:r>
              <a:rPr sz="1950" b="1" spc="10" dirty="0">
                <a:latin typeface="Courier New"/>
                <a:cs typeface="Courier New"/>
              </a:rPr>
              <a:t>FOR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UPDATE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ORDER </a:t>
            </a:r>
            <a:r>
              <a:rPr sz="1950" b="1" spc="10" dirty="0">
                <a:latin typeface="Courier New"/>
                <a:cs typeface="Courier New"/>
              </a:rPr>
              <a:t>BY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employee_id;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2" y="4579127"/>
            <a:ext cx="8433435" cy="2332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9430" indent="-507365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5" dirty="0">
                <a:latin typeface="Arial"/>
                <a:cs typeface="Arial"/>
              </a:rPr>
              <a:t>Lock is released only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you issue a </a:t>
            </a:r>
            <a:r>
              <a:rPr sz="2400" spc="10" dirty="0">
                <a:latin typeface="Courier New"/>
                <a:cs typeface="Courier New"/>
              </a:rPr>
              <a:t>ROLLBACK</a:t>
            </a:r>
            <a:r>
              <a:rPr sz="2400" spc="-72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or a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Courier New"/>
                <a:cs typeface="Courier New"/>
              </a:rPr>
              <a:t>COMMIT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2800"/>
              </a:lnSpc>
              <a:spcBef>
                <a:spcPts val="52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If the </a:t>
            </a:r>
            <a:r>
              <a:rPr sz="2400" spc="10" dirty="0">
                <a:latin typeface="Courier New"/>
                <a:cs typeface="Courier New"/>
              </a:rPr>
              <a:t>SELECT </a:t>
            </a:r>
            <a:r>
              <a:rPr sz="2400" spc="5" dirty="0">
                <a:latin typeface="Arial"/>
                <a:cs typeface="Arial"/>
              </a:rPr>
              <a:t>statement attempts to lock a row that is  locked by another user, the database waits until the row is  available, and then returns the results of the </a:t>
            </a:r>
            <a:r>
              <a:rPr sz="2400" spc="15" dirty="0">
                <a:latin typeface="Courier New"/>
                <a:cs typeface="Courier New"/>
              </a:rPr>
              <a:t>SELECT 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0" y="563371"/>
            <a:ext cx="53054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UPDATE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spc="5" dirty="0"/>
              <a:t>Clause:</a:t>
            </a:r>
            <a:r>
              <a:rPr spc="-10" dirty="0"/>
              <a:t> </a:t>
            </a:r>
            <a:r>
              <a:rPr spc="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345680" cy="8077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FOR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UPDATE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in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SELECT</a:t>
            </a:r>
            <a:endParaRPr sz="2400" dirty="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 against multiple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897" y="2711957"/>
            <a:ext cx="8037830" cy="226441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6839" marR="706755">
              <a:lnSpc>
                <a:spcPct val="101800"/>
              </a:lnSpc>
              <a:spcBef>
                <a:spcPts val="335"/>
              </a:spcBef>
            </a:pPr>
            <a:r>
              <a:rPr sz="1950" b="1" spc="5" dirty="0">
                <a:latin typeface="Courier New"/>
                <a:cs typeface="Courier New"/>
              </a:rPr>
              <a:t>SELECT e.employee_id, e.salary, e.commission_pct  </a:t>
            </a:r>
            <a:r>
              <a:rPr sz="1950" b="1" spc="10" dirty="0">
                <a:latin typeface="Courier New"/>
                <a:cs typeface="Courier New"/>
              </a:rPr>
              <a:t>FROM </a:t>
            </a:r>
            <a:r>
              <a:rPr sz="1950" b="1" spc="5" dirty="0">
                <a:latin typeface="Courier New"/>
                <a:cs typeface="Courier New"/>
              </a:rPr>
              <a:t>employees </a:t>
            </a:r>
            <a:r>
              <a:rPr sz="1950" b="1" spc="15" dirty="0">
                <a:latin typeface="Courier New"/>
                <a:cs typeface="Courier New"/>
              </a:rPr>
              <a:t>e </a:t>
            </a:r>
            <a:r>
              <a:rPr sz="1950" b="1" spc="10" dirty="0">
                <a:latin typeface="Courier New"/>
                <a:cs typeface="Courier New"/>
              </a:rPr>
              <a:t>JOIN </a:t>
            </a:r>
            <a:r>
              <a:rPr sz="1950" b="1" spc="5" dirty="0">
                <a:latin typeface="Courier New"/>
                <a:cs typeface="Courier New"/>
              </a:rPr>
              <a:t>departments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d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USING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(department_id)</a:t>
            </a:r>
            <a:endParaRPr sz="1950">
              <a:latin typeface="Courier New"/>
              <a:cs typeface="Courier New"/>
            </a:endParaRPr>
          </a:p>
          <a:p>
            <a:pPr marL="116839" marR="4159250">
              <a:lnSpc>
                <a:spcPct val="1016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WHERE job_id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'ST_CLERK‘  </a:t>
            </a:r>
            <a:r>
              <a:rPr sz="1950" b="1" spc="10" dirty="0">
                <a:latin typeface="Courier New"/>
                <a:cs typeface="Courier New"/>
              </a:rPr>
              <a:t>AND </a:t>
            </a:r>
            <a:r>
              <a:rPr sz="1950" b="1" spc="5" dirty="0">
                <a:latin typeface="Courier New"/>
                <a:cs typeface="Courier New"/>
              </a:rPr>
              <a:t>location_id </a:t>
            </a:r>
            <a:r>
              <a:rPr sz="1950" b="1" spc="15" dirty="0">
                <a:latin typeface="Courier New"/>
                <a:cs typeface="Courier New"/>
              </a:rPr>
              <a:t>= </a:t>
            </a:r>
            <a:r>
              <a:rPr sz="1950" b="1" spc="5" dirty="0">
                <a:latin typeface="Courier New"/>
                <a:cs typeface="Courier New"/>
              </a:rPr>
              <a:t>1500  </a:t>
            </a:r>
            <a:r>
              <a:rPr sz="1950" b="1" spc="10" dirty="0">
                <a:latin typeface="Courier New"/>
                <a:cs typeface="Courier New"/>
              </a:rPr>
              <a:t>FOR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UPDATE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ORDER </a:t>
            </a:r>
            <a:r>
              <a:rPr sz="1950" b="1" spc="10" dirty="0">
                <a:latin typeface="Courier New"/>
                <a:cs typeface="Courier New"/>
              </a:rPr>
              <a:t>BY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e.employee_id;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5117541"/>
            <a:ext cx="8580120" cy="198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 algn="just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Rows</a:t>
            </a:r>
            <a:r>
              <a:rPr sz="2400" spc="5" dirty="0">
                <a:latin typeface="Arial"/>
                <a:cs typeface="Arial"/>
              </a:rPr>
              <a:t> from both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Courier New"/>
                <a:cs typeface="Courier New"/>
              </a:rPr>
              <a:t>EMPLOYEES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DEPARTMENTS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tables  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locked.</a:t>
            </a:r>
            <a:endParaRPr sz="2400">
              <a:latin typeface="Arial"/>
              <a:cs typeface="Arial"/>
            </a:endParaRPr>
          </a:p>
          <a:p>
            <a:pPr marL="519430" marR="114935" indent="-507365" algn="just">
              <a:lnSpc>
                <a:spcPct val="103800"/>
              </a:lnSpc>
              <a:spcBef>
                <a:spcPts val="315"/>
              </a:spcBef>
              <a:buClr>
                <a:srgbClr val="FF0000"/>
              </a:buClr>
              <a:buChar char="•"/>
              <a:tabLst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10" dirty="0">
                <a:latin typeface="Courier New"/>
                <a:cs typeface="Courier New"/>
              </a:rPr>
              <a:t>FOR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UPDATE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OF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i="1" spc="15" dirty="0">
                <a:latin typeface="Courier New"/>
                <a:cs typeface="Courier New"/>
              </a:rPr>
              <a:t>column_name</a:t>
            </a:r>
            <a:r>
              <a:rPr sz="2400" i="1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qualify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  you intend to change, then only the rows from that specific  table 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locked.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705421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following statements produce the </a:t>
            </a:r>
            <a:r>
              <a:rPr sz="2400" spc="10" dirty="0">
                <a:latin typeface="Arial"/>
                <a:cs typeface="Arial"/>
              </a:rPr>
              <a:t>same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results: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557" y="2460498"/>
            <a:ext cx="4527550" cy="45465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copy_emp;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557" y="3096767"/>
            <a:ext cx="4527550" cy="45465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950" b="1" spc="5" dirty="0">
                <a:latin typeface="Courier New"/>
                <a:cs typeface="Courier New"/>
              </a:rPr>
              <a:t>TRUNCATE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copy_emp;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35" y="3835855"/>
            <a:ext cx="1286510" cy="9080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20700" indent="-508634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AutoNum type="arabicPeriod"/>
              <a:tabLst>
                <a:tab pos="520700" algn="l"/>
                <a:tab pos="521334" algn="l"/>
              </a:tabLst>
            </a:pPr>
            <a:r>
              <a:rPr sz="2400" spc="1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AutoNum type="arabicPeriod"/>
              <a:tabLst>
                <a:tab pos="520700" algn="l"/>
                <a:tab pos="521334" algn="l"/>
              </a:tabLst>
            </a:pPr>
            <a:r>
              <a:rPr sz="2400" spc="5" dirty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634" y="589280"/>
            <a:ext cx="1682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7430134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In this lesson, you should have learned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to use the  following statements: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5636" y="2696336"/>
          <a:ext cx="8047990" cy="4048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INSERT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Adds a new row to the</a:t>
                      </a:r>
                      <a:r>
                        <a:rPr sz="17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UPDATE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Modifies existing rows in the 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DELETE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Removes existing rows from 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 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TRUNCATE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Removes all rows from a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table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COMMIT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Makes all pending changes permanent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SAVEPOINT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Is used to roll back to the savepoint</a:t>
                      </a:r>
                      <a:r>
                        <a:rPr sz="17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marker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ROLLBACK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Discards all pending data changes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marL="100965" marR="177800">
                        <a:lnSpc>
                          <a:spcPct val="110600"/>
                        </a:lnSpc>
                        <a:spcBef>
                          <a:spcPts val="18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FOR UPDATE</a:t>
                      </a:r>
                      <a:r>
                        <a:rPr sz="1750" spc="-5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clause  in </a:t>
                      </a:r>
                      <a:r>
                        <a:rPr sz="1750" dirty="0">
                          <a:latin typeface="Courier New"/>
                          <a:cs typeface="Courier New"/>
                        </a:rPr>
                        <a:t>SELECT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Locks rows identified by the </a:t>
                      </a:r>
                      <a:r>
                        <a:rPr sz="1750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5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query</a:t>
                      </a:r>
                    </a:p>
                  </a:txBody>
                  <a:tcPr marL="0" marR="0" marT="520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133" y="589280"/>
            <a:ext cx="3587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Practice 9: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9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5296"/>
            <a:ext cx="5976620" cy="17932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This practice covers the following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topics: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Inserting rows into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Updating and deleting rows in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Controlling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516" y="589280"/>
            <a:ext cx="50952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 </a:t>
            </a:r>
            <a:r>
              <a:rPr spc="5" dirty="0"/>
              <a:t>a </a:t>
            </a:r>
            <a:r>
              <a:rPr dirty="0"/>
              <a:t>New Row to </a:t>
            </a:r>
            <a:r>
              <a:rPr spc="5" dirty="0"/>
              <a:t>a</a:t>
            </a:r>
            <a:r>
              <a:rPr spc="-15" dirty="0"/>
              <a:t> </a:t>
            </a:r>
            <a:r>
              <a:rPr dirty="0"/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4623" y="1710943"/>
            <a:ext cx="18700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DEPARTMENTS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0" name="object 10" descr="70 Rublic Relations 100 1700"/>
          <p:cNvSpPr/>
          <p:nvPr/>
        </p:nvSpPr>
        <p:spPr>
          <a:xfrm>
            <a:off x="4107179" y="1706117"/>
            <a:ext cx="4554473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The table shows department_id, department_name, manager_id, and location_i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0321" y="1699260"/>
            <a:ext cx="4568190" cy="215265"/>
          </a:xfrm>
          <a:custGeom>
            <a:avLst/>
            <a:gdLst/>
            <a:ahLst/>
            <a:cxnLst/>
            <a:rect l="l" t="t" r="r" b="b"/>
            <a:pathLst>
              <a:path w="4568190" h="215264">
                <a:moveTo>
                  <a:pt x="4568190" y="214884"/>
                </a:moveTo>
                <a:lnTo>
                  <a:pt x="4568190" y="0"/>
                </a:lnTo>
                <a:lnTo>
                  <a:pt x="0" y="0"/>
                </a:lnTo>
                <a:lnTo>
                  <a:pt x="0" y="214884"/>
                </a:lnTo>
                <a:lnTo>
                  <a:pt x="4568190" y="214884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4297" y="1509775"/>
            <a:ext cx="542925" cy="5689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560"/>
              </a:spcBef>
            </a:pPr>
            <a:r>
              <a:rPr sz="1950" b="1" spc="15" dirty="0">
                <a:latin typeface="Arial"/>
                <a:cs typeface="Arial"/>
              </a:rPr>
              <a:t>New  row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 descr="The table shows department_id, department_name, manager_id, and location_id"/>
          <p:cNvSpPr/>
          <p:nvPr/>
        </p:nvSpPr>
        <p:spPr>
          <a:xfrm>
            <a:off x="753618" y="2125218"/>
            <a:ext cx="4998720" cy="1811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The table shows department_id, department_name, manager_id, and location_i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759" y="2118360"/>
            <a:ext cx="5012690" cy="1824989"/>
          </a:xfrm>
          <a:custGeom>
            <a:avLst/>
            <a:gdLst/>
            <a:ahLst/>
            <a:cxnLst/>
            <a:rect l="l" t="t" r="r" b="b"/>
            <a:pathLst>
              <a:path w="5012690" h="1824989">
                <a:moveTo>
                  <a:pt x="5012436" y="1824990"/>
                </a:moveTo>
                <a:lnTo>
                  <a:pt x="5012436" y="0"/>
                </a:lnTo>
                <a:lnTo>
                  <a:pt x="0" y="0"/>
                </a:lnTo>
                <a:lnTo>
                  <a:pt x="0" y="1824990"/>
                </a:lnTo>
                <a:lnTo>
                  <a:pt x="5012436" y="182499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6337" y="2358654"/>
            <a:ext cx="2418080" cy="8705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28930" marR="321310" algn="ctr">
              <a:lnSpc>
                <a:spcPts val="1900"/>
              </a:lnSpc>
              <a:spcBef>
                <a:spcPts val="560"/>
              </a:spcBef>
            </a:pPr>
            <a:r>
              <a:rPr sz="1950" b="1" spc="5" dirty="0">
                <a:latin typeface="Arial"/>
                <a:cs typeface="Arial"/>
              </a:rPr>
              <a:t>Insert </a:t>
            </a:r>
            <a:r>
              <a:rPr sz="1950" b="1" spc="15" dirty="0">
                <a:latin typeface="Arial"/>
                <a:cs typeface="Arial"/>
              </a:rPr>
              <a:t>new</a:t>
            </a:r>
            <a:r>
              <a:rPr sz="1950" b="1" spc="-6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row  into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950" b="1" spc="5" dirty="0">
                <a:latin typeface="Courier New"/>
                <a:cs typeface="Courier New"/>
              </a:rPr>
              <a:t>DEPARTMENTS</a:t>
            </a:r>
            <a:r>
              <a:rPr sz="1950" b="1" spc="-550" dirty="0">
                <a:latin typeface="Courier New"/>
                <a:cs typeface="Courier New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table.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5040" y="3550920"/>
            <a:ext cx="668020" cy="882650"/>
          </a:xfrm>
          <a:custGeom>
            <a:avLst/>
            <a:gdLst/>
            <a:ahLst/>
            <a:cxnLst/>
            <a:rect l="l" t="t" r="r" b="b"/>
            <a:pathLst>
              <a:path w="668020" h="882650">
                <a:moveTo>
                  <a:pt x="0" y="0"/>
                </a:moveTo>
                <a:lnTo>
                  <a:pt x="667512" y="0"/>
                </a:lnTo>
                <a:lnTo>
                  <a:pt x="667512" y="882396"/>
                </a:lnTo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1497" y="443179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51816" y="102870"/>
                </a:lnTo>
                <a:lnTo>
                  <a:pt x="1028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descr="department_id, department_name, manager_id, and location_id"/>
          <p:cNvSpPr/>
          <p:nvPr/>
        </p:nvSpPr>
        <p:spPr>
          <a:xfrm>
            <a:off x="4107179" y="4640579"/>
            <a:ext cx="4997958" cy="20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0321" y="4633721"/>
            <a:ext cx="5012055" cy="214629"/>
          </a:xfrm>
          <a:custGeom>
            <a:avLst/>
            <a:gdLst/>
            <a:ahLst/>
            <a:cxnLst/>
            <a:rect l="l" t="t" r="r" b="b"/>
            <a:pathLst>
              <a:path w="5012055" h="214629">
                <a:moveTo>
                  <a:pt x="5011674" y="214122"/>
                </a:moveTo>
                <a:lnTo>
                  <a:pt x="5011674" y="0"/>
                </a:lnTo>
                <a:lnTo>
                  <a:pt x="0" y="0"/>
                </a:lnTo>
                <a:lnTo>
                  <a:pt x="0" y="214122"/>
                </a:lnTo>
                <a:lnTo>
                  <a:pt x="5011674" y="214122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descr="70 Rublic Relations 100 1700"/>
          <p:cNvSpPr/>
          <p:nvPr/>
        </p:nvSpPr>
        <p:spPr>
          <a:xfrm>
            <a:off x="4107179" y="4975859"/>
            <a:ext cx="4997958" cy="211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0321" y="4969002"/>
            <a:ext cx="5012055" cy="224790"/>
          </a:xfrm>
          <a:custGeom>
            <a:avLst/>
            <a:gdLst/>
            <a:ahLst/>
            <a:cxnLst/>
            <a:rect l="l" t="t" r="r" b="b"/>
            <a:pathLst>
              <a:path w="5012055" h="224789">
                <a:moveTo>
                  <a:pt x="5011674" y="224789"/>
                </a:moveTo>
                <a:lnTo>
                  <a:pt x="5011674" y="0"/>
                </a:lnTo>
                <a:lnTo>
                  <a:pt x="0" y="0"/>
                </a:lnTo>
                <a:lnTo>
                  <a:pt x="0" y="224790"/>
                </a:lnTo>
                <a:lnTo>
                  <a:pt x="5011674" y="22478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7179" y="5353050"/>
            <a:ext cx="4997958" cy="1619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0321" y="5346191"/>
            <a:ext cx="5012055" cy="1632585"/>
          </a:xfrm>
          <a:custGeom>
            <a:avLst/>
            <a:gdLst/>
            <a:ahLst/>
            <a:cxnLst/>
            <a:rect l="l" t="t" r="r" b="b"/>
            <a:pathLst>
              <a:path w="5012055" h="1632584">
                <a:moveTo>
                  <a:pt x="5011674" y="1632204"/>
                </a:moveTo>
                <a:lnTo>
                  <a:pt x="5011674" y="0"/>
                </a:lnTo>
                <a:lnTo>
                  <a:pt x="0" y="0"/>
                </a:lnTo>
                <a:lnTo>
                  <a:pt x="0" y="1632204"/>
                </a:lnTo>
                <a:lnTo>
                  <a:pt x="5011674" y="1632204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792" y="563371"/>
            <a:ext cx="44875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INSERT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Statement 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828040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Add new </a:t>
            </a:r>
            <a:r>
              <a:rPr sz="2400" spc="5" dirty="0">
                <a:latin typeface="Arial"/>
                <a:cs typeface="Arial"/>
              </a:rPr>
              <a:t>rows to a table by using the </a:t>
            </a:r>
            <a:r>
              <a:rPr sz="2400" spc="10" dirty="0">
                <a:latin typeface="Courier New"/>
                <a:cs typeface="Courier New"/>
              </a:rPr>
              <a:t>INSERT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340101"/>
            <a:ext cx="8467725" cy="706120"/>
          </a:xfrm>
          <a:custGeom>
            <a:avLst/>
            <a:gdLst/>
            <a:ahLst/>
            <a:cxnLst/>
            <a:rect l="l" t="t" r="r" b="b"/>
            <a:pathLst>
              <a:path w="8467725" h="706119">
                <a:moveTo>
                  <a:pt x="8467344" y="705612"/>
                </a:moveTo>
                <a:lnTo>
                  <a:pt x="8467344" y="0"/>
                </a:lnTo>
                <a:lnTo>
                  <a:pt x="0" y="0"/>
                </a:lnTo>
                <a:lnTo>
                  <a:pt x="0" y="705612"/>
                </a:lnTo>
                <a:lnTo>
                  <a:pt x="8467344" y="7056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340101"/>
            <a:ext cx="8467725" cy="706120"/>
          </a:xfrm>
          <a:custGeom>
            <a:avLst/>
            <a:gdLst/>
            <a:ahLst/>
            <a:cxnLst/>
            <a:rect l="l" t="t" r="r" b="b"/>
            <a:pathLst>
              <a:path w="8467725" h="706119">
                <a:moveTo>
                  <a:pt x="8467344" y="705612"/>
                </a:moveTo>
                <a:lnTo>
                  <a:pt x="8467344" y="0"/>
                </a:lnTo>
                <a:lnTo>
                  <a:pt x="0" y="0"/>
                </a:lnTo>
                <a:lnTo>
                  <a:pt x="0" y="705612"/>
                </a:lnTo>
                <a:lnTo>
                  <a:pt x="8467344" y="70561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8605" y="2348737"/>
            <a:ext cx="1664335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INSERT</a:t>
            </a:r>
            <a:r>
              <a:rPr sz="1950" b="1" spc="-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INTO  VALUES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285" y="2348737"/>
            <a:ext cx="4516755" cy="629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i="1" spc="5" dirty="0">
                <a:latin typeface="Courier New"/>
                <a:cs typeface="Courier New"/>
              </a:rPr>
              <a:t>table </a:t>
            </a:r>
            <a:r>
              <a:rPr sz="1950" b="1" spc="5" dirty="0">
                <a:latin typeface="Courier New"/>
                <a:cs typeface="Courier New"/>
              </a:rPr>
              <a:t>[(</a:t>
            </a:r>
            <a:r>
              <a:rPr sz="1950" b="1" i="1" spc="5" dirty="0">
                <a:latin typeface="Courier New"/>
                <a:cs typeface="Courier New"/>
              </a:rPr>
              <a:t>column </a:t>
            </a:r>
            <a:r>
              <a:rPr sz="1950" b="1" spc="10" dirty="0">
                <a:latin typeface="Courier New"/>
                <a:cs typeface="Courier New"/>
              </a:rPr>
              <a:t>[</a:t>
            </a:r>
            <a:r>
              <a:rPr sz="1950" b="1" i="1" spc="10" dirty="0">
                <a:latin typeface="Courier New"/>
                <a:cs typeface="Courier New"/>
              </a:rPr>
              <a:t>,</a:t>
            </a:r>
            <a:r>
              <a:rPr sz="1950" b="1" i="1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column...</a:t>
            </a:r>
            <a:r>
              <a:rPr sz="1950" b="1" spc="5" dirty="0">
                <a:latin typeface="Courier New"/>
                <a:cs typeface="Courier New"/>
              </a:rPr>
              <a:t>])]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950" b="1" i="1" spc="5" dirty="0">
                <a:latin typeface="Courier New"/>
                <a:cs typeface="Courier New"/>
              </a:rPr>
              <a:t>(value </a:t>
            </a:r>
            <a:r>
              <a:rPr sz="1950" b="1" spc="10" dirty="0">
                <a:latin typeface="Courier New"/>
                <a:cs typeface="Courier New"/>
              </a:rPr>
              <a:t>[</a:t>
            </a:r>
            <a:r>
              <a:rPr sz="1950" b="1" i="1" spc="10" dirty="0">
                <a:latin typeface="Courier New"/>
                <a:cs typeface="Courier New"/>
              </a:rPr>
              <a:t>,</a:t>
            </a:r>
            <a:r>
              <a:rPr sz="1950" b="1" i="1" spc="-5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value...</a:t>
            </a:r>
            <a:r>
              <a:rPr sz="1950" b="1" spc="5" dirty="0">
                <a:latin typeface="Courier New"/>
                <a:cs typeface="Courier New"/>
              </a:rPr>
              <a:t>]);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3321057"/>
            <a:ext cx="744029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With this syntax, only one row is inserted at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6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4473" y="589280"/>
            <a:ext cx="3480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Inserting </a:t>
            </a:r>
            <a:r>
              <a:rPr dirty="0"/>
              <a:t>New</a:t>
            </a:r>
            <a:r>
              <a:rPr spc="-65" dirty="0"/>
              <a:t> </a:t>
            </a:r>
            <a:r>
              <a:rPr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13" y="1626820"/>
            <a:ext cx="8400415" cy="13296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9430" indent="-50736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5" dirty="0">
                <a:latin typeface="Arial"/>
                <a:cs typeface="Arial"/>
              </a:rPr>
              <a:t>Insert a </a:t>
            </a:r>
            <a:r>
              <a:rPr sz="2400" spc="10" dirty="0">
                <a:latin typeface="Arial"/>
                <a:cs typeface="Arial"/>
              </a:rPr>
              <a:t>new </a:t>
            </a:r>
            <a:r>
              <a:rPr sz="2400" spc="5" dirty="0">
                <a:latin typeface="Arial"/>
                <a:cs typeface="Arial"/>
              </a:rPr>
              <a:t>row containing values for each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column.</a:t>
            </a:r>
            <a:endParaRPr sz="2400" dirty="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List values in the default order of the columns in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 dirty="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Optionally, list the columns in the </a:t>
            </a:r>
            <a:r>
              <a:rPr sz="2400" spc="10" dirty="0">
                <a:latin typeface="Courier New"/>
                <a:cs typeface="Courier New"/>
              </a:rPr>
              <a:t>INSERT</a:t>
            </a:r>
            <a:r>
              <a:rPr sz="2400" spc="-74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3163061"/>
            <a:ext cx="8467725" cy="1257300"/>
          </a:xfrm>
          <a:custGeom>
            <a:avLst/>
            <a:gdLst/>
            <a:ahLst/>
            <a:cxnLst/>
            <a:rect l="l" t="t" r="r" b="b"/>
            <a:pathLst>
              <a:path w="8467725" h="1257300">
                <a:moveTo>
                  <a:pt x="8467344" y="1257300"/>
                </a:moveTo>
                <a:lnTo>
                  <a:pt x="8467344" y="0"/>
                </a:lnTo>
                <a:lnTo>
                  <a:pt x="0" y="0"/>
                </a:lnTo>
                <a:lnTo>
                  <a:pt x="0" y="1257300"/>
                </a:lnTo>
                <a:lnTo>
                  <a:pt x="8467344" y="12573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258" y="3163061"/>
            <a:ext cx="8467725" cy="125730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67765" marR="1136015" indent="-1050925">
              <a:lnSpc>
                <a:spcPts val="238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INSERT </a:t>
            </a:r>
            <a:r>
              <a:rPr sz="1950" b="1" spc="10" dirty="0">
                <a:latin typeface="Courier New"/>
                <a:cs typeface="Courier New"/>
              </a:rPr>
              <a:t>INTO </a:t>
            </a:r>
            <a:r>
              <a:rPr sz="1950" b="1" spc="5" dirty="0">
                <a:latin typeface="Courier New"/>
                <a:cs typeface="Courier New"/>
              </a:rPr>
              <a:t>departments(department_id,  department_name, manager_id,</a:t>
            </a:r>
            <a:r>
              <a:rPr sz="1950" b="1" spc="3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location_id)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VALUES </a:t>
            </a:r>
            <a:r>
              <a:rPr sz="1950" b="1" spc="10" dirty="0">
                <a:latin typeface="Courier New"/>
                <a:cs typeface="Courier New"/>
              </a:rPr>
              <a:t>(70, </a:t>
            </a:r>
            <a:r>
              <a:rPr sz="1950" b="1" spc="5" dirty="0">
                <a:latin typeface="Courier New"/>
                <a:cs typeface="Courier New"/>
              </a:rPr>
              <a:t>'Public Relations', </a:t>
            </a:r>
            <a:r>
              <a:rPr sz="1950" b="1" spc="10" dirty="0">
                <a:latin typeface="Courier New"/>
                <a:cs typeface="Courier New"/>
              </a:rPr>
              <a:t>100,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1700);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8897" y="4137659"/>
            <a:ext cx="1446275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13" y="4573771"/>
            <a:ext cx="836104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marR="5080" indent="-506730">
              <a:lnSpc>
                <a:spcPct val="1006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Enclose character and date values within single quotation  marks.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7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64155" y="589280"/>
            <a:ext cx="552386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Inserting Rows with Null</a:t>
            </a:r>
            <a:r>
              <a:rPr spc="-65" dirty="0"/>
              <a:t> </a:t>
            </a:r>
            <a:r>
              <a:rPr spc="5" dirty="0"/>
              <a:t>Values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96544" y="1700276"/>
            <a:ext cx="622681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Implicit method: Omit the column from the  column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list.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518410"/>
            <a:ext cx="8467725" cy="1257300"/>
          </a:xfrm>
          <a:custGeom>
            <a:avLst/>
            <a:gdLst/>
            <a:ahLst/>
            <a:cxnLst/>
            <a:rect l="l" t="t" r="r" b="b"/>
            <a:pathLst>
              <a:path w="8467725" h="1257300">
                <a:moveTo>
                  <a:pt x="8467344" y="1257300"/>
                </a:moveTo>
                <a:lnTo>
                  <a:pt x="8467344" y="0"/>
                </a:lnTo>
                <a:lnTo>
                  <a:pt x="0" y="0"/>
                </a:lnTo>
                <a:lnTo>
                  <a:pt x="0" y="1257300"/>
                </a:lnTo>
                <a:lnTo>
                  <a:pt x="8467344" y="12573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518410"/>
            <a:ext cx="8467725" cy="1257300"/>
          </a:xfrm>
          <a:custGeom>
            <a:avLst/>
            <a:gdLst/>
            <a:ahLst/>
            <a:cxnLst/>
            <a:rect l="l" t="t" r="r" b="b"/>
            <a:pathLst>
              <a:path w="8467725" h="1257300">
                <a:moveTo>
                  <a:pt x="8467344" y="1257300"/>
                </a:moveTo>
                <a:lnTo>
                  <a:pt x="8467344" y="0"/>
                </a:lnTo>
                <a:lnTo>
                  <a:pt x="0" y="0"/>
                </a:lnTo>
                <a:lnTo>
                  <a:pt x="0" y="1257300"/>
                </a:lnTo>
                <a:lnTo>
                  <a:pt x="8467344" y="125730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8605" y="2501137"/>
            <a:ext cx="1664335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INSERT</a:t>
            </a:r>
            <a:r>
              <a:rPr sz="1950" b="1" spc="-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INTO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50" b="1" spc="5" dirty="0">
                <a:latin typeface="Courier New"/>
                <a:cs typeface="Courier New"/>
              </a:rPr>
              <a:t>VALUES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0336" y="2501137"/>
            <a:ext cx="4305935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departments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(department_id,</a:t>
            </a:r>
            <a:endParaRPr sz="1950" dirty="0">
              <a:latin typeface="Courier New"/>
              <a:cs typeface="Courier New"/>
            </a:endParaRPr>
          </a:p>
          <a:p>
            <a:pPr marR="5080" indent="1891030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department_name)  </a:t>
            </a:r>
            <a:r>
              <a:rPr sz="1950" b="1" spc="10" dirty="0">
                <a:latin typeface="Courier New"/>
                <a:cs typeface="Courier New"/>
              </a:rPr>
              <a:t>(30,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'Purchasing');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544" y="3793190"/>
            <a:ext cx="8401685" cy="805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Explicit method: Specify the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-70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keyword in the </a:t>
            </a:r>
            <a:r>
              <a:rPr sz="2400" spc="15" dirty="0">
                <a:latin typeface="Courier New"/>
                <a:cs typeface="Courier New"/>
              </a:rPr>
              <a:t>VALUES</a:t>
            </a:r>
            <a:endParaRPr sz="2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clause.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3467100"/>
            <a:ext cx="1446275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724400"/>
            <a:ext cx="8467725" cy="1098550"/>
          </a:xfrm>
          <a:custGeom>
            <a:avLst/>
            <a:gdLst/>
            <a:ahLst/>
            <a:cxnLst/>
            <a:rect l="l" t="t" r="r" b="b"/>
            <a:pathLst>
              <a:path w="8467725" h="1098550">
                <a:moveTo>
                  <a:pt x="8467344" y="1098041"/>
                </a:moveTo>
                <a:lnTo>
                  <a:pt x="8467344" y="0"/>
                </a:lnTo>
                <a:lnTo>
                  <a:pt x="0" y="0"/>
                </a:lnTo>
                <a:lnTo>
                  <a:pt x="0" y="1098042"/>
                </a:lnTo>
                <a:lnTo>
                  <a:pt x="8467344" y="1098041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724400"/>
            <a:ext cx="8467725" cy="1098550"/>
          </a:xfrm>
          <a:custGeom>
            <a:avLst/>
            <a:gdLst/>
            <a:ahLst/>
            <a:cxnLst/>
            <a:rect l="l" t="t" r="r" b="b"/>
            <a:pathLst>
              <a:path w="8467725" h="1098550">
                <a:moveTo>
                  <a:pt x="8467344" y="1098041"/>
                </a:moveTo>
                <a:lnTo>
                  <a:pt x="8467344" y="0"/>
                </a:lnTo>
                <a:lnTo>
                  <a:pt x="0" y="0"/>
                </a:lnTo>
                <a:lnTo>
                  <a:pt x="0" y="1098042"/>
                </a:lnTo>
                <a:lnTo>
                  <a:pt x="8467344" y="109804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605" y="4777994"/>
            <a:ext cx="1664335" cy="629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INSERT</a:t>
            </a:r>
            <a:r>
              <a:rPr sz="1950" b="1" spc="-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INTO  VALUES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36" y="4777994"/>
            <a:ext cx="4366260" cy="629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departments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(100, 'Finance', NULL, NULL);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5835" y="5047488"/>
            <a:ext cx="674370" cy="380365"/>
          </a:xfrm>
          <a:custGeom>
            <a:avLst/>
            <a:gdLst/>
            <a:ahLst/>
            <a:cxnLst/>
            <a:rect l="l" t="t" r="r" b="b"/>
            <a:pathLst>
              <a:path w="674370" h="380364">
                <a:moveTo>
                  <a:pt x="674370" y="380238"/>
                </a:moveTo>
                <a:lnTo>
                  <a:pt x="674370" y="0"/>
                </a:lnTo>
                <a:lnTo>
                  <a:pt x="0" y="0"/>
                </a:lnTo>
                <a:lnTo>
                  <a:pt x="0" y="380238"/>
                </a:lnTo>
                <a:lnTo>
                  <a:pt x="674370" y="38023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9755" y="5047488"/>
            <a:ext cx="674370" cy="380365"/>
          </a:xfrm>
          <a:custGeom>
            <a:avLst/>
            <a:gdLst/>
            <a:ahLst/>
            <a:cxnLst/>
            <a:rect l="l" t="t" r="r" b="b"/>
            <a:pathLst>
              <a:path w="674370" h="380364">
                <a:moveTo>
                  <a:pt x="674370" y="380238"/>
                </a:moveTo>
                <a:lnTo>
                  <a:pt x="674370" y="0"/>
                </a:lnTo>
                <a:lnTo>
                  <a:pt x="0" y="0"/>
                </a:lnTo>
                <a:lnTo>
                  <a:pt x="0" y="380238"/>
                </a:lnTo>
                <a:lnTo>
                  <a:pt x="674370" y="38023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5478779"/>
            <a:ext cx="1446275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714" y="589280"/>
            <a:ext cx="42132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Inserting Special</a:t>
            </a:r>
            <a:r>
              <a:rPr spc="-75" dirty="0"/>
              <a:t> </a:t>
            </a:r>
            <a:r>
              <a:rPr spc="5" dirty="0"/>
              <a:t>Values</a:t>
            </a: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566" y="2209038"/>
            <a:ext cx="8037830" cy="3701415"/>
          </a:xfrm>
          <a:custGeom>
            <a:avLst/>
            <a:gdLst/>
            <a:ahLst/>
            <a:cxnLst/>
            <a:rect l="l" t="t" r="r" b="b"/>
            <a:pathLst>
              <a:path w="8037830" h="3701415">
                <a:moveTo>
                  <a:pt x="8037576" y="3701034"/>
                </a:moveTo>
                <a:lnTo>
                  <a:pt x="8037576" y="0"/>
                </a:lnTo>
                <a:lnTo>
                  <a:pt x="0" y="0"/>
                </a:lnTo>
                <a:lnTo>
                  <a:pt x="0" y="3701034"/>
                </a:lnTo>
                <a:lnTo>
                  <a:pt x="8037576" y="370103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566" y="2209038"/>
            <a:ext cx="8037830" cy="3701415"/>
          </a:xfrm>
          <a:custGeom>
            <a:avLst/>
            <a:gdLst/>
            <a:ahLst/>
            <a:cxnLst/>
            <a:rect l="l" t="t" r="r" b="b"/>
            <a:pathLst>
              <a:path w="8037830" h="3701415">
                <a:moveTo>
                  <a:pt x="8037576" y="3701034"/>
                </a:moveTo>
                <a:lnTo>
                  <a:pt x="8037576" y="0"/>
                </a:lnTo>
                <a:lnTo>
                  <a:pt x="0" y="0"/>
                </a:lnTo>
                <a:lnTo>
                  <a:pt x="0" y="3701034"/>
                </a:lnTo>
                <a:lnTo>
                  <a:pt x="8037576" y="3701034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pc="10" dirty="0"/>
              <a:t>The </a:t>
            </a:r>
            <a:r>
              <a:rPr spc="10" dirty="0">
                <a:latin typeface="Courier New"/>
                <a:cs typeface="Courier New"/>
              </a:rPr>
              <a:t>SYSDATE</a:t>
            </a:r>
            <a:r>
              <a:rPr spc="-685" dirty="0">
                <a:latin typeface="Courier New"/>
                <a:cs typeface="Courier New"/>
              </a:rPr>
              <a:t> </a:t>
            </a:r>
            <a:r>
              <a:rPr spc="5" dirty="0"/>
              <a:t>function records the current date and time.</a:t>
            </a:r>
          </a:p>
          <a:p>
            <a:pPr marL="544830">
              <a:lnSpc>
                <a:spcPct val="100000"/>
              </a:lnSpc>
              <a:spcBef>
                <a:spcPts val="1295"/>
              </a:spcBef>
            </a:pPr>
            <a:r>
              <a:rPr sz="1950" b="1" spc="5" dirty="0">
                <a:latin typeface="Courier New"/>
                <a:cs typeface="Courier New"/>
              </a:rPr>
              <a:t>INSERT </a:t>
            </a:r>
            <a:r>
              <a:rPr sz="1950" b="1" spc="10" dirty="0">
                <a:latin typeface="Courier New"/>
                <a:cs typeface="Courier New"/>
              </a:rPr>
              <a:t>INTO 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(employee_id,</a:t>
            </a:r>
            <a:endParaRPr sz="1950" dirty="0">
              <a:latin typeface="Courier New"/>
              <a:cs typeface="Courier New"/>
            </a:endParaRPr>
          </a:p>
          <a:p>
            <a:pPr marL="3096895" marR="646430">
              <a:lnSpc>
                <a:spcPct val="101600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first_name, last_name,  email, phone_number,  hire_date, job_id, salary,  commission_pct,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manager_id,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452" y="4018257"/>
            <a:ext cx="9264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VALUES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5521" y="3716505"/>
            <a:ext cx="3718560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06220" indent="89535">
              <a:lnSpc>
                <a:spcPct val="101499"/>
              </a:lnSpc>
              <a:spcBef>
                <a:spcPts val="95"/>
              </a:spcBef>
            </a:pPr>
            <a:r>
              <a:rPr sz="1950" b="1" spc="5" dirty="0">
                <a:latin typeface="Courier New"/>
                <a:cs typeface="Courier New"/>
              </a:rPr>
              <a:t>department_id)  (113,</a:t>
            </a:r>
            <a:endParaRPr sz="1950">
              <a:latin typeface="Courier New"/>
              <a:cs typeface="Courier New"/>
            </a:endParaRPr>
          </a:p>
          <a:p>
            <a:pPr marL="10223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'Louis',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'Popp',</a:t>
            </a:r>
            <a:endParaRPr sz="1950">
              <a:latin typeface="Courier New"/>
              <a:cs typeface="Courier New"/>
            </a:endParaRPr>
          </a:p>
          <a:p>
            <a:pPr marL="10223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'LPOPP',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'515.124.4567',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5393" y="4925021"/>
            <a:ext cx="4229100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SYSDATE, 'AC_ACCOUNT',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6900,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NULL, </a:t>
            </a:r>
            <a:r>
              <a:rPr sz="1950" b="1" spc="10" dirty="0">
                <a:latin typeface="Courier New"/>
                <a:cs typeface="Courier New"/>
              </a:rPr>
              <a:t>205,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110);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7694" y="3145535"/>
            <a:ext cx="1602105" cy="358140"/>
          </a:xfrm>
          <a:custGeom>
            <a:avLst/>
            <a:gdLst/>
            <a:ahLst/>
            <a:cxnLst/>
            <a:rect l="l" t="t" r="r" b="b"/>
            <a:pathLst>
              <a:path w="1602104" h="358139">
                <a:moveTo>
                  <a:pt x="1601724" y="358140"/>
                </a:moveTo>
                <a:lnTo>
                  <a:pt x="1601724" y="0"/>
                </a:lnTo>
                <a:lnTo>
                  <a:pt x="0" y="0"/>
                </a:lnTo>
                <a:lnTo>
                  <a:pt x="0" y="358140"/>
                </a:lnTo>
                <a:lnTo>
                  <a:pt x="1601724" y="35814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4165" y="4939284"/>
            <a:ext cx="1354455" cy="358140"/>
          </a:xfrm>
          <a:custGeom>
            <a:avLst/>
            <a:gdLst/>
            <a:ahLst/>
            <a:cxnLst/>
            <a:rect l="l" t="t" r="r" b="b"/>
            <a:pathLst>
              <a:path w="1354454" h="358139">
                <a:moveTo>
                  <a:pt x="1354074" y="358139"/>
                </a:moveTo>
                <a:lnTo>
                  <a:pt x="1354074" y="0"/>
                </a:lnTo>
                <a:lnTo>
                  <a:pt x="0" y="0"/>
                </a:lnTo>
                <a:lnTo>
                  <a:pt x="0" y="358139"/>
                </a:lnTo>
                <a:lnTo>
                  <a:pt x="1354074" y="358139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2717" y="5562600"/>
            <a:ext cx="1446275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9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9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2798</Words>
  <Application>Microsoft Office PowerPoint</Application>
  <PresentationFormat>Custom</PresentationFormat>
  <Paragraphs>446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Times New Roman</vt:lpstr>
      <vt:lpstr>Office Theme</vt:lpstr>
      <vt:lpstr>Manipulating Data</vt:lpstr>
      <vt:lpstr>Objectives</vt:lpstr>
      <vt:lpstr>Lesson Agenda</vt:lpstr>
      <vt:lpstr>Data Manipulation Language</vt:lpstr>
      <vt:lpstr>Adding a New Row to a Table</vt:lpstr>
      <vt:lpstr>INSERT Statement Syntax</vt:lpstr>
      <vt:lpstr>Inserting New Rows</vt:lpstr>
      <vt:lpstr>Inserting Rows with Null Values</vt:lpstr>
      <vt:lpstr>Inserting Special Values</vt:lpstr>
      <vt:lpstr>Inserting Specific Date and Time Values</vt:lpstr>
      <vt:lpstr>Creating a Script</vt:lpstr>
      <vt:lpstr>Copying Rows  from Another Table</vt:lpstr>
      <vt:lpstr>Lesson Agenda</vt:lpstr>
      <vt:lpstr>Changing Data in a Table</vt:lpstr>
      <vt:lpstr>UPDATE Statement Syntax</vt:lpstr>
      <vt:lpstr>Updating Rows in a Table</vt:lpstr>
      <vt:lpstr>Updating Two Columns with a Subquery</vt:lpstr>
      <vt:lpstr>Updating Rows Based on Another Table</vt:lpstr>
      <vt:lpstr>Lesson Agenda</vt:lpstr>
      <vt:lpstr>Removing a Row from a Table</vt:lpstr>
      <vt:lpstr>DELETE Statement</vt:lpstr>
      <vt:lpstr>Deleting Rows from a Table</vt:lpstr>
      <vt:lpstr>Deleting Rows Based  on Another Table</vt:lpstr>
      <vt:lpstr>TRUNCATE Statement</vt:lpstr>
      <vt:lpstr>Lesson Agenda</vt:lpstr>
      <vt:lpstr>Database Transactions</vt:lpstr>
      <vt:lpstr>Database Transactions: Start and End</vt:lpstr>
      <vt:lpstr>Advantages of COMMIT and ROLLBACK Statements</vt:lpstr>
      <vt:lpstr>Explicit Transaction Control Statements</vt:lpstr>
      <vt:lpstr>Rolling Back Changes to a Marker</vt:lpstr>
      <vt:lpstr>Implicit Transaction Processing</vt:lpstr>
      <vt:lpstr>State of the Data Before COMMIT or ROLLBACK</vt:lpstr>
      <vt:lpstr>State of the Data After COMMIT</vt:lpstr>
      <vt:lpstr>Committing Data</vt:lpstr>
      <vt:lpstr>State of the Data After ROLLBACK</vt:lpstr>
      <vt:lpstr>State of the Data After ROLLBACK: Example</vt:lpstr>
      <vt:lpstr>Statement-Level Rollback</vt:lpstr>
      <vt:lpstr>Lesson Agenda</vt:lpstr>
      <vt:lpstr>Read Consistency</vt:lpstr>
      <vt:lpstr>Implementing Read Consistency</vt:lpstr>
      <vt:lpstr>Lesson Agenda</vt:lpstr>
      <vt:lpstr>FOR UPDATE Clause in a SELECT Statement</vt:lpstr>
      <vt:lpstr>FOR UPDATE Clause: Examples</vt:lpstr>
      <vt:lpstr>Quiz</vt:lpstr>
      <vt:lpstr>Summary</vt:lpstr>
      <vt:lpstr>Practice 9: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Les09.ppt [Read-Only]</dc:title>
  <dc:creator>vlnarasi</dc:creator>
  <cp:lastModifiedBy>Linchen Wang</cp:lastModifiedBy>
  <cp:revision>1</cp:revision>
  <dcterms:created xsi:type="dcterms:W3CDTF">2020-12-06T23:57:42Z</dcterms:created>
  <dcterms:modified xsi:type="dcterms:W3CDTF">2020-12-07T07:48:18Z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2020-12-06T00:00:00Z</vt:filetime>
  </property>
</Properties>
</file>