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50" y="8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chen Wang" userId="23edae9413cede3f" providerId="LiveId" clId="{13E46CF2-8C11-4D64-82CA-F95007AD83BA}"/>
    <pc:docChg chg="undo custSel modSld">
      <pc:chgData name="Linchen Wang" userId="23edae9413cede3f" providerId="LiveId" clId="{13E46CF2-8C11-4D64-82CA-F95007AD83BA}" dt="2020-12-07T07:19:24.049" v="1328" actId="13244"/>
      <pc:docMkLst>
        <pc:docMk/>
      </pc:docMkLst>
      <pc:sldChg chg="modSp mod">
        <pc:chgData name="Linchen Wang" userId="23edae9413cede3f" providerId="LiveId" clId="{13E46CF2-8C11-4D64-82CA-F95007AD83BA}" dt="2020-12-07T07:01:13.387" v="826" actId="13244"/>
        <pc:sldMkLst>
          <pc:docMk/>
          <pc:sldMk cId="0" sldId="256"/>
        </pc:sldMkLst>
        <pc:spChg chg="ord">
          <ac:chgData name="Linchen Wang" userId="23edae9413cede3f" providerId="LiveId" clId="{13E46CF2-8C11-4D64-82CA-F95007AD83BA}" dt="2020-12-07T07:01:13.387" v="826" actId="13244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Linchen Wang" userId="23edae9413cede3f" providerId="LiveId" clId="{13E46CF2-8C11-4D64-82CA-F95007AD83BA}" dt="2020-12-07T07:01:20.580" v="827" actId="13244"/>
        <pc:sldMkLst>
          <pc:docMk/>
          <pc:sldMk cId="0" sldId="262"/>
        </pc:sldMkLst>
        <pc:spChg chg="ord">
          <ac:chgData name="Linchen Wang" userId="23edae9413cede3f" providerId="LiveId" clId="{13E46CF2-8C11-4D64-82CA-F95007AD83BA}" dt="2020-12-07T07:01:20.580" v="827" actId="13244"/>
          <ac:spMkLst>
            <pc:docMk/>
            <pc:sldMk cId="0" sldId="262"/>
            <ac:spMk id="5" creationId="{00000000-0000-0000-0000-000000000000}"/>
          </ac:spMkLst>
        </pc:spChg>
        <pc:spChg chg="mod">
          <ac:chgData name="Linchen Wang" userId="23edae9413cede3f" providerId="LiveId" clId="{13E46CF2-8C11-4D64-82CA-F95007AD83BA}" dt="2020-12-07T06:49:52.521" v="0" actId="962"/>
          <ac:spMkLst>
            <pc:docMk/>
            <pc:sldMk cId="0" sldId="262"/>
            <ac:spMk id="6" creationId="{00000000-0000-0000-0000-000000000000}"/>
          </ac:spMkLst>
        </pc:spChg>
      </pc:sldChg>
      <pc:sldChg chg="modSp mod">
        <pc:chgData name="Linchen Wang" userId="23edae9413cede3f" providerId="LiveId" clId="{13E46CF2-8C11-4D64-82CA-F95007AD83BA}" dt="2020-12-07T07:01:35.760" v="829" actId="13244"/>
        <pc:sldMkLst>
          <pc:docMk/>
          <pc:sldMk cId="0" sldId="263"/>
        </pc:sldMkLst>
        <pc:spChg chg="mod">
          <ac:chgData name="Linchen Wang" userId="23edae9413cede3f" providerId="LiveId" clId="{13E46CF2-8C11-4D64-82CA-F95007AD83BA}" dt="2020-12-07T06:50:44.911" v="92" actId="962"/>
          <ac:spMkLst>
            <pc:docMk/>
            <pc:sldMk cId="0" sldId="263"/>
            <ac:spMk id="4" creationId="{00000000-0000-0000-0000-000000000000}"/>
          </ac:spMkLst>
        </pc:spChg>
        <pc:spChg chg="mod">
          <ac:chgData name="Linchen Wang" userId="23edae9413cede3f" providerId="LiveId" clId="{13E46CF2-8C11-4D64-82CA-F95007AD83BA}" dt="2020-12-07T06:50:48.478" v="93" actId="962"/>
          <ac:spMkLst>
            <pc:docMk/>
            <pc:sldMk cId="0" sldId="263"/>
            <ac:spMk id="5" creationId="{00000000-0000-0000-0000-000000000000}"/>
          </ac:spMkLst>
        </pc:spChg>
        <pc:spChg chg="mod">
          <ac:chgData name="Linchen Wang" userId="23edae9413cede3f" providerId="LiveId" clId="{13E46CF2-8C11-4D64-82CA-F95007AD83BA}" dt="2020-12-07T06:50:50.930" v="94" actId="962"/>
          <ac:spMkLst>
            <pc:docMk/>
            <pc:sldMk cId="0" sldId="263"/>
            <ac:spMk id="6" creationId="{00000000-0000-0000-0000-000000000000}"/>
          </ac:spMkLst>
        </pc:spChg>
        <pc:spChg chg="mod">
          <ac:chgData name="Linchen Wang" userId="23edae9413cede3f" providerId="LiveId" clId="{13E46CF2-8C11-4D64-82CA-F95007AD83BA}" dt="2020-12-07T06:50:52.902" v="95" actId="962"/>
          <ac:spMkLst>
            <pc:docMk/>
            <pc:sldMk cId="0" sldId="263"/>
            <ac:spMk id="7" creationId="{00000000-0000-0000-0000-000000000000}"/>
          </ac:spMkLst>
        </pc:spChg>
        <pc:spChg chg="ord">
          <ac:chgData name="Linchen Wang" userId="23edae9413cede3f" providerId="LiveId" clId="{13E46CF2-8C11-4D64-82CA-F95007AD83BA}" dt="2020-12-07T07:01:33.922" v="828" actId="13244"/>
          <ac:spMkLst>
            <pc:docMk/>
            <pc:sldMk cId="0" sldId="263"/>
            <ac:spMk id="10" creationId="{00000000-0000-0000-0000-000000000000}"/>
          </ac:spMkLst>
        </pc:spChg>
        <pc:spChg chg="ord">
          <ac:chgData name="Linchen Wang" userId="23edae9413cede3f" providerId="LiveId" clId="{13E46CF2-8C11-4D64-82CA-F95007AD83BA}" dt="2020-12-07T07:01:35.760" v="829" actId="13244"/>
          <ac:spMkLst>
            <pc:docMk/>
            <pc:sldMk cId="0" sldId="263"/>
            <ac:spMk id="11" creationId="{00000000-0000-0000-0000-000000000000}"/>
          </ac:spMkLst>
        </pc:spChg>
      </pc:sldChg>
      <pc:sldChg chg="modSp mod">
        <pc:chgData name="Linchen Wang" userId="23edae9413cede3f" providerId="LiveId" clId="{13E46CF2-8C11-4D64-82CA-F95007AD83BA}" dt="2020-12-07T07:01:44.477" v="830" actId="13244"/>
        <pc:sldMkLst>
          <pc:docMk/>
          <pc:sldMk cId="0" sldId="264"/>
        </pc:sldMkLst>
        <pc:spChg chg="ord">
          <ac:chgData name="Linchen Wang" userId="23edae9413cede3f" providerId="LiveId" clId="{13E46CF2-8C11-4D64-82CA-F95007AD83BA}" dt="2020-12-07T07:01:44.477" v="830" actId="13244"/>
          <ac:spMkLst>
            <pc:docMk/>
            <pc:sldMk cId="0" sldId="264"/>
            <ac:spMk id="4" creationId="{00000000-0000-0000-0000-000000000000}"/>
          </ac:spMkLst>
        </pc:spChg>
        <pc:spChg chg="mod">
          <ac:chgData name="Linchen Wang" userId="23edae9413cede3f" providerId="LiveId" clId="{13E46CF2-8C11-4D64-82CA-F95007AD83BA}" dt="2020-12-07T06:50:55.437" v="96" actId="962"/>
          <ac:spMkLst>
            <pc:docMk/>
            <pc:sldMk cId="0" sldId="264"/>
            <ac:spMk id="6" creationId="{00000000-0000-0000-0000-000000000000}"/>
          </ac:spMkLst>
        </pc:spChg>
        <pc:spChg chg="mod">
          <ac:chgData name="Linchen Wang" userId="23edae9413cede3f" providerId="LiveId" clId="{13E46CF2-8C11-4D64-82CA-F95007AD83BA}" dt="2020-12-07T06:50:57.350" v="97" actId="962"/>
          <ac:spMkLst>
            <pc:docMk/>
            <pc:sldMk cId="0" sldId="264"/>
            <ac:spMk id="8" creationId="{00000000-0000-0000-0000-000000000000}"/>
          </ac:spMkLst>
        </pc:spChg>
        <pc:spChg chg="mod">
          <ac:chgData name="Linchen Wang" userId="23edae9413cede3f" providerId="LiveId" clId="{13E46CF2-8C11-4D64-82CA-F95007AD83BA}" dt="2020-12-07T06:51:06.846" v="99" actId="962"/>
          <ac:spMkLst>
            <pc:docMk/>
            <pc:sldMk cId="0" sldId="264"/>
            <ac:spMk id="9" creationId="{00000000-0000-0000-0000-000000000000}"/>
          </ac:spMkLst>
        </pc:spChg>
      </pc:sldChg>
      <pc:sldChg chg="modSp mod">
        <pc:chgData name="Linchen Wang" userId="23edae9413cede3f" providerId="LiveId" clId="{13E46CF2-8C11-4D64-82CA-F95007AD83BA}" dt="2020-12-07T07:02:33.203" v="840" actId="13244"/>
        <pc:sldMkLst>
          <pc:docMk/>
          <pc:sldMk cId="0" sldId="265"/>
        </pc:sldMkLst>
        <pc:spChg chg="ord">
          <ac:chgData name="Linchen Wang" userId="23edae9413cede3f" providerId="LiveId" clId="{13E46CF2-8C11-4D64-82CA-F95007AD83BA}" dt="2020-12-07T07:02:06.354" v="835" actId="13244"/>
          <ac:spMkLst>
            <pc:docMk/>
            <pc:sldMk cId="0" sldId="265"/>
            <ac:spMk id="4" creationId="{00000000-0000-0000-0000-000000000000}"/>
          </ac:spMkLst>
        </pc:spChg>
        <pc:spChg chg="mod ord">
          <ac:chgData name="Linchen Wang" userId="23edae9413cede3f" providerId="LiveId" clId="{13E46CF2-8C11-4D64-82CA-F95007AD83BA}" dt="2020-12-07T07:01:54.840" v="831" actId="13244"/>
          <ac:spMkLst>
            <pc:docMk/>
            <pc:sldMk cId="0" sldId="265"/>
            <ac:spMk id="5" creationId="{00000000-0000-0000-0000-000000000000}"/>
          </ac:spMkLst>
        </pc:spChg>
        <pc:spChg chg="mod">
          <ac:chgData name="Linchen Wang" userId="23edae9413cede3f" providerId="LiveId" clId="{13E46CF2-8C11-4D64-82CA-F95007AD83BA}" dt="2020-12-07T06:51:14.054" v="101" actId="962"/>
          <ac:spMkLst>
            <pc:docMk/>
            <pc:sldMk cId="0" sldId="265"/>
            <ac:spMk id="6" creationId="{00000000-0000-0000-0000-000000000000}"/>
          </ac:spMkLst>
        </pc:spChg>
        <pc:spChg chg="ord">
          <ac:chgData name="Linchen Wang" userId="23edae9413cede3f" providerId="LiveId" clId="{13E46CF2-8C11-4D64-82CA-F95007AD83BA}" dt="2020-12-07T07:02:10.862" v="836" actId="13244"/>
          <ac:spMkLst>
            <pc:docMk/>
            <pc:sldMk cId="0" sldId="265"/>
            <ac:spMk id="7" creationId="{00000000-0000-0000-0000-000000000000}"/>
          </ac:spMkLst>
        </pc:spChg>
        <pc:spChg chg="ord">
          <ac:chgData name="Linchen Wang" userId="23edae9413cede3f" providerId="LiveId" clId="{13E46CF2-8C11-4D64-82CA-F95007AD83BA}" dt="2020-12-07T07:02:15.834" v="837" actId="13244"/>
          <ac:spMkLst>
            <pc:docMk/>
            <pc:sldMk cId="0" sldId="265"/>
            <ac:spMk id="8" creationId="{00000000-0000-0000-0000-000000000000}"/>
          </ac:spMkLst>
        </pc:spChg>
        <pc:spChg chg="mod ord">
          <ac:chgData name="Linchen Wang" userId="23edae9413cede3f" providerId="LiveId" clId="{13E46CF2-8C11-4D64-82CA-F95007AD83BA}" dt="2020-12-07T07:02:02.896" v="833" actId="13244"/>
          <ac:spMkLst>
            <pc:docMk/>
            <pc:sldMk cId="0" sldId="265"/>
            <ac:spMk id="9" creationId="{00000000-0000-0000-0000-000000000000}"/>
          </ac:spMkLst>
        </pc:spChg>
        <pc:spChg chg="mod ord">
          <ac:chgData name="Linchen Wang" userId="23edae9413cede3f" providerId="LiveId" clId="{13E46CF2-8C11-4D64-82CA-F95007AD83BA}" dt="2020-12-07T07:02:21.404" v="838" actId="13244"/>
          <ac:spMkLst>
            <pc:docMk/>
            <pc:sldMk cId="0" sldId="265"/>
            <ac:spMk id="10" creationId="{00000000-0000-0000-0000-000000000000}"/>
          </ac:spMkLst>
        </pc:spChg>
        <pc:spChg chg="mod ord">
          <ac:chgData name="Linchen Wang" userId="23edae9413cede3f" providerId="LiveId" clId="{13E46CF2-8C11-4D64-82CA-F95007AD83BA}" dt="2020-12-07T07:02:33.203" v="840" actId="13244"/>
          <ac:spMkLst>
            <pc:docMk/>
            <pc:sldMk cId="0" sldId="265"/>
            <ac:spMk id="11" creationId="{00000000-0000-0000-0000-000000000000}"/>
          </ac:spMkLst>
        </pc:spChg>
        <pc:spChg chg="mod">
          <ac:chgData name="Linchen Wang" userId="23edae9413cede3f" providerId="LiveId" clId="{13E46CF2-8C11-4D64-82CA-F95007AD83BA}" dt="2020-12-07T06:51:37.849" v="108" actId="962"/>
          <ac:spMkLst>
            <pc:docMk/>
            <pc:sldMk cId="0" sldId="265"/>
            <ac:spMk id="12" creationId="{00000000-0000-0000-0000-000000000000}"/>
          </ac:spMkLst>
        </pc:spChg>
        <pc:spChg chg="mod">
          <ac:chgData name="Linchen Wang" userId="23edae9413cede3f" providerId="LiveId" clId="{13E46CF2-8C11-4D64-82CA-F95007AD83BA}" dt="2020-12-07T06:51:42.179" v="110" actId="962"/>
          <ac:spMkLst>
            <pc:docMk/>
            <pc:sldMk cId="0" sldId="265"/>
            <ac:spMk id="13" creationId="{00000000-0000-0000-0000-000000000000}"/>
          </ac:spMkLst>
        </pc:spChg>
      </pc:sldChg>
      <pc:sldChg chg="modSp mod">
        <pc:chgData name="Linchen Wang" userId="23edae9413cede3f" providerId="LiveId" clId="{13E46CF2-8C11-4D64-82CA-F95007AD83BA}" dt="2020-12-07T06:51:45.869" v="111" actId="962"/>
        <pc:sldMkLst>
          <pc:docMk/>
          <pc:sldMk cId="0" sldId="268"/>
        </pc:sldMkLst>
        <pc:spChg chg="mod">
          <ac:chgData name="Linchen Wang" userId="23edae9413cede3f" providerId="LiveId" clId="{13E46CF2-8C11-4D64-82CA-F95007AD83BA}" dt="2020-12-07T06:51:45.869" v="111" actId="962"/>
          <ac:spMkLst>
            <pc:docMk/>
            <pc:sldMk cId="0" sldId="268"/>
            <ac:spMk id="5" creationId="{00000000-0000-0000-0000-000000000000}"/>
          </ac:spMkLst>
        </pc:spChg>
      </pc:sldChg>
      <pc:sldChg chg="modSp mod">
        <pc:chgData name="Linchen Wang" userId="23edae9413cede3f" providerId="LiveId" clId="{13E46CF2-8C11-4D64-82CA-F95007AD83BA}" dt="2020-12-07T06:51:48.290" v="112" actId="962"/>
        <pc:sldMkLst>
          <pc:docMk/>
          <pc:sldMk cId="0" sldId="270"/>
        </pc:sldMkLst>
        <pc:spChg chg="mod">
          <ac:chgData name="Linchen Wang" userId="23edae9413cede3f" providerId="LiveId" clId="{13E46CF2-8C11-4D64-82CA-F95007AD83BA}" dt="2020-12-07T06:51:48.290" v="112" actId="962"/>
          <ac:spMkLst>
            <pc:docMk/>
            <pc:sldMk cId="0" sldId="270"/>
            <ac:spMk id="4" creationId="{00000000-0000-0000-0000-000000000000}"/>
          </ac:spMkLst>
        </pc:spChg>
      </pc:sldChg>
      <pc:sldChg chg="modSp mod">
        <pc:chgData name="Linchen Wang" userId="23edae9413cede3f" providerId="LiveId" clId="{13E46CF2-8C11-4D64-82CA-F95007AD83BA}" dt="2020-12-07T07:02:58.090" v="844" actId="13244"/>
        <pc:sldMkLst>
          <pc:docMk/>
          <pc:sldMk cId="0" sldId="272"/>
        </pc:sldMkLst>
        <pc:spChg chg="mod ord">
          <ac:chgData name="Linchen Wang" userId="23edae9413cede3f" providerId="LiveId" clId="{13E46CF2-8C11-4D64-82CA-F95007AD83BA}" dt="2020-12-07T07:02:52.833" v="843" actId="13244"/>
          <ac:spMkLst>
            <pc:docMk/>
            <pc:sldMk cId="0" sldId="272"/>
            <ac:spMk id="6" creationId="{00000000-0000-0000-0000-000000000000}"/>
          </ac:spMkLst>
        </pc:spChg>
        <pc:spChg chg="mod">
          <ac:chgData name="Linchen Wang" userId="23edae9413cede3f" providerId="LiveId" clId="{13E46CF2-8C11-4D64-82CA-F95007AD83BA}" dt="2020-12-07T07:01:01.664" v="824" actId="207"/>
          <ac:spMkLst>
            <pc:docMk/>
            <pc:sldMk cId="0" sldId="272"/>
            <ac:spMk id="7" creationId="{00000000-0000-0000-0000-000000000000}"/>
          </ac:spMkLst>
        </pc:spChg>
        <pc:spChg chg="mod ord">
          <ac:chgData name="Linchen Wang" userId="23edae9413cede3f" providerId="LiveId" clId="{13E46CF2-8C11-4D64-82CA-F95007AD83BA}" dt="2020-12-07T07:02:58.090" v="844" actId="13244"/>
          <ac:spMkLst>
            <pc:docMk/>
            <pc:sldMk cId="0" sldId="272"/>
            <ac:spMk id="8" creationId="{00000000-0000-0000-0000-000000000000}"/>
          </ac:spMkLst>
        </pc:spChg>
        <pc:spChg chg="ord">
          <ac:chgData name="Linchen Wang" userId="23edae9413cede3f" providerId="LiveId" clId="{13E46CF2-8C11-4D64-82CA-F95007AD83BA}" dt="2020-12-07T07:02:45.848" v="841" actId="13244"/>
          <ac:spMkLst>
            <pc:docMk/>
            <pc:sldMk cId="0" sldId="272"/>
            <ac:spMk id="9" creationId="{00000000-0000-0000-0000-000000000000}"/>
          </ac:spMkLst>
        </pc:spChg>
        <pc:spChg chg="ord">
          <ac:chgData name="Linchen Wang" userId="23edae9413cede3f" providerId="LiveId" clId="{13E46CF2-8C11-4D64-82CA-F95007AD83BA}" dt="2020-12-07T07:02:47.153" v="842" actId="13244"/>
          <ac:spMkLst>
            <pc:docMk/>
            <pc:sldMk cId="0" sldId="272"/>
            <ac:spMk id="10" creationId="{00000000-0000-0000-0000-000000000000}"/>
          </ac:spMkLst>
        </pc:spChg>
      </pc:sldChg>
      <pc:sldChg chg="modSp mod">
        <pc:chgData name="Linchen Wang" userId="23edae9413cede3f" providerId="LiveId" clId="{13E46CF2-8C11-4D64-82CA-F95007AD83BA}" dt="2020-12-07T07:03:57.842" v="857" actId="13244"/>
        <pc:sldMkLst>
          <pc:docMk/>
          <pc:sldMk cId="0" sldId="273"/>
        </pc:sldMkLst>
        <pc:spChg chg="mod">
          <ac:chgData name="Linchen Wang" userId="23edae9413cede3f" providerId="LiveId" clId="{13E46CF2-8C11-4D64-82CA-F95007AD83BA}" dt="2020-12-07T06:51:51.328" v="113" actId="962"/>
          <ac:spMkLst>
            <pc:docMk/>
            <pc:sldMk cId="0" sldId="273"/>
            <ac:spMk id="4" creationId="{00000000-0000-0000-0000-000000000000}"/>
          </ac:spMkLst>
        </pc:spChg>
        <pc:spChg chg="mod">
          <ac:chgData name="Linchen Wang" userId="23edae9413cede3f" providerId="LiveId" clId="{13E46CF2-8C11-4D64-82CA-F95007AD83BA}" dt="2020-12-07T06:51:52.979" v="114" actId="962"/>
          <ac:spMkLst>
            <pc:docMk/>
            <pc:sldMk cId="0" sldId="273"/>
            <ac:spMk id="5" creationId="{00000000-0000-0000-0000-000000000000}"/>
          </ac:spMkLst>
        </pc:spChg>
        <pc:spChg chg="mod">
          <ac:chgData name="Linchen Wang" userId="23edae9413cede3f" providerId="LiveId" clId="{13E46CF2-8C11-4D64-82CA-F95007AD83BA}" dt="2020-12-07T06:51:54.584" v="115" actId="962"/>
          <ac:spMkLst>
            <pc:docMk/>
            <pc:sldMk cId="0" sldId="273"/>
            <ac:spMk id="7" creationId="{00000000-0000-0000-0000-000000000000}"/>
          </ac:spMkLst>
        </pc:spChg>
        <pc:spChg chg="mod">
          <ac:chgData name="Linchen Wang" userId="23edae9413cede3f" providerId="LiveId" clId="{13E46CF2-8C11-4D64-82CA-F95007AD83BA}" dt="2020-12-07T06:51:55.964" v="116" actId="962"/>
          <ac:spMkLst>
            <pc:docMk/>
            <pc:sldMk cId="0" sldId="273"/>
            <ac:spMk id="8" creationId="{00000000-0000-0000-0000-000000000000}"/>
          </ac:spMkLst>
        </pc:spChg>
        <pc:spChg chg="ord">
          <ac:chgData name="Linchen Wang" userId="23edae9413cede3f" providerId="LiveId" clId="{13E46CF2-8C11-4D64-82CA-F95007AD83BA}" dt="2020-12-07T07:03:18.122" v="845" actId="13244"/>
          <ac:spMkLst>
            <pc:docMk/>
            <pc:sldMk cId="0" sldId="273"/>
            <ac:spMk id="9" creationId="{00000000-0000-0000-0000-000000000000}"/>
          </ac:spMkLst>
        </pc:spChg>
        <pc:spChg chg="ord">
          <ac:chgData name="Linchen Wang" userId="23edae9413cede3f" providerId="LiveId" clId="{13E46CF2-8C11-4D64-82CA-F95007AD83BA}" dt="2020-12-07T07:03:24.872" v="846" actId="13244"/>
          <ac:spMkLst>
            <pc:docMk/>
            <pc:sldMk cId="0" sldId="273"/>
            <ac:spMk id="11" creationId="{00000000-0000-0000-0000-000000000000}"/>
          </ac:spMkLst>
        </pc:spChg>
        <pc:spChg chg="mod">
          <ac:chgData name="Linchen Wang" userId="23edae9413cede3f" providerId="LiveId" clId="{13E46CF2-8C11-4D64-82CA-F95007AD83BA}" dt="2020-12-07T06:51:57.697" v="117" actId="962"/>
          <ac:spMkLst>
            <pc:docMk/>
            <pc:sldMk cId="0" sldId="273"/>
            <ac:spMk id="14" creationId="{00000000-0000-0000-0000-000000000000}"/>
          </ac:spMkLst>
        </pc:spChg>
        <pc:spChg chg="mod ord">
          <ac:chgData name="Linchen Wang" userId="23edae9413cede3f" providerId="LiveId" clId="{13E46CF2-8C11-4D64-82CA-F95007AD83BA}" dt="2020-12-07T07:03:40.292" v="850" actId="13244"/>
          <ac:spMkLst>
            <pc:docMk/>
            <pc:sldMk cId="0" sldId="273"/>
            <ac:spMk id="15" creationId="{00000000-0000-0000-0000-000000000000}"/>
          </ac:spMkLst>
        </pc:spChg>
        <pc:spChg chg="ord">
          <ac:chgData name="Linchen Wang" userId="23edae9413cede3f" providerId="LiveId" clId="{13E46CF2-8C11-4D64-82CA-F95007AD83BA}" dt="2020-12-07T07:03:57.842" v="857" actId="13244"/>
          <ac:spMkLst>
            <pc:docMk/>
            <pc:sldMk cId="0" sldId="273"/>
            <ac:spMk id="16" creationId="{00000000-0000-0000-0000-000000000000}"/>
          </ac:spMkLst>
        </pc:spChg>
        <pc:spChg chg="mod">
          <ac:chgData name="Linchen Wang" userId="23edae9413cede3f" providerId="LiveId" clId="{13E46CF2-8C11-4D64-82CA-F95007AD83BA}" dt="2020-12-07T06:52:03.374" v="119" actId="962"/>
          <ac:spMkLst>
            <pc:docMk/>
            <pc:sldMk cId="0" sldId="273"/>
            <ac:spMk id="17" creationId="{00000000-0000-0000-0000-000000000000}"/>
          </ac:spMkLst>
        </pc:spChg>
        <pc:spChg chg="mod">
          <ac:chgData name="Linchen Wang" userId="23edae9413cede3f" providerId="LiveId" clId="{13E46CF2-8C11-4D64-82CA-F95007AD83BA}" dt="2020-12-07T06:52:05.361" v="120" actId="962"/>
          <ac:spMkLst>
            <pc:docMk/>
            <pc:sldMk cId="0" sldId="273"/>
            <ac:spMk id="18" creationId="{00000000-0000-0000-0000-000000000000}"/>
          </ac:spMkLst>
        </pc:spChg>
      </pc:sldChg>
      <pc:sldChg chg="addSp delSp modSp mod">
        <pc:chgData name="Linchen Wang" userId="23edae9413cede3f" providerId="LiveId" clId="{13E46CF2-8C11-4D64-82CA-F95007AD83BA}" dt="2020-12-07T07:06:13.752" v="883" actId="13244"/>
        <pc:sldMkLst>
          <pc:docMk/>
          <pc:sldMk cId="0" sldId="274"/>
        </pc:sldMkLst>
        <pc:spChg chg="del mod">
          <ac:chgData name="Linchen Wang" userId="23edae9413cede3f" providerId="LiveId" clId="{13E46CF2-8C11-4D64-82CA-F95007AD83BA}" dt="2020-12-07T07:05:46.181" v="863" actId="478"/>
          <ac:spMkLst>
            <pc:docMk/>
            <pc:sldMk cId="0" sldId="274"/>
            <ac:spMk id="2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05:47.363" v="864" actId="478"/>
          <ac:spMkLst>
            <pc:docMk/>
            <pc:sldMk cId="0" sldId="274"/>
            <ac:spMk id="3" creationId="{00000000-0000-0000-0000-000000000000}"/>
          </ac:spMkLst>
        </pc:spChg>
        <pc:spChg chg="ord">
          <ac:chgData name="Linchen Wang" userId="23edae9413cede3f" providerId="LiveId" clId="{13E46CF2-8C11-4D64-82CA-F95007AD83BA}" dt="2020-12-07T07:04:03.986" v="858" actId="13244"/>
          <ac:spMkLst>
            <pc:docMk/>
            <pc:sldMk cId="0" sldId="274"/>
            <ac:spMk id="4" creationId="{00000000-0000-0000-0000-000000000000}"/>
          </ac:spMkLst>
        </pc:spChg>
        <pc:spChg chg="ord">
          <ac:chgData name="Linchen Wang" userId="23edae9413cede3f" providerId="LiveId" clId="{13E46CF2-8C11-4D64-82CA-F95007AD83BA}" dt="2020-12-07T07:04:07.983" v="859" actId="13244"/>
          <ac:spMkLst>
            <pc:docMk/>
            <pc:sldMk cId="0" sldId="274"/>
            <ac:spMk id="5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05:55.161" v="875" actId="478"/>
          <ac:spMkLst>
            <pc:docMk/>
            <pc:sldMk cId="0" sldId="274"/>
            <ac:spMk id="6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05:45.683" v="862" actId="478"/>
          <ac:spMkLst>
            <pc:docMk/>
            <pc:sldMk cId="0" sldId="274"/>
            <ac:spMk id="7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05:45.683" v="862" actId="478"/>
          <ac:spMkLst>
            <pc:docMk/>
            <pc:sldMk cId="0" sldId="274"/>
            <ac:spMk id="8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05:48.536" v="866" actId="478"/>
          <ac:spMkLst>
            <pc:docMk/>
            <pc:sldMk cId="0" sldId="274"/>
            <ac:spMk id="9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05:45.683" v="862" actId="478"/>
          <ac:spMkLst>
            <pc:docMk/>
            <pc:sldMk cId="0" sldId="274"/>
            <ac:spMk id="10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05:45.683" v="862" actId="478"/>
          <ac:spMkLst>
            <pc:docMk/>
            <pc:sldMk cId="0" sldId="274"/>
            <ac:spMk id="11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05:53.114" v="871" actId="478"/>
          <ac:spMkLst>
            <pc:docMk/>
            <pc:sldMk cId="0" sldId="274"/>
            <ac:spMk id="12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05:53.653" v="872" actId="478"/>
          <ac:spMkLst>
            <pc:docMk/>
            <pc:sldMk cId="0" sldId="274"/>
            <ac:spMk id="13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05:45.683" v="862" actId="478"/>
          <ac:spMkLst>
            <pc:docMk/>
            <pc:sldMk cId="0" sldId="274"/>
            <ac:spMk id="14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05:54.118" v="873" actId="478"/>
          <ac:spMkLst>
            <pc:docMk/>
            <pc:sldMk cId="0" sldId="274"/>
            <ac:spMk id="15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05:49.545" v="867" actId="478"/>
          <ac:spMkLst>
            <pc:docMk/>
            <pc:sldMk cId="0" sldId="274"/>
            <ac:spMk id="16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05:45.683" v="862" actId="478"/>
          <ac:spMkLst>
            <pc:docMk/>
            <pc:sldMk cId="0" sldId="274"/>
            <ac:spMk id="17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05:45.683" v="862" actId="478"/>
          <ac:spMkLst>
            <pc:docMk/>
            <pc:sldMk cId="0" sldId="274"/>
            <ac:spMk id="18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05:50.858" v="868" actId="478"/>
          <ac:spMkLst>
            <pc:docMk/>
            <pc:sldMk cId="0" sldId="274"/>
            <ac:spMk id="19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05:45.683" v="862" actId="478"/>
          <ac:spMkLst>
            <pc:docMk/>
            <pc:sldMk cId="0" sldId="274"/>
            <ac:spMk id="20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05:51.611" v="869" actId="478"/>
          <ac:spMkLst>
            <pc:docMk/>
            <pc:sldMk cId="0" sldId="274"/>
            <ac:spMk id="21" creationId="{00000000-0000-0000-0000-000000000000}"/>
          </ac:spMkLst>
        </pc:spChg>
        <pc:picChg chg="add del">
          <ac:chgData name="Linchen Wang" userId="23edae9413cede3f" providerId="LiveId" clId="{13E46CF2-8C11-4D64-82CA-F95007AD83BA}" dt="2020-12-07T07:05:43.765" v="861" actId="22"/>
          <ac:picMkLst>
            <pc:docMk/>
            <pc:sldMk cId="0" sldId="274"/>
            <ac:picMk id="25" creationId="{CE8D31D4-3B2B-48D1-879C-82F23C37C70A}"/>
          </ac:picMkLst>
        </pc:picChg>
        <pc:picChg chg="add mod ord">
          <ac:chgData name="Linchen Wang" userId="23edae9413cede3f" providerId="LiveId" clId="{13E46CF2-8C11-4D64-82CA-F95007AD83BA}" dt="2020-12-07T07:06:13.752" v="883" actId="13244"/>
          <ac:picMkLst>
            <pc:docMk/>
            <pc:sldMk cId="0" sldId="274"/>
            <ac:picMk id="27" creationId="{18417212-8763-4719-82F2-324E52FA3800}"/>
          </ac:picMkLst>
        </pc:picChg>
      </pc:sldChg>
      <pc:sldChg chg="addSp delSp modSp mod">
        <pc:chgData name="Linchen Wang" userId="23edae9413cede3f" providerId="LiveId" clId="{13E46CF2-8C11-4D64-82CA-F95007AD83BA}" dt="2020-12-07T07:13:07.423" v="896" actId="962"/>
        <pc:sldMkLst>
          <pc:docMk/>
          <pc:sldMk cId="0" sldId="275"/>
        </pc:sldMkLst>
        <pc:spChg chg="del">
          <ac:chgData name="Linchen Wang" userId="23edae9413cede3f" providerId="LiveId" clId="{13E46CF2-8C11-4D64-82CA-F95007AD83BA}" dt="2020-12-07T07:12:58.402" v="891" actId="478"/>
          <ac:spMkLst>
            <pc:docMk/>
            <pc:sldMk cId="0" sldId="275"/>
            <ac:spMk id="3" creationId="{00000000-0000-0000-0000-000000000000}"/>
          </ac:spMkLst>
        </pc:spChg>
        <pc:spChg chg="del">
          <ac:chgData name="Linchen Wang" userId="23edae9413cede3f" providerId="LiveId" clId="{13E46CF2-8C11-4D64-82CA-F95007AD83BA}" dt="2020-12-07T07:12:58.402" v="891" actId="478"/>
          <ac:spMkLst>
            <pc:docMk/>
            <pc:sldMk cId="0" sldId="275"/>
            <ac:spMk id="4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2:58.402" v="891" actId="478"/>
          <ac:spMkLst>
            <pc:docMk/>
            <pc:sldMk cId="0" sldId="275"/>
            <ac:spMk id="5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2:58.402" v="891" actId="478"/>
          <ac:spMkLst>
            <pc:docMk/>
            <pc:sldMk cId="0" sldId="275"/>
            <ac:spMk id="6" creationId="{00000000-0000-0000-0000-000000000000}"/>
          </ac:spMkLst>
        </pc:spChg>
        <pc:spChg chg="del ord">
          <ac:chgData name="Linchen Wang" userId="23edae9413cede3f" providerId="LiveId" clId="{13E46CF2-8C11-4D64-82CA-F95007AD83BA}" dt="2020-12-07T07:12:58.402" v="891" actId="478"/>
          <ac:spMkLst>
            <pc:docMk/>
            <pc:sldMk cId="0" sldId="275"/>
            <ac:spMk id="7" creationId="{00000000-0000-0000-0000-000000000000}"/>
          </ac:spMkLst>
        </pc:spChg>
        <pc:spChg chg="del mod ord">
          <ac:chgData name="Linchen Wang" userId="23edae9413cede3f" providerId="LiveId" clId="{13E46CF2-8C11-4D64-82CA-F95007AD83BA}" dt="2020-12-07T07:12:58.402" v="891" actId="478"/>
          <ac:spMkLst>
            <pc:docMk/>
            <pc:sldMk cId="0" sldId="275"/>
            <ac:spMk id="8" creationId="{00000000-0000-0000-0000-000000000000}"/>
          </ac:spMkLst>
        </pc:spChg>
        <pc:spChg chg="del mod ord">
          <ac:chgData name="Linchen Wang" userId="23edae9413cede3f" providerId="LiveId" clId="{13E46CF2-8C11-4D64-82CA-F95007AD83BA}" dt="2020-12-07T07:12:58.402" v="891" actId="478"/>
          <ac:spMkLst>
            <pc:docMk/>
            <pc:sldMk cId="0" sldId="275"/>
            <ac:spMk id="9" creationId="{00000000-0000-0000-0000-000000000000}"/>
          </ac:spMkLst>
        </pc:spChg>
        <pc:spChg chg="del">
          <ac:chgData name="Linchen Wang" userId="23edae9413cede3f" providerId="LiveId" clId="{13E46CF2-8C11-4D64-82CA-F95007AD83BA}" dt="2020-12-07T07:12:58.402" v="891" actId="478"/>
          <ac:spMkLst>
            <pc:docMk/>
            <pc:sldMk cId="0" sldId="275"/>
            <ac:spMk id="10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2:58.402" v="891" actId="478"/>
          <ac:spMkLst>
            <pc:docMk/>
            <pc:sldMk cId="0" sldId="275"/>
            <ac:spMk id="11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2:58.402" v="891" actId="478"/>
          <ac:spMkLst>
            <pc:docMk/>
            <pc:sldMk cId="0" sldId="275"/>
            <ac:spMk id="12" creationId="{00000000-0000-0000-0000-000000000000}"/>
          </ac:spMkLst>
        </pc:spChg>
        <pc:spChg chg="del mod ord">
          <ac:chgData name="Linchen Wang" userId="23edae9413cede3f" providerId="LiveId" clId="{13E46CF2-8C11-4D64-82CA-F95007AD83BA}" dt="2020-12-07T07:12:58.402" v="891" actId="478"/>
          <ac:spMkLst>
            <pc:docMk/>
            <pc:sldMk cId="0" sldId="275"/>
            <ac:spMk id="13" creationId="{00000000-0000-0000-0000-000000000000}"/>
          </ac:spMkLst>
        </pc:spChg>
        <pc:spChg chg="del mod ord">
          <ac:chgData name="Linchen Wang" userId="23edae9413cede3f" providerId="LiveId" clId="{13E46CF2-8C11-4D64-82CA-F95007AD83BA}" dt="2020-12-07T07:12:58.402" v="891" actId="478"/>
          <ac:spMkLst>
            <pc:docMk/>
            <pc:sldMk cId="0" sldId="275"/>
            <ac:spMk id="14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2:58.402" v="891" actId="478"/>
          <ac:spMkLst>
            <pc:docMk/>
            <pc:sldMk cId="0" sldId="275"/>
            <ac:spMk id="15" creationId="{00000000-0000-0000-0000-000000000000}"/>
          </ac:spMkLst>
        </pc:spChg>
        <pc:spChg chg="del mod ord">
          <ac:chgData name="Linchen Wang" userId="23edae9413cede3f" providerId="LiveId" clId="{13E46CF2-8C11-4D64-82CA-F95007AD83BA}" dt="2020-12-07T07:12:58.402" v="891" actId="478"/>
          <ac:spMkLst>
            <pc:docMk/>
            <pc:sldMk cId="0" sldId="275"/>
            <ac:spMk id="16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2:58.402" v="891" actId="478"/>
          <ac:spMkLst>
            <pc:docMk/>
            <pc:sldMk cId="0" sldId="275"/>
            <ac:spMk id="17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2:58.402" v="891" actId="478"/>
          <ac:spMkLst>
            <pc:docMk/>
            <pc:sldMk cId="0" sldId="275"/>
            <ac:spMk id="18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2:58.402" v="891" actId="478"/>
          <ac:spMkLst>
            <pc:docMk/>
            <pc:sldMk cId="0" sldId="275"/>
            <ac:spMk id="19" creationId="{00000000-0000-0000-0000-000000000000}"/>
          </ac:spMkLst>
        </pc:spChg>
        <pc:spChg chg="del mod ord">
          <ac:chgData name="Linchen Wang" userId="23edae9413cede3f" providerId="LiveId" clId="{13E46CF2-8C11-4D64-82CA-F95007AD83BA}" dt="2020-12-07T07:12:58.402" v="891" actId="478"/>
          <ac:spMkLst>
            <pc:docMk/>
            <pc:sldMk cId="0" sldId="275"/>
            <ac:spMk id="20" creationId="{00000000-0000-0000-0000-000000000000}"/>
          </ac:spMkLst>
        </pc:spChg>
        <pc:picChg chg="add mod">
          <ac:chgData name="Linchen Wang" userId="23edae9413cede3f" providerId="LiveId" clId="{13E46CF2-8C11-4D64-82CA-F95007AD83BA}" dt="2020-12-07T07:13:07.423" v="896" actId="962"/>
          <ac:picMkLst>
            <pc:docMk/>
            <pc:sldMk cId="0" sldId="275"/>
            <ac:picMk id="24" creationId="{201F79B4-D079-4C90-B9C3-7EEE0BF99E8E}"/>
          </ac:picMkLst>
        </pc:picChg>
      </pc:sldChg>
      <pc:sldChg chg="modSp mod">
        <pc:chgData name="Linchen Wang" userId="23edae9413cede3f" providerId="LiveId" clId="{13E46CF2-8C11-4D64-82CA-F95007AD83BA}" dt="2020-12-07T07:13:18.035" v="899" actId="13244"/>
        <pc:sldMkLst>
          <pc:docMk/>
          <pc:sldMk cId="0" sldId="276"/>
        </pc:sldMkLst>
        <pc:spChg chg="mod">
          <ac:chgData name="Linchen Wang" userId="23edae9413cede3f" providerId="LiveId" clId="{13E46CF2-8C11-4D64-82CA-F95007AD83BA}" dt="2020-12-07T06:55:42.865" v="402" actId="962"/>
          <ac:spMkLst>
            <pc:docMk/>
            <pc:sldMk cId="0" sldId="276"/>
            <ac:spMk id="3" creationId="{00000000-0000-0000-0000-000000000000}"/>
          </ac:spMkLst>
        </pc:spChg>
        <pc:spChg chg="mod">
          <ac:chgData name="Linchen Wang" userId="23edae9413cede3f" providerId="LiveId" clId="{13E46CF2-8C11-4D64-82CA-F95007AD83BA}" dt="2020-12-07T06:55:44.252" v="403" actId="962"/>
          <ac:spMkLst>
            <pc:docMk/>
            <pc:sldMk cId="0" sldId="276"/>
            <ac:spMk id="4" creationId="{00000000-0000-0000-0000-000000000000}"/>
          </ac:spMkLst>
        </pc:spChg>
        <pc:spChg chg="mod">
          <ac:chgData name="Linchen Wang" userId="23edae9413cede3f" providerId="LiveId" clId="{13E46CF2-8C11-4D64-82CA-F95007AD83BA}" dt="2020-12-07T06:55:46.345" v="404" actId="962"/>
          <ac:spMkLst>
            <pc:docMk/>
            <pc:sldMk cId="0" sldId="276"/>
            <ac:spMk id="5" creationId="{00000000-0000-0000-0000-000000000000}"/>
          </ac:spMkLst>
        </pc:spChg>
        <pc:spChg chg="ord">
          <ac:chgData name="Linchen Wang" userId="23edae9413cede3f" providerId="LiveId" clId="{13E46CF2-8C11-4D64-82CA-F95007AD83BA}" dt="2020-12-07T07:13:15.208" v="897" actId="13244"/>
          <ac:spMkLst>
            <pc:docMk/>
            <pc:sldMk cId="0" sldId="276"/>
            <ac:spMk id="6" creationId="{00000000-0000-0000-0000-000000000000}"/>
          </ac:spMkLst>
        </pc:spChg>
        <pc:spChg chg="ord">
          <ac:chgData name="Linchen Wang" userId="23edae9413cede3f" providerId="LiveId" clId="{13E46CF2-8C11-4D64-82CA-F95007AD83BA}" dt="2020-12-07T07:13:16.768" v="898" actId="13244"/>
          <ac:spMkLst>
            <pc:docMk/>
            <pc:sldMk cId="0" sldId="276"/>
            <ac:spMk id="10" creationId="{00000000-0000-0000-0000-000000000000}"/>
          </ac:spMkLst>
        </pc:spChg>
        <pc:spChg chg="ord">
          <ac:chgData name="Linchen Wang" userId="23edae9413cede3f" providerId="LiveId" clId="{13E46CF2-8C11-4D64-82CA-F95007AD83BA}" dt="2020-12-07T07:13:18.035" v="899" actId="13244"/>
          <ac:spMkLst>
            <pc:docMk/>
            <pc:sldMk cId="0" sldId="276"/>
            <ac:spMk id="11" creationId="{00000000-0000-0000-0000-000000000000}"/>
          </ac:spMkLst>
        </pc:spChg>
      </pc:sldChg>
      <pc:sldChg chg="addSp delSp modSp mod">
        <pc:chgData name="Linchen Wang" userId="23edae9413cede3f" providerId="LiveId" clId="{13E46CF2-8C11-4D64-82CA-F95007AD83BA}" dt="2020-12-07T07:16:08.804" v="1111" actId="962"/>
        <pc:sldMkLst>
          <pc:docMk/>
          <pc:sldMk cId="0" sldId="277"/>
        </pc:sldMkLst>
        <pc:spChg chg="del">
          <ac:chgData name="Linchen Wang" userId="23edae9413cede3f" providerId="LiveId" clId="{13E46CF2-8C11-4D64-82CA-F95007AD83BA}" dt="2020-12-07T07:13:56.088" v="902" actId="478"/>
          <ac:spMkLst>
            <pc:docMk/>
            <pc:sldMk cId="0" sldId="277"/>
            <ac:spMk id="3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3:52.715" v="900" actId="478"/>
          <ac:spMkLst>
            <pc:docMk/>
            <pc:sldMk cId="0" sldId="277"/>
            <ac:spMk id="4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3:52.715" v="900" actId="478"/>
          <ac:spMkLst>
            <pc:docMk/>
            <pc:sldMk cId="0" sldId="277"/>
            <ac:spMk id="5" creationId="{00000000-0000-0000-0000-000000000000}"/>
          </ac:spMkLst>
        </pc:spChg>
        <pc:spChg chg="del">
          <ac:chgData name="Linchen Wang" userId="23edae9413cede3f" providerId="LiveId" clId="{13E46CF2-8C11-4D64-82CA-F95007AD83BA}" dt="2020-12-07T07:13:52.715" v="900" actId="478"/>
          <ac:spMkLst>
            <pc:docMk/>
            <pc:sldMk cId="0" sldId="277"/>
            <ac:spMk id="6" creationId="{00000000-0000-0000-0000-000000000000}"/>
          </ac:spMkLst>
        </pc:spChg>
        <pc:spChg chg="del">
          <ac:chgData name="Linchen Wang" userId="23edae9413cede3f" providerId="LiveId" clId="{13E46CF2-8C11-4D64-82CA-F95007AD83BA}" dt="2020-12-07T07:13:54.612" v="901" actId="478"/>
          <ac:spMkLst>
            <pc:docMk/>
            <pc:sldMk cId="0" sldId="277"/>
            <ac:spMk id="7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3:52.715" v="900" actId="478"/>
          <ac:spMkLst>
            <pc:docMk/>
            <pc:sldMk cId="0" sldId="277"/>
            <ac:spMk id="8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3:52.715" v="900" actId="478"/>
          <ac:spMkLst>
            <pc:docMk/>
            <pc:sldMk cId="0" sldId="277"/>
            <ac:spMk id="9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3:52.715" v="900" actId="478"/>
          <ac:spMkLst>
            <pc:docMk/>
            <pc:sldMk cId="0" sldId="277"/>
            <ac:spMk id="10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3:58.550" v="904" actId="478"/>
          <ac:spMkLst>
            <pc:docMk/>
            <pc:sldMk cId="0" sldId="277"/>
            <ac:spMk id="11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3:54.612" v="901" actId="478"/>
          <ac:spMkLst>
            <pc:docMk/>
            <pc:sldMk cId="0" sldId="277"/>
            <ac:spMk id="12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3:52.715" v="900" actId="478"/>
          <ac:spMkLst>
            <pc:docMk/>
            <pc:sldMk cId="0" sldId="277"/>
            <ac:spMk id="13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3:52.715" v="900" actId="478"/>
          <ac:spMkLst>
            <pc:docMk/>
            <pc:sldMk cId="0" sldId="277"/>
            <ac:spMk id="14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3:52.715" v="900" actId="478"/>
          <ac:spMkLst>
            <pc:docMk/>
            <pc:sldMk cId="0" sldId="277"/>
            <ac:spMk id="15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3:52.715" v="900" actId="478"/>
          <ac:spMkLst>
            <pc:docMk/>
            <pc:sldMk cId="0" sldId="277"/>
            <ac:spMk id="16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3:52.715" v="900" actId="478"/>
          <ac:spMkLst>
            <pc:docMk/>
            <pc:sldMk cId="0" sldId="277"/>
            <ac:spMk id="17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3:52.715" v="900" actId="478"/>
          <ac:spMkLst>
            <pc:docMk/>
            <pc:sldMk cId="0" sldId="277"/>
            <ac:spMk id="18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3:52.715" v="900" actId="478"/>
          <ac:spMkLst>
            <pc:docMk/>
            <pc:sldMk cId="0" sldId="277"/>
            <ac:spMk id="19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3:52.715" v="900" actId="478"/>
          <ac:spMkLst>
            <pc:docMk/>
            <pc:sldMk cId="0" sldId="277"/>
            <ac:spMk id="20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3:52.715" v="900" actId="478"/>
          <ac:spMkLst>
            <pc:docMk/>
            <pc:sldMk cId="0" sldId="277"/>
            <ac:spMk id="21" creationId="{00000000-0000-0000-0000-000000000000}"/>
          </ac:spMkLst>
        </pc:spChg>
        <pc:picChg chg="add mod">
          <ac:chgData name="Linchen Wang" userId="23edae9413cede3f" providerId="LiveId" clId="{13E46CF2-8C11-4D64-82CA-F95007AD83BA}" dt="2020-12-07T07:16:08.804" v="1111" actId="962"/>
          <ac:picMkLst>
            <pc:docMk/>
            <pc:sldMk cId="0" sldId="277"/>
            <ac:picMk id="25" creationId="{FC1ED519-D895-4DED-A7A9-32276E4EEF94}"/>
          </ac:picMkLst>
        </pc:picChg>
      </pc:sldChg>
      <pc:sldChg chg="addSp delSp modSp mod">
        <pc:chgData name="Linchen Wang" userId="23edae9413cede3f" providerId="LiveId" clId="{13E46CF2-8C11-4D64-82CA-F95007AD83BA}" dt="2020-12-07T07:17:25.058" v="1311" actId="962"/>
        <pc:sldMkLst>
          <pc:docMk/>
          <pc:sldMk cId="0" sldId="278"/>
        </pc:sldMkLst>
        <pc:spChg chg="del mod">
          <ac:chgData name="Linchen Wang" userId="23edae9413cede3f" providerId="LiveId" clId="{13E46CF2-8C11-4D64-82CA-F95007AD83BA}" dt="2020-12-07T07:15:49.747" v="1104" actId="478"/>
          <ac:spMkLst>
            <pc:docMk/>
            <pc:sldMk cId="0" sldId="278"/>
            <ac:spMk id="3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5:49.747" v="1104" actId="478"/>
          <ac:spMkLst>
            <pc:docMk/>
            <pc:sldMk cId="0" sldId="278"/>
            <ac:spMk id="4" creationId="{00000000-0000-0000-0000-000000000000}"/>
          </ac:spMkLst>
        </pc:spChg>
        <pc:spChg chg="del">
          <ac:chgData name="Linchen Wang" userId="23edae9413cede3f" providerId="LiveId" clId="{13E46CF2-8C11-4D64-82CA-F95007AD83BA}" dt="2020-12-07T07:15:49.747" v="1104" actId="478"/>
          <ac:spMkLst>
            <pc:docMk/>
            <pc:sldMk cId="0" sldId="278"/>
            <ac:spMk id="5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5:49.747" v="1104" actId="478"/>
          <ac:spMkLst>
            <pc:docMk/>
            <pc:sldMk cId="0" sldId="278"/>
            <ac:spMk id="6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5:49.747" v="1104" actId="478"/>
          <ac:spMkLst>
            <pc:docMk/>
            <pc:sldMk cId="0" sldId="278"/>
            <ac:spMk id="7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5:49.747" v="1104" actId="478"/>
          <ac:spMkLst>
            <pc:docMk/>
            <pc:sldMk cId="0" sldId="278"/>
            <ac:spMk id="8" creationId="{00000000-0000-0000-0000-000000000000}"/>
          </ac:spMkLst>
        </pc:spChg>
        <pc:spChg chg="del">
          <ac:chgData name="Linchen Wang" userId="23edae9413cede3f" providerId="LiveId" clId="{13E46CF2-8C11-4D64-82CA-F95007AD83BA}" dt="2020-12-07T07:15:49.747" v="1104" actId="478"/>
          <ac:spMkLst>
            <pc:docMk/>
            <pc:sldMk cId="0" sldId="278"/>
            <ac:spMk id="9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5:49.747" v="1104" actId="478"/>
          <ac:spMkLst>
            <pc:docMk/>
            <pc:sldMk cId="0" sldId="278"/>
            <ac:spMk id="10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5:49.747" v="1104" actId="478"/>
          <ac:spMkLst>
            <pc:docMk/>
            <pc:sldMk cId="0" sldId="278"/>
            <ac:spMk id="11" creationId="{00000000-0000-0000-0000-000000000000}"/>
          </ac:spMkLst>
        </pc:spChg>
        <pc:spChg chg="del">
          <ac:chgData name="Linchen Wang" userId="23edae9413cede3f" providerId="LiveId" clId="{13E46CF2-8C11-4D64-82CA-F95007AD83BA}" dt="2020-12-07T07:15:49.747" v="1104" actId="478"/>
          <ac:spMkLst>
            <pc:docMk/>
            <pc:sldMk cId="0" sldId="278"/>
            <ac:spMk id="12" creationId="{00000000-0000-0000-0000-000000000000}"/>
          </ac:spMkLst>
        </pc:spChg>
        <pc:spChg chg="del">
          <ac:chgData name="Linchen Wang" userId="23edae9413cede3f" providerId="LiveId" clId="{13E46CF2-8C11-4D64-82CA-F95007AD83BA}" dt="2020-12-07T07:15:49.747" v="1104" actId="478"/>
          <ac:spMkLst>
            <pc:docMk/>
            <pc:sldMk cId="0" sldId="278"/>
            <ac:spMk id="13" creationId="{00000000-0000-0000-0000-000000000000}"/>
          </ac:spMkLst>
        </pc:spChg>
        <pc:spChg chg="del">
          <ac:chgData name="Linchen Wang" userId="23edae9413cede3f" providerId="LiveId" clId="{13E46CF2-8C11-4D64-82CA-F95007AD83BA}" dt="2020-12-07T07:15:49.747" v="1104" actId="478"/>
          <ac:spMkLst>
            <pc:docMk/>
            <pc:sldMk cId="0" sldId="278"/>
            <ac:spMk id="14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5:49.747" v="1104" actId="478"/>
          <ac:spMkLst>
            <pc:docMk/>
            <pc:sldMk cId="0" sldId="278"/>
            <ac:spMk id="15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5:49.747" v="1104" actId="478"/>
          <ac:spMkLst>
            <pc:docMk/>
            <pc:sldMk cId="0" sldId="278"/>
            <ac:spMk id="16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5:49.747" v="1104" actId="478"/>
          <ac:spMkLst>
            <pc:docMk/>
            <pc:sldMk cId="0" sldId="278"/>
            <ac:spMk id="17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5:49.747" v="1104" actId="478"/>
          <ac:spMkLst>
            <pc:docMk/>
            <pc:sldMk cId="0" sldId="278"/>
            <ac:spMk id="18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5:49.747" v="1104" actId="478"/>
          <ac:spMkLst>
            <pc:docMk/>
            <pc:sldMk cId="0" sldId="278"/>
            <ac:spMk id="19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5:49.747" v="1104" actId="478"/>
          <ac:spMkLst>
            <pc:docMk/>
            <pc:sldMk cId="0" sldId="278"/>
            <ac:spMk id="20" creationId="{00000000-0000-0000-0000-000000000000}"/>
          </ac:spMkLst>
        </pc:spChg>
        <pc:spChg chg="del">
          <ac:chgData name="Linchen Wang" userId="23edae9413cede3f" providerId="LiveId" clId="{13E46CF2-8C11-4D64-82CA-F95007AD83BA}" dt="2020-12-07T07:15:49.747" v="1104" actId="478"/>
          <ac:spMkLst>
            <pc:docMk/>
            <pc:sldMk cId="0" sldId="278"/>
            <ac:spMk id="21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5:49.747" v="1104" actId="478"/>
          <ac:spMkLst>
            <pc:docMk/>
            <pc:sldMk cId="0" sldId="278"/>
            <ac:spMk id="22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5:49.747" v="1104" actId="478"/>
          <ac:spMkLst>
            <pc:docMk/>
            <pc:sldMk cId="0" sldId="278"/>
            <ac:spMk id="23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5:49.747" v="1104" actId="478"/>
          <ac:spMkLst>
            <pc:docMk/>
            <pc:sldMk cId="0" sldId="278"/>
            <ac:spMk id="24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5:49.747" v="1104" actId="478"/>
          <ac:spMkLst>
            <pc:docMk/>
            <pc:sldMk cId="0" sldId="278"/>
            <ac:spMk id="25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5:49.747" v="1104" actId="478"/>
          <ac:spMkLst>
            <pc:docMk/>
            <pc:sldMk cId="0" sldId="278"/>
            <ac:spMk id="26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5:49.747" v="1104" actId="478"/>
          <ac:spMkLst>
            <pc:docMk/>
            <pc:sldMk cId="0" sldId="278"/>
            <ac:spMk id="27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5:49.747" v="1104" actId="478"/>
          <ac:spMkLst>
            <pc:docMk/>
            <pc:sldMk cId="0" sldId="278"/>
            <ac:spMk id="28" creationId="{00000000-0000-0000-0000-000000000000}"/>
          </ac:spMkLst>
        </pc:spChg>
        <pc:spChg chg="del mod">
          <ac:chgData name="Linchen Wang" userId="23edae9413cede3f" providerId="LiveId" clId="{13E46CF2-8C11-4D64-82CA-F95007AD83BA}" dt="2020-12-07T07:15:49.747" v="1104" actId="478"/>
          <ac:spMkLst>
            <pc:docMk/>
            <pc:sldMk cId="0" sldId="278"/>
            <ac:spMk id="29" creationId="{00000000-0000-0000-0000-000000000000}"/>
          </ac:spMkLst>
        </pc:spChg>
        <pc:picChg chg="add mod">
          <ac:chgData name="Linchen Wang" userId="23edae9413cede3f" providerId="LiveId" clId="{13E46CF2-8C11-4D64-82CA-F95007AD83BA}" dt="2020-12-07T07:17:25.058" v="1311" actId="962"/>
          <ac:picMkLst>
            <pc:docMk/>
            <pc:sldMk cId="0" sldId="278"/>
            <ac:picMk id="33" creationId="{B3562469-29DE-4C28-BEF4-BCD91D005A40}"/>
          </ac:picMkLst>
        </pc:picChg>
      </pc:sldChg>
      <pc:sldChg chg="modSp mod">
        <pc:chgData name="Linchen Wang" userId="23edae9413cede3f" providerId="LiveId" clId="{13E46CF2-8C11-4D64-82CA-F95007AD83BA}" dt="2020-12-07T07:17:45.033" v="1314" actId="13244"/>
        <pc:sldMkLst>
          <pc:docMk/>
          <pc:sldMk cId="0" sldId="279"/>
        </pc:sldMkLst>
        <pc:spChg chg="mod">
          <ac:chgData name="Linchen Wang" userId="23edae9413cede3f" providerId="LiveId" clId="{13E46CF2-8C11-4D64-82CA-F95007AD83BA}" dt="2020-12-07T06:59:20.324" v="730" actId="962"/>
          <ac:spMkLst>
            <pc:docMk/>
            <pc:sldMk cId="0" sldId="279"/>
            <ac:spMk id="3" creationId="{00000000-0000-0000-0000-000000000000}"/>
          </ac:spMkLst>
        </pc:spChg>
        <pc:spChg chg="mod">
          <ac:chgData name="Linchen Wang" userId="23edae9413cede3f" providerId="LiveId" clId="{13E46CF2-8C11-4D64-82CA-F95007AD83BA}" dt="2020-12-07T06:59:22.229" v="731" actId="962"/>
          <ac:spMkLst>
            <pc:docMk/>
            <pc:sldMk cId="0" sldId="279"/>
            <ac:spMk id="4" creationId="{00000000-0000-0000-0000-000000000000}"/>
          </ac:spMkLst>
        </pc:spChg>
        <pc:spChg chg="mod ord">
          <ac:chgData name="Linchen Wang" userId="23edae9413cede3f" providerId="LiveId" clId="{13E46CF2-8C11-4D64-82CA-F95007AD83BA}" dt="2020-12-07T07:17:45.033" v="1314" actId="13244"/>
          <ac:spMkLst>
            <pc:docMk/>
            <pc:sldMk cId="0" sldId="279"/>
            <ac:spMk id="5" creationId="{00000000-0000-0000-0000-000000000000}"/>
          </ac:spMkLst>
        </pc:spChg>
        <pc:spChg chg="ord">
          <ac:chgData name="Linchen Wang" userId="23edae9413cede3f" providerId="LiveId" clId="{13E46CF2-8C11-4D64-82CA-F95007AD83BA}" dt="2020-12-07T07:17:34.652" v="1312" actId="13244"/>
          <ac:spMkLst>
            <pc:docMk/>
            <pc:sldMk cId="0" sldId="279"/>
            <ac:spMk id="6" creationId="{00000000-0000-0000-0000-000000000000}"/>
          </ac:spMkLst>
        </pc:spChg>
        <pc:spChg chg="ord">
          <ac:chgData name="Linchen Wang" userId="23edae9413cede3f" providerId="LiveId" clId="{13E46CF2-8C11-4D64-82CA-F95007AD83BA}" dt="2020-12-07T07:17:39.789" v="1313" actId="13244"/>
          <ac:spMkLst>
            <pc:docMk/>
            <pc:sldMk cId="0" sldId="279"/>
            <ac:spMk id="10" creationId="{00000000-0000-0000-0000-000000000000}"/>
          </ac:spMkLst>
        </pc:spChg>
        <pc:spChg chg="ord">
          <ac:chgData name="Linchen Wang" userId="23edae9413cede3f" providerId="LiveId" clId="{13E46CF2-8C11-4D64-82CA-F95007AD83BA}" dt="2020-12-07T07:17:39.789" v="1313" actId="13244"/>
          <ac:spMkLst>
            <pc:docMk/>
            <pc:sldMk cId="0" sldId="279"/>
            <ac:spMk id="11" creationId="{00000000-0000-0000-0000-000000000000}"/>
          </ac:spMkLst>
        </pc:spChg>
      </pc:sldChg>
      <pc:sldChg chg="modSp mod">
        <pc:chgData name="Linchen Wang" userId="23edae9413cede3f" providerId="LiveId" clId="{13E46CF2-8C11-4D64-82CA-F95007AD83BA}" dt="2020-12-07T06:59:30.570" v="735" actId="962"/>
        <pc:sldMkLst>
          <pc:docMk/>
          <pc:sldMk cId="0" sldId="281"/>
        </pc:sldMkLst>
        <pc:spChg chg="mod">
          <ac:chgData name="Linchen Wang" userId="23edae9413cede3f" providerId="LiveId" clId="{13E46CF2-8C11-4D64-82CA-F95007AD83BA}" dt="2020-12-07T06:59:26.578" v="733" actId="962"/>
          <ac:spMkLst>
            <pc:docMk/>
            <pc:sldMk cId="0" sldId="281"/>
            <ac:spMk id="3" creationId="{00000000-0000-0000-0000-000000000000}"/>
          </ac:spMkLst>
        </pc:spChg>
        <pc:spChg chg="mod">
          <ac:chgData name="Linchen Wang" userId="23edae9413cede3f" providerId="LiveId" clId="{13E46CF2-8C11-4D64-82CA-F95007AD83BA}" dt="2020-12-07T06:59:28.791" v="734" actId="962"/>
          <ac:spMkLst>
            <pc:docMk/>
            <pc:sldMk cId="0" sldId="281"/>
            <ac:spMk id="4" creationId="{00000000-0000-0000-0000-000000000000}"/>
          </ac:spMkLst>
        </pc:spChg>
        <pc:spChg chg="mod">
          <ac:chgData name="Linchen Wang" userId="23edae9413cede3f" providerId="LiveId" clId="{13E46CF2-8C11-4D64-82CA-F95007AD83BA}" dt="2020-12-07T06:59:30.570" v="735" actId="962"/>
          <ac:spMkLst>
            <pc:docMk/>
            <pc:sldMk cId="0" sldId="281"/>
            <ac:spMk id="5" creationId="{00000000-0000-0000-0000-000000000000}"/>
          </ac:spMkLst>
        </pc:spChg>
      </pc:sldChg>
      <pc:sldChg chg="modSp mod">
        <pc:chgData name="Linchen Wang" userId="23edae9413cede3f" providerId="LiveId" clId="{13E46CF2-8C11-4D64-82CA-F95007AD83BA}" dt="2020-12-07T07:18:26.793" v="1318" actId="13244"/>
        <pc:sldMkLst>
          <pc:docMk/>
          <pc:sldMk cId="0" sldId="282"/>
        </pc:sldMkLst>
        <pc:spChg chg="mod">
          <ac:chgData name="Linchen Wang" userId="23edae9413cede3f" providerId="LiveId" clId="{13E46CF2-8C11-4D64-82CA-F95007AD83BA}" dt="2020-12-07T06:59:32.213" v="736" actId="962"/>
          <ac:spMkLst>
            <pc:docMk/>
            <pc:sldMk cId="0" sldId="282"/>
            <ac:spMk id="3" creationId="{00000000-0000-0000-0000-000000000000}"/>
          </ac:spMkLst>
        </pc:spChg>
        <pc:spChg chg="mod">
          <ac:chgData name="Linchen Wang" userId="23edae9413cede3f" providerId="LiveId" clId="{13E46CF2-8C11-4D64-82CA-F95007AD83BA}" dt="2020-12-07T06:59:33.920" v="737" actId="962"/>
          <ac:spMkLst>
            <pc:docMk/>
            <pc:sldMk cId="0" sldId="282"/>
            <ac:spMk id="4" creationId="{00000000-0000-0000-0000-000000000000}"/>
          </ac:spMkLst>
        </pc:spChg>
        <pc:spChg chg="ord">
          <ac:chgData name="Linchen Wang" userId="23edae9413cede3f" providerId="LiveId" clId="{13E46CF2-8C11-4D64-82CA-F95007AD83BA}" dt="2020-12-07T07:18:13.953" v="1317" actId="13244"/>
          <ac:spMkLst>
            <pc:docMk/>
            <pc:sldMk cId="0" sldId="282"/>
            <ac:spMk id="9" creationId="{00000000-0000-0000-0000-000000000000}"/>
          </ac:spMkLst>
        </pc:spChg>
        <pc:spChg chg="ord">
          <ac:chgData name="Linchen Wang" userId="23edae9413cede3f" providerId="LiveId" clId="{13E46CF2-8C11-4D64-82CA-F95007AD83BA}" dt="2020-12-07T07:18:10.518" v="1316" actId="13244"/>
          <ac:spMkLst>
            <pc:docMk/>
            <pc:sldMk cId="0" sldId="282"/>
            <ac:spMk id="12" creationId="{00000000-0000-0000-0000-000000000000}"/>
          </ac:spMkLst>
        </pc:spChg>
        <pc:spChg chg="ord">
          <ac:chgData name="Linchen Wang" userId="23edae9413cede3f" providerId="LiveId" clId="{13E46CF2-8C11-4D64-82CA-F95007AD83BA}" dt="2020-12-07T07:18:26.793" v="1318" actId="13244"/>
          <ac:spMkLst>
            <pc:docMk/>
            <pc:sldMk cId="0" sldId="282"/>
            <ac:spMk id="13" creationId="{00000000-0000-0000-0000-000000000000}"/>
          </ac:spMkLst>
        </pc:spChg>
        <pc:spChg chg="ord">
          <ac:chgData name="Linchen Wang" userId="23edae9413cede3f" providerId="LiveId" clId="{13E46CF2-8C11-4D64-82CA-F95007AD83BA}" dt="2020-12-07T07:17:53.096" v="1315" actId="13244"/>
          <ac:spMkLst>
            <pc:docMk/>
            <pc:sldMk cId="0" sldId="282"/>
            <ac:spMk id="19" creationId="{00000000-0000-0000-0000-000000000000}"/>
          </ac:spMkLst>
        </pc:spChg>
        <pc:spChg chg="ord">
          <ac:chgData name="Linchen Wang" userId="23edae9413cede3f" providerId="LiveId" clId="{13E46CF2-8C11-4D64-82CA-F95007AD83BA}" dt="2020-12-07T07:17:53.096" v="1315" actId="13244"/>
          <ac:spMkLst>
            <pc:docMk/>
            <pc:sldMk cId="0" sldId="282"/>
            <ac:spMk id="20" creationId="{00000000-0000-0000-0000-000000000000}"/>
          </ac:spMkLst>
        </pc:spChg>
      </pc:sldChg>
      <pc:sldChg chg="modSp mod">
        <pc:chgData name="Linchen Wang" userId="23edae9413cede3f" providerId="LiveId" clId="{13E46CF2-8C11-4D64-82CA-F95007AD83BA}" dt="2020-12-07T07:19:01.264" v="1324" actId="13244"/>
        <pc:sldMkLst>
          <pc:docMk/>
          <pc:sldMk cId="0" sldId="283"/>
        </pc:sldMkLst>
        <pc:spChg chg="mod">
          <ac:chgData name="Linchen Wang" userId="23edae9413cede3f" providerId="LiveId" clId="{13E46CF2-8C11-4D64-82CA-F95007AD83BA}" dt="2020-12-07T06:59:47.639" v="777" actId="962"/>
          <ac:spMkLst>
            <pc:docMk/>
            <pc:sldMk cId="0" sldId="283"/>
            <ac:spMk id="2" creationId="{00000000-0000-0000-0000-000000000000}"/>
          </ac:spMkLst>
        </pc:spChg>
        <pc:spChg chg="mod">
          <ac:chgData name="Linchen Wang" userId="23edae9413cede3f" providerId="LiveId" clId="{13E46CF2-8C11-4D64-82CA-F95007AD83BA}" dt="2020-12-07T06:59:52.942" v="778" actId="962"/>
          <ac:spMkLst>
            <pc:docMk/>
            <pc:sldMk cId="0" sldId="283"/>
            <ac:spMk id="3" creationId="{00000000-0000-0000-0000-000000000000}"/>
          </ac:spMkLst>
        </pc:spChg>
        <pc:spChg chg="mod ord">
          <ac:chgData name="Linchen Wang" userId="23edae9413cede3f" providerId="LiveId" clId="{13E46CF2-8C11-4D64-82CA-F95007AD83BA}" dt="2020-12-07T07:18:53.681" v="1322" actId="13244"/>
          <ac:spMkLst>
            <pc:docMk/>
            <pc:sldMk cId="0" sldId="283"/>
            <ac:spMk id="4" creationId="{00000000-0000-0000-0000-000000000000}"/>
          </ac:spMkLst>
        </pc:spChg>
        <pc:spChg chg="ord">
          <ac:chgData name="Linchen Wang" userId="23edae9413cede3f" providerId="LiveId" clId="{13E46CF2-8C11-4D64-82CA-F95007AD83BA}" dt="2020-12-07T07:18:47.509" v="1320" actId="13244"/>
          <ac:spMkLst>
            <pc:docMk/>
            <pc:sldMk cId="0" sldId="283"/>
            <ac:spMk id="5" creationId="{00000000-0000-0000-0000-000000000000}"/>
          </ac:spMkLst>
        </pc:spChg>
        <pc:spChg chg="ord">
          <ac:chgData name="Linchen Wang" userId="23edae9413cede3f" providerId="LiveId" clId="{13E46CF2-8C11-4D64-82CA-F95007AD83BA}" dt="2020-12-07T07:18:44.374" v="1319" actId="13244"/>
          <ac:spMkLst>
            <pc:docMk/>
            <pc:sldMk cId="0" sldId="283"/>
            <ac:spMk id="6" creationId="{00000000-0000-0000-0000-000000000000}"/>
          </ac:spMkLst>
        </pc:spChg>
        <pc:spChg chg="mod ord">
          <ac:chgData name="Linchen Wang" userId="23edae9413cede3f" providerId="LiveId" clId="{13E46CF2-8C11-4D64-82CA-F95007AD83BA}" dt="2020-12-07T07:19:01.264" v="1324" actId="13244"/>
          <ac:spMkLst>
            <pc:docMk/>
            <pc:sldMk cId="0" sldId="283"/>
            <ac:spMk id="8" creationId="{00000000-0000-0000-0000-000000000000}"/>
          </ac:spMkLst>
        </pc:spChg>
        <pc:spChg chg="mod">
          <ac:chgData name="Linchen Wang" userId="23edae9413cede3f" providerId="LiveId" clId="{13E46CF2-8C11-4D64-82CA-F95007AD83BA}" dt="2020-12-07T06:59:57.629" v="781" actId="962"/>
          <ac:spMkLst>
            <pc:docMk/>
            <pc:sldMk cId="0" sldId="283"/>
            <ac:spMk id="9" creationId="{00000000-0000-0000-0000-000000000000}"/>
          </ac:spMkLst>
        </pc:spChg>
      </pc:sldChg>
      <pc:sldChg chg="modSp mod">
        <pc:chgData name="Linchen Wang" userId="23edae9413cede3f" providerId="LiveId" clId="{13E46CF2-8C11-4D64-82CA-F95007AD83BA}" dt="2020-12-07T07:00:16.431" v="811" actId="962"/>
        <pc:sldMkLst>
          <pc:docMk/>
          <pc:sldMk cId="0" sldId="284"/>
        </pc:sldMkLst>
        <pc:spChg chg="mod">
          <ac:chgData name="Linchen Wang" userId="23edae9413cede3f" providerId="LiveId" clId="{13E46CF2-8C11-4D64-82CA-F95007AD83BA}" dt="2020-12-07T07:00:09.505" v="809" actId="962"/>
          <ac:spMkLst>
            <pc:docMk/>
            <pc:sldMk cId="0" sldId="284"/>
            <ac:spMk id="5" creationId="{00000000-0000-0000-0000-000000000000}"/>
          </ac:spMkLst>
        </pc:spChg>
        <pc:spChg chg="mod">
          <ac:chgData name="Linchen Wang" userId="23edae9413cede3f" providerId="LiveId" clId="{13E46CF2-8C11-4D64-82CA-F95007AD83BA}" dt="2020-12-07T07:00:13.386" v="810" actId="962"/>
          <ac:spMkLst>
            <pc:docMk/>
            <pc:sldMk cId="0" sldId="284"/>
            <ac:spMk id="6" creationId="{00000000-0000-0000-0000-000000000000}"/>
          </ac:spMkLst>
        </pc:spChg>
        <pc:spChg chg="mod">
          <ac:chgData name="Linchen Wang" userId="23edae9413cede3f" providerId="LiveId" clId="{13E46CF2-8C11-4D64-82CA-F95007AD83BA}" dt="2020-12-07T07:00:16.431" v="811" actId="962"/>
          <ac:spMkLst>
            <pc:docMk/>
            <pc:sldMk cId="0" sldId="284"/>
            <ac:spMk id="7" creationId="{00000000-0000-0000-0000-000000000000}"/>
          </ac:spMkLst>
        </pc:spChg>
      </pc:sldChg>
      <pc:sldChg chg="modSp mod">
        <pc:chgData name="Linchen Wang" userId="23edae9413cede3f" providerId="LiveId" clId="{13E46CF2-8C11-4D64-82CA-F95007AD83BA}" dt="2020-12-07T07:19:08.958" v="1326" actId="13244"/>
        <pc:sldMkLst>
          <pc:docMk/>
          <pc:sldMk cId="0" sldId="286"/>
        </pc:sldMkLst>
        <pc:spChg chg="ord">
          <ac:chgData name="Linchen Wang" userId="23edae9413cede3f" providerId="LiveId" clId="{13E46CF2-8C11-4D64-82CA-F95007AD83BA}" dt="2020-12-07T07:19:08.958" v="1326" actId="13244"/>
          <ac:spMkLst>
            <pc:docMk/>
            <pc:sldMk cId="0" sldId="286"/>
            <ac:spMk id="5" creationId="{00000000-0000-0000-0000-000000000000}"/>
          </ac:spMkLst>
        </pc:spChg>
        <pc:spChg chg="ord">
          <ac:chgData name="Linchen Wang" userId="23edae9413cede3f" providerId="LiveId" clId="{13E46CF2-8C11-4D64-82CA-F95007AD83BA}" dt="2020-12-07T07:19:06.341" v="1325" actId="13244"/>
          <ac:spMkLst>
            <pc:docMk/>
            <pc:sldMk cId="0" sldId="286"/>
            <ac:spMk id="6" creationId="{00000000-0000-0000-0000-000000000000}"/>
          </ac:spMkLst>
        </pc:spChg>
        <pc:spChg chg="ord">
          <ac:chgData name="Linchen Wang" userId="23edae9413cede3f" providerId="LiveId" clId="{13E46CF2-8C11-4D64-82CA-F95007AD83BA}" dt="2020-12-07T07:19:06.341" v="1325" actId="13244"/>
          <ac:spMkLst>
            <pc:docMk/>
            <pc:sldMk cId="0" sldId="286"/>
            <ac:spMk id="7" creationId="{00000000-0000-0000-0000-000000000000}"/>
          </ac:spMkLst>
        </pc:spChg>
      </pc:sldChg>
      <pc:sldChg chg="modSp mod">
        <pc:chgData name="Linchen Wang" userId="23edae9413cede3f" providerId="LiveId" clId="{13E46CF2-8C11-4D64-82CA-F95007AD83BA}" dt="2020-12-07T07:19:13.339" v="1327" actId="13244"/>
        <pc:sldMkLst>
          <pc:docMk/>
          <pc:sldMk cId="0" sldId="287"/>
        </pc:sldMkLst>
        <pc:spChg chg="mod">
          <ac:chgData name="Linchen Wang" userId="23edae9413cede3f" providerId="LiveId" clId="{13E46CF2-8C11-4D64-82CA-F95007AD83BA}" dt="2020-12-07T07:00:19.469" v="812" actId="962"/>
          <ac:spMkLst>
            <pc:docMk/>
            <pc:sldMk cId="0" sldId="287"/>
            <ac:spMk id="2" creationId="{00000000-0000-0000-0000-000000000000}"/>
          </ac:spMkLst>
        </pc:spChg>
        <pc:spChg chg="mod">
          <ac:chgData name="Linchen Wang" userId="23edae9413cede3f" providerId="LiveId" clId="{13E46CF2-8C11-4D64-82CA-F95007AD83BA}" dt="2020-12-07T07:00:21.382" v="813" actId="962"/>
          <ac:spMkLst>
            <pc:docMk/>
            <pc:sldMk cId="0" sldId="287"/>
            <ac:spMk id="3" creationId="{00000000-0000-0000-0000-000000000000}"/>
          </ac:spMkLst>
        </pc:spChg>
        <pc:spChg chg="ord">
          <ac:chgData name="Linchen Wang" userId="23edae9413cede3f" providerId="LiveId" clId="{13E46CF2-8C11-4D64-82CA-F95007AD83BA}" dt="2020-12-07T07:19:13.339" v="1327" actId="13244"/>
          <ac:spMkLst>
            <pc:docMk/>
            <pc:sldMk cId="0" sldId="287"/>
            <ac:spMk id="7" creationId="{00000000-0000-0000-0000-000000000000}"/>
          </ac:spMkLst>
        </pc:spChg>
        <pc:spChg chg="mod">
          <ac:chgData name="Linchen Wang" userId="23edae9413cede3f" providerId="LiveId" clId="{13E46CF2-8C11-4D64-82CA-F95007AD83BA}" dt="2020-12-07T07:00:24.772" v="814" actId="962"/>
          <ac:spMkLst>
            <pc:docMk/>
            <pc:sldMk cId="0" sldId="287"/>
            <ac:spMk id="8" creationId="{00000000-0000-0000-0000-000000000000}"/>
          </ac:spMkLst>
        </pc:spChg>
        <pc:spChg chg="mod">
          <ac:chgData name="Linchen Wang" userId="23edae9413cede3f" providerId="LiveId" clId="{13E46CF2-8C11-4D64-82CA-F95007AD83BA}" dt="2020-12-07T07:00:26.979" v="815" actId="962"/>
          <ac:spMkLst>
            <pc:docMk/>
            <pc:sldMk cId="0" sldId="287"/>
            <ac:spMk id="10" creationId="{00000000-0000-0000-0000-000000000000}"/>
          </ac:spMkLst>
        </pc:spChg>
        <pc:spChg chg="mod">
          <ac:chgData name="Linchen Wang" userId="23edae9413cede3f" providerId="LiveId" clId="{13E46CF2-8C11-4D64-82CA-F95007AD83BA}" dt="2020-12-07T07:00:28.365" v="816" actId="962"/>
          <ac:spMkLst>
            <pc:docMk/>
            <pc:sldMk cId="0" sldId="287"/>
            <ac:spMk id="11" creationId="{00000000-0000-0000-0000-000000000000}"/>
          </ac:spMkLst>
        </pc:spChg>
        <pc:spChg chg="mod">
          <ac:chgData name="Linchen Wang" userId="23edae9413cede3f" providerId="LiveId" clId="{13E46CF2-8C11-4D64-82CA-F95007AD83BA}" dt="2020-12-07T07:00:29.692" v="817" actId="962"/>
          <ac:spMkLst>
            <pc:docMk/>
            <pc:sldMk cId="0" sldId="287"/>
            <ac:spMk id="12" creationId="{00000000-0000-0000-0000-000000000000}"/>
          </ac:spMkLst>
        </pc:spChg>
      </pc:sldChg>
      <pc:sldChg chg="modSp mod">
        <pc:chgData name="Linchen Wang" userId="23edae9413cede3f" providerId="LiveId" clId="{13E46CF2-8C11-4D64-82CA-F95007AD83BA}" dt="2020-12-07T07:19:24.049" v="1328" actId="13244"/>
        <pc:sldMkLst>
          <pc:docMk/>
          <pc:sldMk cId="0" sldId="290"/>
        </pc:sldMkLst>
        <pc:spChg chg="ord">
          <ac:chgData name="Linchen Wang" userId="23edae9413cede3f" providerId="LiveId" clId="{13E46CF2-8C11-4D64-82CA-F95007AD83BA}" dt="2020-12-07T07:19:24.049" v="1328" actId="13244"/>
          <ac:spMkLst>
            <pc:docMk/>
            <pc:sldMk cId="0" sldId="290"/>
            <ac:spMk id="5" creationId="{00000000-0000-0000-0000-000000000000}"/>
          </ac:spMkLst>
        </pc:spChg>
        <pc:spChg chg="ord">
          <ac:chgData name="Linchen Wang" userId="23edae9413cede3f" providerId="LiveId" clId="{13E46CF2-8C11-4D64-82CA-F95007AD83BA}" dt="2020-12-07T07:19:24.049" v="1328" actId="13244"/>
          <ac:spMkLst>
            <pc:docMk/>
            <pc:sldMk cId="0" sldId="290"/>
            <ac:spMk id="6" creationId="{00000000-0000-0000-0000-000000000000}"/>
          </ac:spMkLst>
        </pc:spChg>
      </pc:sldChg>
      <pc:sldChg chg="modSp mod">
        <pc:chgData name="Linchen Wang" userId="23edae9413cede3f" providerId="LiveId" clId="{13E46CF2-8C11-4D64-82CA-F95007AD83BA}" dt="2020-12-07T07:00:44.810" v="822" actId="962"/>
        <pc:sldMkLst>
          <pc:docMk/>
          <pc:sldMk cId="0" sldId="292"/>
        </pc:sldMkLst>
        <pc:spChg chg="mod">
          <ac:chgData name="Linchen Wang" userId="23edae9413cede3f" providerId="LiveId" clId="{13E46CF2-8C11-4D64-82CA-F95007AD83BA}" dt="2020-12-07T07:00:32.181" v="818" actId="962"/>
          <ac:spMkLst>
            <pc:docMk/>
            <pc:sldMk cId="0" sldId="292"/>
            <ac:spMk id="4" creationId="{00000000-0000-0000-0000-000000000000}"/>
          </ac:spMkLst>
        </pc:spChg>
        <pc:spChg chg="mod">
          <ac:chgData name="Linchen Wang" userId="23edae9413cede3f" providerId="LiveId" clId="{13E46CF2-8C11-4D64-82CA-F95007AD83BA}" dt="2020-12-07T07:00:44.810" v="822" actId="962"/>
          <ac:spMkLst>
            <pc:docMk/>
            <pc:sldMk cId="0" sldId="292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5" dirty="0"/>
              <a:t>10 -</a:t>
            </a:r>
            <a:r>
              <a:rPr spc="-75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5" dirty="0"/>
              <a:t>10 -</a:t>
            </a:r>
            <a:r>
              <a:rPr spc="-75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5" dirty="0"/>
              <a:t>10 -</a:t>
            </a:r>
            <a:r>
              <a:rPr spc="-75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306317" y="2334767"/>
            <a:ext cx="3473450" cy="2668905"/>
          </a:xfrm>
          <a:custGeom>
            <a:avLst/>
            <a:gdLst/>
            <a:ahLst/>
            <a:cxnLst/>
            <a:rect l="l" t="t" r="r" b="b"/>
            <a:pathLst>
              <a:path w="3473450" h="2668904">
                <a:moveTo>
                  <a:pt x="1383792" y="2615946"/>
                </a:moveTo>
                <a:lnTo>
                  <a:pt x="1383792" y="2545842"/>
                </a:lnTo>
                <a:lnTo>
                  <a:pt x="1325118" y="2545842"/>
                </a:lnTo>
                <a:lnTo>
                  <a:pt x="1264128" y="2543499"/>
                </a:lnTo>
                <a:lnTo>
                  <a:pt x="1211520" y="2537098"/>
                </a:lnTo>
                <a:lnTo>
                  <a:pt x="1166671" y="2526774"/>
                </a:lnTo>
                <a:lnTo>
                  <a:pt x="1128957" y="2512658"/>
                </a:lnTo>
                <a:lnTo>
                  <a:pt x="1072437" y="2473590"/>
                </a:lnTo>
                <a:lnTo>
                  <a:pt x="1036972" y="2420964"/>
                </a:lnTo>
                <a:lnTo>
                  <a:pt x="1017570" y="2355849"/>
                </a:lnTo>
                <a:lnTo>
                  <a:pt x="1009241" y="2279314"/>
                </a:lnTo>
                <a:lnTo>
                  <a:pt x="1007669" y="2237098"/>
                </a:lnTo>
                <a:lnTo>
                  <a:pt x="1005840" y="2096262"/>
                </a:lnTo>
                <a:lnTo>
                  <a:pt x="1005839" y="0"/>
                </a:lnTo>
                <a:lnTo>
                  <a:pt x="943355" y="0"/>
                </a:lnTo>
                <a:lnTo>
                  <a:pt x="0" y="431292"/>
                </a:lnTo>
                <a:lnTo>
                  <a:pt x="34289" y="499110"/>
                </a:lnTo>
                <a:lnTo>
                  <a:pt x="67817" y="484632"/>
                </a:lnTo>
                <a:lnTo>
                  <a:pt x="100583" y="472440"/>
                </a:lnTo>
                <a:lnTo>
                  <a:pt x="131825" y="462534"/>
                </a:lnTo>
                <a:lnTo>
                  <a:pt x="177112" y="450082"/>
                </a:lnTo>
                <a:lnTo>
                  <a:pt x="223353" y="441468"/>
                </a:lnTo>
                <a:lnTo>
                  <a:pt x="269505" y="438731"/>
                </a:lnTo>
                <a:lnTo>
                  <a:pt x="314525" y="443907"/>
                </a:lnTo>
                <a:lnTo>
                  <a:pt x="357371" y="459036"/>
                </a:lnTo>
                <a:lnTo>
                  <a:pt x="397001" y="486156"/>
                </a:lnTo>
                <a:lnTo>
                  <a:pt x="436476" y="540815"/>
                </a:lnTo>
                <a:lnTo>
                  <a:pt x="447222" y="582744"/>
                </a:lnTo>
                <a:lnTo>
                  <a:pt x="451527" y="626861"/>
                </a:lnTo>
                <a:lnTo>
                  <a:pt x="454151" y="669798"/>
                </a:lnTo>
                <a:lnTo>
                  <a:pt x="454913" y="687324"/>
                </a:lnTo>
                <a:lnTo>
                  <a:pt x="454913" y="705612"/>
                </a:lnTo>
                <a:lnTo>
                  <a:pt x="455675" y="725424"/>
                </a:lnTo>
                <a:lnTo>
                  <a:pt x="455675" y="2615946"/>
                </a:lnTo>
                <a:lnTo>
                  <a:pt x="1383792" y="2615946"/>
                </a:lnTo>
                <a:close/>
              </a:path>
              <a:path w="3473450" h="2668904">
                <a:moveTo>
                  <a:pt x="455675" y="2615946"/>
                </a:moveTo>
                <a:lnTo>
                  <a:pt x="455675" y="2125218"/>
                </a:lnTo>
                <a:lnTo>
                  <a:pt x="454913" y="2153412"/>
                </a:lnTo>
                <a:lnTo>
                  <a:pt x="454913" y="2180082"/>
                </a:lnTo>
                <a:lnTo>
                  <a:pt x="453390" y="2229612"/>
                </a:lnTo>
                <a:lnTo>
                  <a:pt x="451866" y="2252472"/>
                </a:lnTo>
                <a:lnTo>
                  <a:pt x="451104" y="2273808"/>
                </a:lnTo>
                <a:lnTo>
                  <a:pt x="449482" y="2295291"/>
                </a:lnTo>
                <a:lnTo>
                  <a:pt x="444938" y="2338573"/>
                </a:lnTo>
                <a:lnTo>
                  <a:pt x="436626" y="2385060"/>
                </a:lnTo>
                <a:lnTo>
                  <a:pt x="434340" y="2394966"/>
                </a:lnTo>
                <a:lnTo>
                  <a:pt x="413556" y="2438900"/>
                </a:lnTo>
                <a:lnTo>
                  <a:pt x="385587" y="2473293"/>
                </a:lnTo>
                <a:lnTo>
                  <a:pt x="351586" y="2499327"/>
                </a:lnTo>
                <a:lnTo>
                  <a:pt x="312706" y="2518187"/>
                </a:lnTo>
                <a:lnTo>
                  <a:pt x="270097" y="2531056"/>
                </a:lnTo>
                <a:lnTo>
                  <a:pt x="224914" y="2539117"/>
                </a:lnTo>
                <a:lnTo>
                  <a:pt x="178308" y="2543556"/>
                </a:lnTo>
                <a:lnTo>
                  <a:pt x="102108" y="2545842"/>
                </a:lnTo>
                <a:lnTo>
                  <a:pt x="34290" y="2545842"/>
                </a:lnTo>
                <a:lnTo>
                  <a:pt x="34290" y="2615946"/>
                </a:lnTo>
                <a:lnTo>
                  <a:pt x="455675" y="2615946"/>
                </a:lnTo>
                <a:close/>
              </a:path>
              <a:path w="3473450" h="2668904">
                <a:moveTo>
                  <a:pt x="3473196" y="1334261"/>
                </a:moveTo>
                <a:lnTo>
                  <a:pt x="3472433" y="1282445"/>
                </a:lnTo>
                <a:lnTo>
                  <a:pt x="3470909" y="1230630"/>
                </a:lnTo>
                <a:lnTo>
                  <a:pt x="3468624" y="1179575"/>
                </a:lnTo>
                <a:lnTo>
                  <a:pt x="3465576" y="1128521"/>
                </a:lnTo>
                <a:lnTo>
                  <a:pt x="3460954" y="1079660"/>
                </a:lnTo>
                <a:lnTo>
                  <a:pt x="3455259" y="1029669"/>
                </a:lnTo>
                <a:lnTo>
                  <a:pt x="3448449" y="978782"/>
                </a:lnTo>
                <a:lnTo>
                  <a:pt x="3440483" y="927233"/>
                </a:lnTo>
                <a:lnTo>
                  <a:pt x="3431317" y="875255"/>
                </a:lnTo>
                <a:lnTo>
                  <a:pt x="3420909" y="823083"/>
                </a:lnTo>
                <a:lnTo>
                  <a:pt x="3409217" y="770948"/>
                </a:lnTo>
                <a:lnTo>
                  <a:pt x="3396200" y="719086"/>
                </a:lnTo>
                <a:lnTo>
                  <a:pt x="3381815" y="667730"/>
                </a:lnTo>
                <a:lnTo>
                  <a:pt x="3366019" y="617112"/>
                </a:lnTo>
                <a:lnTo>
                  <a:pt x="3348770" y="567467"/>
                </a:lnTo>
                <a:lnTo>
                  <a:pt x="3330027" y="519029"/>
                </a:lnTo>
                <a:lnTo>
                  <a:pt x="3309747" y="472030"/>
                </a:lnTo>
                <a:lnTo>
                  <a:pt x="3287888" y="426704"/>
                </a:lnTo>
                <a:lnTo>
                  <a:pt x="3264407" y="383285"/>
                </a:lnTo>
                <a:lnTo>
                  <a:pt x="3230117" y="330707"/>
                </a:lnTo>
                <a:lnTo>
                  <a:pt x="3200664" y="290843"/>
                </a:lnTo>
                <a:lnTo>
                  <a:pt x="3168350" y="252315"/>
                </a:lnTo>
                <a:lnTo>
                  <a:pt x="3133408" y="215436"/>
                </a:lnTo>
                <a:lnTo>
                  <a:pt x="3096068" y="180519"/>
                </a:lnTo>
                <a:lnTo>
                  <a:pt x="3056562" y="147875"/>
                </a:lnTo>
                <a:lnTo>
                  <a:pt x="3015122" y="117819"/>
                </a:lnTo>
                <a:lnTo>
                  <a:pt x="2971978" y="90662"/>
                </a:lnTo>
                <a:lnTo>
                  <a:pt x="2927362" y="66718"/>
                </a:lnTo>
                <a:lnTo>
                  <a:pt x="2881505" y="46299"/>
                </a:lnTo>
                <a:lnTo>
                  <a:pt x="2834640" y="29717"/>
                </a:lnTo>
                <a:lnTo>
                  <a:pt x="2782062" y="15239"/>
                </a:lnTo>
                <a:lnTo>
                  <a:pt x="2727960" y="5333"/>
                </a:lnTo>
                <a:lnTo>
                  <a:pt x="2679473" y="869"/>
                </a:lnTo>
                <a:lnTo>
                  <a:pt x="2631730" y="152"/>
                </a:lnTo>
                <a:lnTo>
                  <a:pt x="2584754" y="3090"/>
                </a:lnTo>
                <a:lnTo>
                  <a:pt x="2538564" y="9589"/>
                </a:lnTo>
                <a:lnTo>
                  <a:pt x="2493183" y="19554"/>
                </a:lnTo>
                <a:lnTo>
                  <a:pt x="2448630" y="32894"/>
                </a:lnTo>
                <a:lnTo>
                  <a:pt x="2404904" y="49524"/>
                </a:lnTo>
                <a:lnTo>
                  <a:pt x="2362100" y="69317"/>
                </a:lnTo>
                <a:lnTo>
                  <a:pt x="2320163" y="92214"/>
                </a:lnTo>
                <a:lnTo>
                  <a:pt x="2279141" y="118109"/>
                </a:lnTo>
                <a:lnTo>
                  <a:pt x="2229612" y="153923"/>
                </a:lnTo>
                <a:lnTo>
                  <a:pt x="2191633" y="186004"/>
                </a:lnTo>
                <a:lnTo>
                  <a:pt x="2156234" y="220047"/>
                </a:lnTo>
                <a:lnTo>
                  <a:pt x="2123315" y="255932"/>
                </a:lnTo>
                <a:lnTo>
                  <a:pt x="2092779" y="293536"/>
                </a:lnTo>
                <a:lnTo>
                  <a:pt x="2064528" y="332737"/>
                </a:lnTo>
                <a:lnTo>
                  <a:pt x="2038464" y="373413"/>
                </a:lnTo>
                <a:lnTo>
                  <a:pt x="2014489" y="415442"/>
                </a:lnTo>
                <a:lnTo>
                  <a:pt x="1992505" y="458701"/>
                </a:lnTo>
                <a:lnTo>
                  <a:pt x="1972415" y="503069"/>
                </a:lnTo>
                <a:lnTo>
                  <a:pt x="1954120" y="548423"/>
                </a:lnTo>
                <a:lnTo>
                  <a:pt x="1937523" y="594642"/>
                </a:lnTo>
                <a:lnTo>
                  <a:pt x="1922526" y="641604"/>
                </a:lnTo>
                <a:lnTo>
                  <a:pt x="1909571" y="685799"/>
                </a:lnTo>
                <a:lnTo>
                  <a:pt x="1897379" y="730757"/>
                </a:lnTo>
                <a:lnTo>
                  <a:pt x="1885950" y="776477"/>
                </a:lnTo>
                <a:lnTo>
                  <a:pt x="1875281" y="822197"/>
                </a:lnTo>
                <a:lnTo>
                  <a:pt x="1865376" y="869441"/>
                </a:lnTo>
                <a:lnTo>
                  <a:pt x="1856993" y="915924"/>
                </a:lnTo>
                <a:lnTo>
                  <a:pt x="1849052" y="965157"/>
                </a:lnTo>
                <a:lnTo>
                  <a:pt x="1842019" y="1014721"/>
                </a:lnTo>
                <a:lnTo>
                  <a:pt x="1835911" y="1064576"/>
                </a:lnTo>
                <a:lnTo>
                  <a:pt x="1830745" y="1114680"/>
                </a:lnTo>
                <a:lnTo>
                  <a:pt x="1826536" y="1164996"/>
                </a:lnTo>
                <a:lnTo>
                  <a:pt x="1823301" y="1215482"/>
                </a:lnTo>
                <a:lnTo>
                  <a:pt x="1821056" y="1266098"/>
                </a:lnTo>
                <a:lnTo>
                  <a:pt x="1819817" y="1316806"/>
                </a:lnTo>
                <a:lnTo>
                  <a:pt x="1819600" y="1367566"/>
                </a:lnTo>
                <a:lnTo>
                  <a:pt x="1820422" y="1418336"/>
                </a:lnTo>
                <a:lnTo>
                  <a:pt x="1822299" y="1469078"/>
                </a:lnTo>
                <a:lnTo>
                  <a:pt x="1825246" y="1519752"/>
                </a:lnTo>
                <a:lnTo>
                  <a:pt x="1829281" y="1570318"/>
                </a:lnTo>
                <a:lnTo>
                  <a:pt x="1834419" y="1620735"/>
                </a:lnTo>
                <a:lnTo>
                  <a:pt x="1840677" y="1670965"/>
                </a:lnTo>
                <a:lnTo>
                  <a:pt x="1848070" y="1720967"/>
                </a:lnTo>
                <a:lnTo>
                  <a:pt x="1856616" y="1770701"/>
                </a:lnTo>
                <a:lnTo>
                  <a:pt x="1866330" y="1820128"/>
                </a:lnTo>
                <a:lnTo>
                  <a:pt x="1877228" y="1869208"/>
                </a:lnTo>
                <a:lnTo>
                  <a:pt x="1889327" y="1917901"/>
                </a:lnTo>
                <a:lnTo>
                  <a:pt x="1902643" y="1966167"/>
                </a:lnTo>
                <a:lnTo>
                  <a:pt x="1917192" y="2013966"/>
                </a:lnTo>
                <a:lnTo>
                  <a:pt x="1933194" y="2063495"/>
                </a:lnTo>
                <a:lnTo>
                  <a:pt x="1950720" y="2109978"/>
                </a:lnTo>
                <a:lnTo>
                  <a:pt x="1967745" y="2153177"/>
                </a:lnTo>
                <a:lnTo>
                  <a:pt x="1987198" y="2196278"/>
                </a:lnTo>
                <a:lnTo>
                  <a:pt x="2008998" y="2239022"/>
                </a:lnTo>
                <a:lnTo>
                  <a:pt x="2033066" y="2281152"/>
                </a:lnTo>
                <a:lnTo>
                  <a:pt x="2059320" y="2322410"/>
                </a:lnTo>
                <a:lnTo>
                  <a:pt x="2087683" y="2362538"/>
                </a:lnTo>
                <a:lnTo>
                  <a:pt x="2118073" y="2401278"/>
                </a:lnTo>
                <a:lnTo>
                  <a:pt x="2150411" y="2438371"/>
                </a:lnTo>
                <a:lnTo>
                  <a:pt x="2184617" y="2473560"/>
                </a:lnTo>
                <a:lnTo>
                  <a:pt x="2220610" y="2506587"/>
                </a:lnTo>
                <a:lnTo>
                  <a:pt x="2258312" y="2537194"/>
                </a:lnTo>
                <a:lnTo>
                  <a:pt x="2297641" y="2565124"/>
                </a:lnTo>
                <a:lnTo>
                  <a:pt x="2338519" y="2590117"/>
                </a:lnTo>
                <a:lnTo>
                  <a:pt x="2380865" y="2611916"/>
                </a:lnTo>
                <a:lnTo>
                  <a:pt x="2392208" y="2616675"/>
                </a:lnTo>
                <a:lnTo>
                  <a:pt x="2392208" y="1584410"/>
                </a:lnTo>
                <a:lnTo>
                  <a:pt x="2393441" y="1128522"/>
                </a:lnTo>
                <a:lnTo>
                  <a:pt x="2399950" y="724492"/>
                </a:lnTo>
                <a:lnTo>
                  <a:pt x="2404904" y="573106"/>
                </a:lnTo>
                <a:lnTo>
                  <a:pt x="2407158" y="522731"/>
                </a:lnTo>
                <a:lnTo>
                  <a:pt x="2408681" y="501395"/>
                </a:lnTo>
                <a:lnTo>
                  <a:pt x="2409443" y="481583"/>
                </a:lnTo>
                <a:lnTo>
                  <a:pt x="2414016" y="433577"/>
                </a:lnTo>
                <a:lnTo>
                  <a:pt x="2422546" y="376198"/>
                </a:lnTo>
                <a:lnTo>
                  <a:pt x="2432795" y="329161"/>
                </a:lnTo>
                <a:lnTo>
                  <a:pt x="2447163" y="282035"/>
                </a:lnTo>
                <a:lnTo>
                  <a:pt x="2466526" y="237343"/>
                </a:lnTo>
                <a:lnTo>
                  <a:pt x="2491761" y="197608"/>
                </a:lnTo>
                <a:lnTo>
                  <a:pt x="2523743" y="165353"/>
                </a:lnTo>
                <a:lnTo>
                  <a:pt x="2597117" y="134796"/>
                </a:lnTo>
                <a:lnTo>
                  <a:pt x="2643861" y="129757"/>
                </a:lnTo>
                <a:lnTo>
                  <a:pt x="2690009" y="133810"/>
                </a:lnTo>
                <a:lnTo>
                  <a:pt x="2733405" y="147289"/>
                </a:lnTo>
                <a:lnTo>
                  <a:pt x="2771890" y="170532"/>
                </a:lnTo>
                <a:lnTo>
                  <a:pt x="2803306" y="203873"/>
                </a:lnTo>
                <a:lnTo>
                  <a:pt x="2825496" y="247649"/>
                </a:lnTo>
                <a:lnTo>
                  <a:pt x="2839212" y="284225"/>
                </a:lnTo>
                <a:lnTo>
                  <a:pt x="2851404" y="326135"/>
                </a:lnTo>
                <a:lnTo>
                  <a:pt x="2861740" y="372215"/>
                </a:lnTo>
                <a:lnTo>
                  <a:pt x="2869979" y="418667"/>
                </a:lnTo>
                <a:lnTo>
                  <a:pt x="2876335" y="465415"/>
                </a:lnTo>
                <a:lnTo>
                  <a:pt x="2881022" y="512379"/>
                </a:lnTo>
                <a:lnTo>
                  <a:pt x="2884255" y="559483"/>
                </a:lnTo>
                <a:lnTo>
                  <a:pt x="2886249" y="606648"/>
                </a:lnTo>
                <a:lnTo>
                  <a:pt x="2887217" y="653795"/>
                </a:lnTo>
                <a:lnTo>
                  <a:pt x="2887979" y="670559"/>
                </a:lnTo>
                <a:lnTo>
                  <a:pt x="2887979" y="689609"/>
                </a:lnTo>
                <a:lnTo>
                  <a:pt x="2891028" y="2618507"/>
                </a:lnTo>
                <a:lnTo>
                  <a:pt x="2926979" y="2602019"/>
                </a:lnTo>
                <a:lnTo>
                  <a:pt x="2969004" y="2579046"/>
                </a:lnTo>
                <a:lnTo>
                  <a:pt x="3009541" y="2553255"/>
                </a:lnTo>
                <a:lnTo>
                  <a:pt x="3048554" y="2524865"/>
                </a:lnTo>
                <a:lnTo>
                  <a:pt x="3086005" y="2494093"/>
                </a:lnTo>
                <a:lnTo>
                  <a:pt x="3121857" y="2461156"/>
                </a:lnTo>
                <a:lnTo>
                  <a:pt x="3156073" y="2426272"/>
                </a:lnTo>
                <a:lnTo>
                  <a:pt x="3188616" y="2389658"/>
                </a:lnTo>
                <a:lnTo>
                  <a:pt x="3219450" y="2351532"/>
                </a:lnTo>
                <a:lnTo>
                  <a:pt x="3243834" y="2314956"/>
                </a:lnTo>
                <a:lnTo>
                  <a:pt x="3268217" y="2276856"/>
                </a:lnTo>
                <a:lnTo>
                  <a:pt x="3290130" y="2235874"/>
                </a:lnTo>
                <a:lnTo>
                  <a:pt x="3310637" y="2193150"/>
                </a:lnTo>
                <a:lnTo>
                  <a:pt x="3329768" y="2148881"/>
                </a:lnTo>
                <a:lnTo>
                  <a:pt x="3347551" y="2103265"/>
                </a:lnTo>
                <a:lnTo>
                  <a:pt x="3364016" y="2056503"/>
                </a:lnTo>
                <a:lnTo>
                  <a:pt x="3379191" y="2008792"/>
                </a:lnTo>
                <a:lnTo>
                  <a:pt x="3393105" y="1960331"/>
                </a:lnTo>
                <a:lnTo>
                  <a:pt x="3405787" y="1911319"/>
                </a:lnTo>
                <a:lnTo>
                  <a:pt x="3417265" y="1861955"/>
                </a:lnTo>
                <a:lnTo>
                  <a:pt x="3427569" y="1812438"/>
                </a:lnTo>
                <a:lnTo>
                  <a:pt x="3436727" y="1762965"/>
                </a:lnTo>
                <a:lnTo>
                  <a:pt x="3444768" y="1713737"/>
                </a:lnTo>
                <a:lnTo>
                  <a:pt x="3451721" y="1664951"/>
                </a:lnTo>
                <a:lnTo>
                  <a:pt x="3457614" y="1616807"/>
                </a:lnTo>
                <a:lnTo>
                  <a:pt x="3462477" y="1569503"/>
                </a:lnTo>
                <a:lnTo>
                  <a:pt x="3466338" y="1523237"/>
                </a:lnTo>
                <a:lnTo>
                  <a:pt x="3469385" y="1476755"/>
                </a:lnTo>
                <a:lnTo>
                  <a:pt x="3471672" y="1429511"/>
                </a:lnTo>
                <a:lnTo>
                  <a:pt x="3473196" y="1334261"/>
                </a:lnTo>
                <a:close/>
              </a:path>
              <a:path w="3473450" h="2668904">
                <a:moveTo>
                  <a:pt x="2891028" y="2618507"/>
                </a:moveTo>
                <a:lnTo>
                  <a:pt x="2891028" y="1330452"/>
                </a:lnTo>
                <a:lnTo>
                  <a:pt x="2883408" y="2143506"/>
                </a:lnTo>
                <a:lnTo>
                  <a:pt x="2881884" y="2170176"/>
                </a:lnTo>
                <a:lnTo>
                  <a:pt x="2877312" y="2221992"/>
                </a:lnTo>
                <a:lnTo>
                  <a:pt x="2871266" y="2261850"/>
                </a:lnTo>
                <a:lnTo>
                  <a:pt x="2862477" y="2306123"/>
                </a:lnTo>
                <a:lnTo>
                  <a:pt x="2850296" y="2352270"/>
                </a:lnTo>
                <a:lnTo>
                  <a:pt x="2834073" y="2397752"/>
                </a:lnTo>
                <a:lnTo>
                  <a:pt x="2813158" y="2440027"/>
                </a:lnTo>
                <a:lnTo>
                  <a:pt x="2786902" y="2476557"/>
                </a:lnTo>
                <a:lnTo>
                  <a:pt x="2754655" y="2504801"/>
                </a:lnTo>
                <a:lnTo>
                  <a:pt x="2715767" y="2522220"/>
                </a:lnTo>
                <a:lnTo>
                  <a:pt x="2673858" y="2529840"/>
                </a:lnTo>
                <a:lnTo>
                  <a:pt x="2617606" y="2528539"/>
                </a:lnTo>
                <a:lnTo>
                  <a:pt x="2571114" y="2518974"/>
                </a:lnTo>
                <a:lnTo>
                  <a:pt x="2533184" y="2501461"/>
                </a:lnTo>
                <a:lnTo>
                  <a:pt x="2502617" y="2476319"/>
                </a:lnTo>
                <a:lnTo>
                  <a:pt x="2478215" y="2443864"/>
                </a:lnTo>
                <a:lnTo>
                  <a:pt x="2458781" y="2404417"/>
                </a:lnTo>
                <a:lnTo>
                  <a:pt x="2443114" y="2358293"/>
                </a:lnTo>
                <a:lnTo>
                  <a:pt x="2430018" y="2305812"/>
                </a:lnTo>
                <a:lnTo>
                  <a:pt x="2420874" y="2253996"/>
                </a:lnTo>
                <a:lnTo>
                  <a:pt x="2413254" y="2190750"/>
                </a:lnTo>
                <a:lnTo>
                  <a:pt x="2409091" y="2140568"/>
                </a:lnTo>
                <a:lnTo>
                  <a:pt x="2405497" y="2090289"/>
                </a:lnTo>
                <a:lnTo>
                  <a:pt x="2399857" y="1989480"/>
                </a:lnTo>
                <a:lnTo>
                  <a:pt x="2396021" y="1888405"/>
                </a:lnTo>
                <a:lnTo>
                  <a:pt x="2393677" y="1787147"/>
                </a:lnTo>
                <a:lnTo>
                  <a:pt x="2392208" y="1584410"/>
                </a:lnTo>
                <a:lnTo>
                  <a:pt x="2392208" y="2616675"/>
                </a:lnTo>
                <a:lnTo>
                  <a:pt x="2469642" y="2644902"/>
                </a:lnTo>
                <a:lnTo>
                  <a:pt x="2511552" y="2655570"/>
                </a:lnTo>
                <a:lnTo>
                  <a:pt x="2554986" y="2662428"/>
                </a:lnTo>
                <a:lnTo>
                  <a:pt x="2599944" y="2667000"/>
                </a:lnTo>
                <a:lnTo>
                  <a:pt x="2645664" y="2668524"/>
                </a:lnTo>
                <a:lnTo>
                  <a:pt x="2695836" y="2667019"/>
                </a:lnTo>
                <a:lnTo>
                  <a:pt x="2744743" y="2661392"/>
                </a:lnTo>
                <a:lnTo>
                  <a:pt x="2792348" y="2651862"/>
                </a:lnTo>
                <a:lnTo>
                  <a:pt x="2838614" y="2638644"/>
                </a:lnTo>
                <a:lnTo>
                  <a:pt x="2883503" y="2621958"/>
                </a:lnTo>
                <a:lnTo>
                  <a:pt x="2891028" y="261850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7122414"/>
            <a:ext cx="10058399" cy="298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5" dirty="0"/>
              <a:t>10 -</a:t>
            </a:r>
            <a:r>
              <a:rPr spc="-75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5" dirty="0"/>
              <a:t>10 -</a:t>
            </a:r>
            <a:r>
              <a:rPr spc="-75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122414"/>
            <a:ext cx="10058399" cy="2987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00374" y="3039872"/>
            <a:ext cx="5057651" cy="898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6544" y="3110722"/>
            <a:ext cx="5320030" cy="1598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27908" y="7439538"/>
            <a:ext cx="339407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0799" y="7434206"/>
            <a:ext cx="558800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5" dirty="0"/>
              <a:t>10 -</a:t>
            </a:r>
            <a:r>
              <a:rPr spc="-75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/>
              <a:t>Using DDL</a:t>
            </a:r>
            <a:r>
              <a:rPr spc="-10" dirty="0"/>
              <a:t> </a:t>
            </a:r>
            <a:r>
              <a:rPr dirty="0"/>
              <a:t>Statements</a:t>
            </a: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dirty="0"/>
              <a:t>to Create and Manage</a:t>
            </a:r>
            <a:r>
              <a:rPr spc="-30" dirty="0"/>
              <a:t> </a:t>
            </a:r>
            <a:r>
              <a:rPr spc="5" dirty="0"/>
              <a:t>Tables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327908" y="7423657"/>
            <a:ext cx="339407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Arial"/>
                <a:cs typeface="Arial"/>
              </a:rPr>
              <a:t>Copyright </a:t>
            </a:r>
            <a:r>
              <a:rPr sz="1300" spc="15" dirty="0">
                <a:latin typeface="Arial"/>
                <a:cs typeface="Arial"/>
              </a:rPr>
              <a:t>© </a:t>
            </a:r>
            <a:r>
              <a:rPr sz="1300" spc="5" dirty="0">
                <a:latin typeface="Arial"/>
                <a:cs typeface="Arial"/>
              </a:rPr>
              <a:t>2009, Oracle. </a:t>
            </a:r>
            <a:r>
              <a:rPr sz="1300" dirty="0">
                <a:latin typeface="Arial"/>
                <a:cs typeface="Arial"/>
              </a:rPr>
              <a:t>All rights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reserved.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7947" y="589280"/>
            <a:ext cx="275336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Creating</a:t>
            </a:r>
            <a:r>
              <a:rPr spc="-75" dirty="0"/>
              <a:t> </a:t>
            </a:r>
            <a:r>
              <a:rPr spc="5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700276"/>
            <a:ext cx="2808605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114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Create the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table: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0119" y="2193798"/>
            <a:ext cx="7999095" cy="1924050"/>
          </a:xfrm>
          <a:custGeom>
            <a:avLst/>
            <a:gdLst/>
            <a:ahLst/>
            <a:cxnLst/>
            <a:rect l="l" t="t" r="r" b="b"/>
            <a:pathLst>
              <a:path w="7999095" h="1924050">
                <a:moveTo>
                  <a:pt x="7998714" y="1924050"/>
                </a:moveTo>
                <a:lnTo>
                  <a:pt x="7998714" y="0"/>
                </a:lnTo>
                <a:lnTo>
                  <a:pt x="0" y="0"/>
                </a:lnTo>
                <a:lnTo>
                  <a:pt x="0" y="1924050"/>
                </a:lnTo>
                <a:lnTo>
                  <a:pt x="7998714" y="192405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6705" y="2207768"/>
            <a:ext cx="2564765" cy="12331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latin typeface="Courier New"/>
                <a:cs typeface="Courier New"/>
              </a:rPr>
              <a:t>CREATE TABLE</a:t>
            </a:r>
            <a:r>
              <a:rPr sz="1950" b="1" spc="-3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dept</a:t>
            </a:r>
            <a:endParaRPr sz="1950">
              <a:latin typeface="Courier New"/>
              <a:cs typeface="Courier New"/>
            </a:endParaRPr>
          </a:p>
          <a:p>
            <a:pPr marL="1350645" indent="-150495">
              <a:lnSpc>
                <a:spcPct val="100000"/>
              </a:lnSpc>
              <a:spcBef>
                <a:spcPts val="35"/>
              </a:spcBef>
            </a:pPr>
            <a:r>
              <a:rPr sz="1950" b="1" spc="5" dirty="0">
                <a:latin typeface="Courier New"/>
                <a:cs typeface="Courier New"/>
              </a:rPr>
              <a:t>(deptno</a:t>
            </a:r>
            <a:endParaRPr sz="1950">
              <a:latin typeface="Courier New"/>
              <a:cs typeface="Courier New"/>
            </a:endParaRPr>
          </a:p>
          <a:p>
            <a:pPr marL="1350645" marR="455295">
              <a:lnSpc>
                <a:spcPct val="101499"/>
              </a:lnSpc>
              <a:spcBef>
                <a:spcPts val="5"/>
              </a:spcBef>
            </a:pPr>
            <a:r>
              <a:rPr sz="1950" b="1" spc="5" dirty="0">
                <a:latin typeface="Courier New"/>
                <a:cs typeface="Courier New"/>
              </a:rPr>
              <a:t>dname  loc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9209" y="2509519"/>
            <a:ext cx="1964689" cy="9315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>
              <a:lnSpc>
                <a:spcPct val="101699"/>
              </a:lnSpc>
              <a:spcBef>
                <a:spcPts val="90"/>
              </a:spcBef>
            </a:pPr>
            <a:r>
              <a:rPr sz="1950" b="1" spc="5" dirty="0">
                <a:latin typeface="Courier New"/>
                <a:cs typeface="Courier New"/>
              </a:rPr>
              <a:t>NUMBER(2),  VARCHAR2(14),  VARCHAR2(13),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" name="object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0119" y="2193798"/>
            <a:ext cx="7999095" cy="1924050"/>
          </a:xfrm>
          <a:custGeom>
            <a:avLst/>
            <a:gdLst/>
            <a:ahLst/>
            <a:cxnLst/>
            <a:rect l="l" t="t" r="r" b="b"/>
            <a:pathLst>
              <a:path w="7999095" h="1924050">
                <a:moveTo>
                  <a:pt x="7998714" y="1924050"/>
                </a:moveTo>
                <a:lnTo>
                  <a:pt x="7998714" y="0"/>
                </a:lnTo>
                <a:lnTo>
                  <a:pt x="0" y="0"/>
                </a:lnTo>
                <a:lnTo>
                  <a:pt x="0" y="1924050"/>
                </a:lnTo>
                <a:lnTo>
                  <a:pt x="7998714" y="1924050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55342" y="3470147"/>
            <a:ext cx="5340985" cy="316230"/>
          </a:xfrm>
          <a:custGeom>
            <a:avLst/>
            <a:gdLst/>
            <a:ahLst/>
            <a:cxnLst/>
            <a:rect l="l" t="t" r="r" b="b"/>
            <a:pathLst>
              <a:path w="5340984" h="316229">
                <a:moveTo>
                  <a:pt x="5340858" y="316229"/>
                </a:moveTo>
                <a:lnTo>
                  <a:pt x="5340858" y="0"/>
                </a:lnTo>
                <a:lnTo>
                  <a:pt x="0" y="0"/>
                </a:lnTo>
                <a:lnTo>
                  <a:pt x="0" y="316230"/>
                </a:lnTo>
                <a:lnTo>
                  <a:pt x="5340858" y="316229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 descr="able create succeeded"/>
          <p:cNvSpPr/>
          <p:nvPr/>
        </p:nvSpPr>
        <p:spPr>
          <a:xfrm>
            <a:off x="1005077" y="3802379"/>
            <a:ext cx="2099310" cy="275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 descr="Confirm table creation"/>
          <p:cNvSpPr txBox="1"/>
          <p:nvPr/>
        </p:nvSpPr>
        <p:spPr>
          <a:xfrm>
            <a:off x="796544" y="3416284"/>
            <a:ext cx="6748145" cy="11290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630680"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latin typeface="Courier New"/>
                <a:cs typeface="Courier New"/>
              </a:rPr>
              <a:t>create_date </a:t>
            </a:r>
            <a:r>
              <a:rPr sz="1950" b="1" spc="10" dirty="0">
                <a:latin typeface="Courier New"/>
                <a:cs typeface="Courier New"/>
              </a:rPr>
              <a:t>DATE </a:t>
            </a:r>
            <a:r>
              <a:rPr sz="1950" b="1" spc="5" dirty="0">
                <a:latin typeface="Courier New"/>
                <a:cs typeface="Courier New"/>
              </a:rPr>
              <a:t>DEFAULT</a:t>
            </a:r>
            <a:r>
              <a:rPr sz="1950" b="1" spc="-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SYSDATE);</a:t>
            </a:r>
            <a:endParaRPr sz="19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518795" indent="-50673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Confirm table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creation: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0119" y="4640579"/>
            <a:ext cx="7999095" cy="502920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580"/>
              </a:spcBef>
            </a:pPr>
            <a:r>
              <a:rPr sz="1950" b="1" spc="5" dirty="0">
                <a:latin typeface="Courier New"/>
                <a:cs typeface="Courier New"/>
              </a:rPr>
              <a:t>DESCRIBE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dept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2" name="object 12" descr="Confirm table creation"/>
          <p:cNvSpPr/>
          <p:nvPr/>
        </p:nvSpPr>
        <p:spPr>
          <a:xfrm>
            <a:off x="1022225" y="5342749"/>
            <a:ext cx="4916419" cy="1621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 descr="Confirm table creation"/>
          <p:cNvSpPr/>
          <p:nvPr/>
        </p:nvSpPr>
        <p:spPr>
          <a:xfrm>
            <a:off x="977646" y="5273040"/>
            <a:ext cx="4980940" cy="1786255"/>
          </a:xfrm>
          <a:custGeom>
            <a:avLst/>
            <a:gdLst/>
            <a:ahLst/>
            <a:cxnLst/>
            <a:rect l="l" t="t" r="r" b="b"/>
            <a:pathLst>
              <a:path w="4980940" h="1786254">
                <a:moveTo>
                  <a:pt x="4980432" y="1786128"/>
                </a:moveTo>
                <a:lnTo>
                  <a:pt x="4980432" y="0"/>
                </a:lnTo>
                <a:lnTo>
                  <a:pt x="0" y="0"/>
                </a:lnTo>
                <a:lnTo>
                  <a:pt x="0" y="1786128"/>
                </a:lnTo>
                <a:lnTo>
                  <a:pt x="4980432" y="1786128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10 -</a:t>
            </a:r>
            <a:r>
              <a:rPr spc="-75" dirty="0"/>
              <a:t> </a:t>
            </a:r>
            <a:fld id="{81D60167-4931-47E6-BA6A-407CBD079E47}" type="slidenum">
              <a:rPr spc="10" dirty="0"/>
              <a:t>10</a:t>
            </a:fld>
            <a:endParaRPr spc="10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615" y="589280"/>
            <a:ext cx="27317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Lesson</a:t>
            </a:r>
            <a:r>
              <a:rPr spc="-55" dirty="0"/>
              <a:t> </a:t>
            </a:r>
            <a:r>
              <a:rPr dirty="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10 -</a:t>
            </a:r>
            <a:r>
              <a:rPr spc="-75" dirty="0"/>
              <a:t> </a:t>
            </a:r>
            <a:fld id="{81D60167-4931-47E6-BA6A-407CBD079E47}" type="slidenum">
              <a:rPr spc="10" dirty="0"/>
              <a:t>11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25470"/>
            <a:ext cx="8030845" cy="507365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70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Database objects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45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dirty="0">
                <a:solidFill>
                  <a:srgbClr val="999999"/>
                </a:solidFill>
                <a:latin typeface="Arial"/>
                <a:cs typeface="Arial"/>
              </a:rPr>
              <a:t>Naming</a:t>
            </a:r>
            <a:r>
              <a:rPr sz="22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999999"/>
                </a:solidFill>
                <a:latin typeface="Arial"/>
                <a:cs typeface="Arial"/>
              </a:rPr>
              <a:t>rules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CREATE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TABLE</a:t>
            </a:r>
            <a:r>
              <a:rPr sz="2400" spc="-76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statement: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710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Access another user’s</a:t>
            </a:r>
            <a:r>
              <a:rPr sz="22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tables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DEFAULT</a:t>
            </a:r>
            <a:r>
              <a:rPr sz="2200" spc="-71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option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75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Data types</a:t>
            </a:r>
            <a:endParaRPr sz="2400">
              <a:latin typeface="Arial"/>
              <a:cs typeface="Arial"/>
            </a:endParaRPr>
          </a:p>
          <a:p>
            <a:pPr marL="519430" marR="5080" indent="-507365">
              <a:lnSpc>
                <a:spcPct val="100600"/>
              </a:lnSpc>
              <a:spcBef>
                <a:spcPts val="405"/>
              </a:spcBef>
              <a:buChar char="•"/>
              <a:tabLst>
                <a:tab pos="518795" algn="l"/>
                <a:tab pos="519430" algn="l"/>
                <a:tab pos="13449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Overview of constraints: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NOT</a:t>
            </a:r>
            <a:r>
              <a:rPr sz="2400" spc="-74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NULL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UNIQUE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 </a:t>
            </a:r>
            <a:r>
              <a:rPr sz="2400" spc="15" dirty="0">
                <a:solidFill>
                  <a:srgbClr val="999999"/>
                </a:solidFill>
                <a:latin typeface="Courier New"/>
                <a:cs typeface="Courier New"/>
              </a:rPr>
              <a:t>PRIMARY 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KEY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	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FOREIGN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KEY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CHECK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constraints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77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Creating a table using a</a:t>
            </a:r>
            <a:r>
              <a:rPr sz="2400" spc="2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subquery</a:t>
            </a:r>
            <a:endParaRPr sz="2400">
              <a:latin typeface="Arial"/>
              <a:cs typeface="Arial"/>
            </a:endParaRPr>
          </a:p>
          <a:p>
            <a:pPr marL="519430" indent="-507365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518795" algn="l"/>
                <a:tab pos="520065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ALTER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5" dirty="0">
                <a:solidFill>
                  <a:srgbClr val="999999"/>
                </a:solidFill>
                <a:latin typeface="Courier New"/>
                <a:cs typeface="Courier New"/>
              </a:rPr>
              <a:t>TABLE</a:t>
            </a:r>
            <a:endParaRPr sz="2400">
              <a:latin typeface="Courier New"/>
              <a:cs typeface="Courier New"/>
            </a:endParaRPr>
          </a:p>
          <a:p>
            <a:pPr marL="1009650" lvl="1" indent="-365125">
              <a:lnSpc>
                <a:spcPct val="100000"/>
              </a:lnSpc>
              <a:spcBef>
                <a:spcPts val="710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dirty="0">
                <a:solidFill>
                  <a:srgbClr val="999999"/>
                </a:solidFill>
                <a:latin typeface="Arial"/>
                <a:cs typeface="Arial"/>
              </a:rPr>
              <a:t>Read-only</a:t>
            </a:r>
            <a:r>
              <a:rPr sz="22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tables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414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DROP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TABLE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1902" y="589280"/>
            <a:ext cx="196596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Data</a:t>
            </a:r>
            <a:r>
              <a:rPr spc="-75" dirty="0"/>
              <a:t> </a:t>
            </a:r>
            <a:r>
              <a:rPr spc="5" dirty="0"/>
              <a:t>Types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10 -</a:t>
            </a:r>
            <a:r>
              <a:rPr spc="-75" dirty="0"/>
              <a:t> </a:t>
            </a:r>
            <a:fld id="{81D60167-4931-47E6-BA6A-407CBD079E47}" type="slidenum">
              <a:rPr spc="10" dirty="0"/>
              <a:t>12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00125" y="1774317"/>
          <a:ext cx="8010525" cy="5062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9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4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57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95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9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95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386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750" spc="5" dirty="0">
                          <a:latin typeface="Courier New"/>
                          <a:cs typeface="Courier New"/>
                        </a:rPr>
                        <a:t>VARCHAR2(</a:t>
                      </a:r>
                      <a:r>
                        <a:rPr sz="1750" i="1" spc="5" dirty="0">
                          <a:latin typeface="Courier New"/>
                          <a:cs typeface="Courier New"/>
                        </a:rPr>
                        <a:t>size</a:t>
                      </a:r>
                      <a:r>
                        <a:rPr sz="1750" spc="5" dirty="0">
                          <a:latin typeface="Courier New"/>
                          <a:cs typeface="Courier New"/>
                        </a:rPr>
                        <a:t>)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Variable-length character</a:t>
                      </a:r>
                      <a:r>
                        <a:rPr sz="17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dirty="0">
                          <a:latin typeface="Arial"/>
                          <a:cs typeface="Arial"/>
                        </a:rPr>
                        <a:t>data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750" spc="5" dirty="0">
                          <a:latin typeface="Courier New"/>
                          <a:cs typeface="Courier New"/>
                        </a:rPr>
                        <a:t>CHAR(</a:t>
                      </a:r>
                      <a:r>
                        <a:rPr sz="1750" i="1" spc="5" dirty="0">
                          <a:latin typeface="Courier New"/>
                          <a:cs typeface="Courier New"/>
                        </a:rPr>
                        <a:t>size</a:t>
                      </a:r>
                      <a:r>
                        <a:rPr sz="1750" spc="5" dirty="0">
                          <a:latin typeface="Courier New"/>
                          <a:cs typeface="Courier New"/>
                        </a:rPr>
                        <a:t>)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Fixed-length character</a:t>
                      </a:r>
                      <a:r>
                        <a:rPr sz="17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dirty="0">
                          <a:latin typeface="Arial"/>
                          <a:cs typeface="Arial"/>
                        </a:rPr>
                        <a:t>data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38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750" spc="5" dirty="0">
                          <a:latin typeface="Courier New"/>
                          <a:cs typeface="Courier New"/>
                        </a:rPr>
                        <a:t>NUMBER(</a:t>
                      </a:r>
                      <a:r>
                        <a:rPr sz="1750" i="1" spc="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750" spc="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750" i="1" spc="5" dirty="0">
                          <a:latin typeface="Courier New"/>
                          <a:cs typeface="Courier New"/>
                        </a:rPr>
                        <a:t>s)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311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Variable-length numeric</a:t>
                      </a:r>
                      <a:r>
                        <a:rPr sz="17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dirty="0">
                          <a:latin typeface="Arial"/>
                          <a:cs typeface="Arial"/>
                        </a:rPr>
                        <a:t>data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750" dirty="0">
                          <a:latin typeface="Courier New"/>
                          <a:cs typeface="Courier New"/>
                        </a:rPr>
                        <a:t>DATE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Date and time</a:t>
                      </a:r>
                      <a:r>
                        <a:rPr sz="17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dirty="0">
                          <a:latin typeface="Arial"/>
                          <a:cs typeface="Arial"/>
                        </a:rPr>
                        <a:t>values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750" dirty="0">
                          <a:latin typeface="Courier New"/>
                          <a:cs typeface="Courier New"/>
                        </a:rPr>
                        <a:t>LONG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Variable-length character data (up to 2</a:t>
                      </a:r>
                      <a:r>
                        <a:rPr sz="175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dirty="0">
                          <a:latin typeface="Arial"/>
                          <a:cs typeface="Arial"/>
                        </a:rPr>
                        <a:t>GB)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386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750" dirty="0">
                          <a:latin typeface="Courier New"/>
                          <a:cs typeface="Courier New"/>
                        </a:rPr>
                        <a:t>CLOB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Character data (up to 4</a:t>
                      </a:r>
                      <a:r>
                        <a:rPr sz="175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dirty="0">
                          <a:latin typeface="Arial"/>
                          <a:cs typeface="Arial"/>
                        </a:rPr>
                        <a:t>GB)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7032">
                <a:tc>
                  <a:txBody>
                    <a:bodyPr/>
                    <a:lstStyle/>
                    <a:p>
                      <a:pPr marL="100965" marR="377825">
                        <a:lnSpc>
                          <a:spcPct val="102299"/>
                        </a:lnSpc>
                        <a:spcBef>
                          <a:spcPts val="160"/>
                        </a:spcBef>
                      </a:pPr>
                      <a:r>
                        <a:rPr sz="1750" dirty="0">
                          <a:latin typeface="Courier New"/>
                          <a:cs typeface="Courier New"/>
                        </a:rPr>
                        <a:t>RAW and</a:t>
                      </a:r>
                      <a:r>
                        <a:rPr sz="175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50" dirty="0">
                          <a:latin typeface="Courier New"/>
                          <a:cs typeface="Courier New"/>
                        </a:rPr>
                        <a:t>LONG  RAW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50" spc="5" dirty="0">
                          <a:latin typeface="Arial"/>
                          <a:cs typeface="Arial"/>
                        </a:rPr>
                        <a:t>Raw </a:t>
                      </a:r>
                      <a:r>
                        <a:rPr sz="1750" dirty="0">
                          <a:latin typeface="Arial"/>
                          <a:cs typeface="Arial"/>
                        </a:rPr>
                        <a:t>binary</a:t>
                      </a:r>
                      <a:r>
                        <a:rPr sz="17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dirty="0">
                          <a:latin typeface="Arial"/>
                          <a:cs typeface="Arial"/>
                        </a:rPr>
                        <a:t>data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432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750" dirty="0">
                          <a:latin typeface="Courier New"/>
                          <a:cs typeface="Courier New"/>
                        </a:rPr>
                        <a:t>BLOB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Binary data (up to 4</a:t>
                      </a:r>
                      <a:r>
                        <a:rPr sz="175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dirty="0">
                          <a:latin typeface="Arial"/>
                          <a:cs typeface="Arial"/>
                        </a:rPr>
                        <a:t>GB)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138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750" dirty="0">
                          <a:latin typeface="Courier New"/>
                          <a:cs typeface="Courier New"/>
                        </a:rPr>
                        <a:t>BFILE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Binary data stored in an external file (up to 4</a:t>
                      </a:r>
                      <a:r>
                        <a:rPr sz="175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dirty="0">
                          <a:latin typeface="Arial"/>
                          <a:cs typeface="Arial"/>
                        </a:rPr>
                        <a:t>GB)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37031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750" dirty="0">
                          <a:latin typeface="Courier New"/>
                          <a:cs typeface="Courier New"/>
                        </a:rPr>
                        <a:t>ROWID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 marR="734060">
                        <a:lnSpc>
                          <a:spcPct val="100899"/>
                        </a:lnSpc>
                        <a:spcBef>
                          <a:spcPts val="350"/>
                        </a:spcBef>
                      </a:pPr>
                      <a:r>
                        <a:rPr sz="1750" spc="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750" dirty="0">
                          <a:latin typeface="Arial"/>
                          <a:cs typeface="Arial"/>
                        </a:rPr>
                        <a:t>base-64 number system representing the unique  address of a row in its</a:t>
                      </a:r>
                      <a:r>
                        <a:rPr sz="17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dirty="0">
                          <a:latin typeface="Arial"/>
                          <a:cs typeface="Arial"/>
                        </a:rPr>
                        <a:t>table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3514" y="589280"/>
            <a:ext cx="3602354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Datetime Data</a:t>
            </a:r>
            <a:r>
              <a:rPr spc="-70" dirty="0"/>
              <a:t> </a:t>
            </a:r>
            <a:r>
              <a:rPr spc="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698752"/>
            <a:ext cx="566928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10" dirty="0">
                <a:latin typeface="Arial"/>
                <a:cs typeface="Arial"/>
              </a:rPr>
              <a:t>You </a:t>
            </a:r>
            <a:r>
              <a:rPr sz="2400" spc="5" dirty="0">
                <a:latin typeface="Arial"/>
                <a:cs typeface="Arial"/>
              </a:rPr>
              <a:t>can use several datetime data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types: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15186" y="2528697"/>
          <a:ext cx="7712075" cy="20894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29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750" dirty="0">
                          <a:latin typeface="Courier New"/>
                          <a:cs typeface="Courier New"/>
                        </a:rPr>
                        <a:t>TIMESTAMP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571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Date with fractional</a:t>
                      </a:r>
                      <a:r>
                        <a:rPr sz="17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dirty="0">
                          <a:latin typeface="Arial"/>
                          <a:cs typeface="Arial"/>
                        </a:rPr>
                        <a:t>seconds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100965" marR="675005">
                        <a:lnSpc>
                          <a:spcPts val="2010"/>
                        </a:lnSpc>
                        <a:spcBef>
                          <a:spcPts val="275"/>
                        </a:spcBef>
                      </a:pPr>
                      <a:r>
                        <a:rPr sz="1750" dirty="0">
                          <a:latin typeface="Courier New"/>
                          <a:cs typeface="Courier New"/>
                        </a:rPr>
                        <a:t>INTERVAL YEAR TO  MONTH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 marR="1761489">
                        <a:lnSpc>
                          <a:spcPts val="2010"/>
                        </a:lnSpc>
                        <a:spcBef>
                          <a:spcPts val="425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Stored as an interval of years  and months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100965" marR="809625">
                        <a:lnSpc>
                          <a:spcPts val="2000"/>
                        </a:lnSpc>
                        <a:spcBef>
                          <a:spcPts val="284"/>
                        </a:spcBef>
                      </a:pPr>
                      <a:r>
                        <a:rPr sz="1750" dirty="0">
                          <a:latin typeface="Courier New"/>
                          <a:cs typeface="Courier New"/>
                        </a:rPr>
                        <a:t>INTERVAL DAY TO  SECOND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3619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 marR="180975">
                        <a:lnSpc>
                          <a:spcPts val="2000"/>
                        </a:lnSpc>
                        <a:spcBef>
                          <a:spcPts val="434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Stored as an interval of days, hours, minutes,  and</a:t>
                      </a:r>
                      <a:r>
                        <a:rPr sz="17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dirty="0">
                          <a:latin typeface="Arial"/>
                          <a:cs typeface="Arial"/>
                        </a:rPr>
                        <a:t>seconds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2340" y="5126354"/>
            <a:ext cx="1459230" cy="1572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10 -</a:t>
            </a:r>
            <a:r>
              <a:rPr spc="-75" dirty="0"/>
              <a:t> </a:t>
            </a:r>
            <a:r>
              <a:rPr spc="10" dirty="0"/>
              <a:t>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615" y="589280"/>
            <a:ext cx="27317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Lesson</a:t>
            </a:r>
            <a:r>
              <a:rPr spc="-55" dirty="0"/>
              <a:t> </a:t>
            </a:r>
            <a:r>
              <a:rPr dirty="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10 -</a:t>
            </a:r>
            <a:r>
              <a:rPr spc="-75" dirty="0"/>
              <a:t> </a:t>
            </a:r>
            <a:r>
              <a:rPr spc="10" dirty="0"/>
              <a:t>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25470"/>
            <a:ext cx="8030845" cy="507365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70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Database objects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45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dirty="0">
                <a:solidFill>
                  <a:srgbClr val="999999"/>
                </a:solidFill>
                <a:latin typeface="Arial"/>
                <a:cs typeface="Arial"/>
              </a:rPr>
              <a:t>Naming</a:t>
            </a:r>
            <a:r>
              <a:rPr sz="22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999999"/>
                </a:solidFill>
                <a:latin typeface="Arial"/>
                <a:cs typeface="Arial"/>
              </a:rPr>
              <a:t>rules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CREATE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TABLE</a:t>
            </a:r>
            <a:r>
              <a:rPr sz="2400" spc="-76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statement: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710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Access another user’s</a:t>
            </a:r>
            <a:r>
              <a:rPr sz="22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tables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DEFAULT</a:t>
            </a:r>
            <a:r>
              <a:rPr sz="2200" spc="-71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option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75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Data types</a:t>
            </a:r>
            <a:endParaRPr sz="2400">
              <a:latin typeface="Arial"/>
              <a:cs typeface="Arial"/>
            </a:endParaRPr>
          </a:p>
          <a:p>
            <a:pPr marL="518795" marR="5080" indent="-506730">
              <a:lnSpc>
                <a:spcPct val="100600"/>
              </a:lnSpc>
              <a:spcBef>
                <a:spcPts val="40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Overview of constraints: </a:t>
            </a:r>
            <a:r>
              <a:rPr sz="2400" spc="10" dirty="0">
                <a:latin typeface="Courier New"/>
                <a:cs typeface="Courier New"/>
              </a:rPr>
              <a:t>NOT</a:t>
            </a:r>
            <a:r>
              <a:rPr sz="2400" spc="-735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NULL</a:t>
            </a:r>
            <a:r>
              <a:rPr sz="2400" spc="10" dirty="0">
                <a:latin typeface="Arial"/>
                <a:cs typeface="Arial"/>
              </a:rPr>
              <a:t>, </a:t>
            </a:r>
            <a:r>
              <a:rPr sz="2400" spc="10" dirty="0">
                <a:latin typeface="Courier New"/>
                <a:cs typeface="Courier New"/>
              </a:rPr>
              <a:t>UNIQUE</a:t>
            </a:r>
            <a:r>
              <a:rPr sz="2400" spc="10" dirty="0">
                <a:latin typeface="Arial"/>
                <a:cs typeface="Arial"/>
              </a:rPr>
              <a:t>, </a:t>
            </a:r>
            <a:r>
              <a:rPr sz="2400" spc="15" dirty="0">
                <a:latin typeface="Courier New"/>
                <a:cs typeface="Courier New"/>
              </a:rPr>
              <a:t>PRIMARY  </a:t>
            </a:r>
            <a:r>
              <a:rPr sz="2400" spc="10" dirty="0">
                <a:latin typeface="Courier New"/>
                <a:cs typeface="Courier New"/>
              </a:rPr>
              <a:t>KEY</a:t>
            </a:r>
            <a:r>
              <a:rPr sz="2400" spc="10" dirty="0">
                <a:latin typeface="Arial"/>
                <a:cs typeface="Arial"/>
              </a:rPr>
              <a:t>, </a:t>
            </a:r>
            <a:r>
              <a:rPr sz="2400" spc="10" dirty="0">
                <a:latin typeface="Courier New"/>
                <a:cs typeface="Courier New"/>
              </a:rPr>
              <a:t>FOREIGN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KEY</a:t>
            </a:r>
            <a:r>
              <a:rPr sz="2400" spc="10" dirty="0">
                <a:latin typeface="Arial"/>
                <a:cs typeface="Arial"/>
              </a:rPr>
              <a:t>, </a:t>
            </a:r>
            <a:r>
              <a:rPr sz="2400" spc="10" dirty="0">
                <a:latin typeface="Courier New"/>
                <a:cs typeface="Courier New"/>
              </a:rPr>
              <a:t>CHECK</a:t>
            </a:r>
            <a:r>
              <a:rPr sz="2400" spc="-77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constraints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77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Creating a table using a</a:t>
            </a:r>
            <a:r>
              <a:rPr sz="2400" spc="2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subquery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ALTER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5" dirty="0">
                <a:solidFill>
                  <a:srgbClr val="999999"/>
                </a:solidFill>
                <a:latin typeface="Courier New"/>
                <a:cs typeface="Courier New"/>
              </a:rPr>
              <a:t>TABLE</a:t>
            </a:r>
            <a:endParaRPr sz="2400">
              <a:latin typeface="Courier New"/>
              <a:cs typeface="Courier New"/>
            </a:endParaRPr>
          </a:p>
          <a:p>
            <a:pPr marL="1009650" lvl="1" indent="-365125">
              <a:lnSpc>
                <a:spcPct val="100000"/>
              </a:lnSpc>
              <a:spcBef>
                <a:spcPts val="710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dirty="0">
                <a:solidFill>
                  <a:srgbClr val="999999"/>
                </a:solidFill>
                <a:latin typeface="Arial"/>
                <a:cs typeface="Arial"/>
              </a:rPr>
              <a:t>Read-only</a:t>
            </a:r>
            <a:r>
              <a:rPr sz="22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tables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414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DROP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TABLE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4266" y="589280"/>
            <a:ext cx="3761104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Including</a:t>
            </a:r>
            <a:r>
              <a:rPr spc="-65" dirty="0"/>
              <a:t> </a:t>
            </a:r>
            <a:r>
              <a:rPr dirty="0"/>
              <a:t>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26820"/>
            <a:ext cx="7254875" cy="370459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69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Constraints enforce rules at the table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level.</a:t>
            </a:r>
            <a:endParaRPr sz="2400">
              <a:latin typeface="Arial"/>
              <a:cs typeface="Arial"/>
            </a:endParaRPr>
          </a:p>
          <a:p>
            <a:pPr marL="518795" marR="5080" indent="-506730">
              <a:lnSpc>
                <a:spcPct val="100800"/>
              </a:lnSpc>
              <a:spcBef>
                <a:spcPts val="57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Constraints prevent the deletion of a table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5" dirty="0">
                <a:latin typeface="Arial"/>
                <a:cs typeface="Arial"/>
              </a:rPr>
              <a:t>there  are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dependencies.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following constraint types are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valid: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75"/>
              </a:spcBef>
              <a:buClr>
                <a:srgbClr val="FF0000"/>
              </a:buClr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Courier New"/>
                <a:cs typeface="Courier New"/>
              </a:rPr>
              <a:t>NOT</a:t>
            </a:r>
            <a:r>
              <a:rPr sz="2200" spc="-7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NULL</a:t>
            </a:r>
            <a:endParaRPr sz="2200">
              <a:latin typeface="Courier New"/>
              <a:cs typeface="Courier New"/>
            </a:endParaRPr>
          </a:p>
          <a:p>
            <a:pPr marL="1009650" lvl="1" indent="-36512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Courier New"/>
                <a:cs typeface="Courier New"/>
              </a:rPr>
              <a:t>UNIQUE</a:t>
            </a:r>
            <a:endParaRPr sz="2200">
              <a:latin typeface="Courier New"/>
              <a:cs typeface="Courier New"/>
            </a:endParaRPr>
          </a:p>
          <a:p>
            <a:pPr marL="1009650" lvl="1" indent="-365125">
              <a:lnSpc>
                <a:spcPct val="100000"/>
              </a:lnSpc>
              <a:spcBef>
                <a:spcPts val="565"/>
              </a:spcBef>
              <a:buClr>
                <a:srgbClr val="FF0000"/>
              </a:buClr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Courier New"/>
                <a:cs typeface="Courier New"/>
              </a:rPr>
              <a:t>PRIMARY</a:t>
            </a:r>
            <a:r>
              <a:rPr sz="2200" spc="-80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KEY</a:t>
            </a:r>
            <a:endParaRPr sz="2200">
              <a:latin typeface="Courier New"/>
              <a:cs typeface="Courier New"/>
            </a:endParaRPr>
          </a:p>
          <a:p>
            <a:pPr marL="1009650" lvl="1" indent="-365125">
              <a:lnSpc>
                <a:spcPct val="100000"/>
              </a:lnSpc>
              <a:spcBef>
                <a:spcPts val="520"/>
              </a:spcBef>
              <a:buClr>
                <a:srgbClr val="FF0000"/>
              </a:buClr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Courier New"/>
                <a:cs typeface="Courier New"/>
              </a:rPr>
              <a:t>FOREIGN</a:t>
            </a:r>
            <a:r>
              <a:rPr sz="2200" spc="-80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KEY</a:t>
            </a:r>
            <a:endParaRPr sz="2200">
              <a:latin typeface="Courier New"/>
              <a:cs typeface="Courier New"/>
            </a:endParaRPr>
          </a:p>
          <a:p>
            <a:pPr marL="1009650" lvl="1" indent="-365125">
              <a:lnSpc>
                <a:spcPct val="100000"/>
              </a:lnSpc>
              <a:spcBef>
                <a:spcPts val="489"/>
              </a:spcBef>
              <a:buClr>
                <a:srgbClr val="FF0000"/>
              </a:buClr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Courier New"/>
                <a:cs typeface="Courier New"/>
              </a:rPr>
              <a:t>CHECK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2267" y="3681221"/>
            <a:ext cx="1269491" cy="1243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10 -</a:t>
            </a:r>
            <a:r>
              <a:rPr spc="-75" dirty="0"/>
              <a:t> </a:t>
            </a:r>
            <a:r>
              <a:rPr spc="10" dirty="0"/>
              <a:t>16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692" y="589280"/>
            <a:ext cx="380301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Constraint</a:t>
            </a:r>
            <a:r>
              <a:rPr spc="-70" dirty="0"/>
              <a:t> </a:t>
            </a:r>
            <a:r>
              <a:rPr spc="5" dirty="0"/>
              <a:t>Guidelines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10 -</a:t>
            </a:r>
            <a:r>
              <a:rPr spc="-75" dirty="0"/>
              <a:t> </a:t>
            </a:r>
            <a:r>
              <a:rPr spc="10" dirty="0"/>
              <a:t>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700276"/>
            <a:ext cx="8537575" cy="289179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518795" marR="5080" indent="-506730">
              <a:lnSpc>
                <a:spcPts val="2730"/>
              </a:lnSpc>
              <a:spcBef>
                <a:spcPts val="334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You </a:t>
            </a:r>
            <a:r>
              <a:rPr sz="2400" spc="5" dirty="0">
                <a:latin typeface="Arial"/>
                <a:cs typeface="Arial"/>
              </a:rPr>
              <a:t>can </a:t>
            </a:r>
            <a:r>
              <a:rPr sz="2400" spc="10" dirty="0">
                <a:latin typeface="Arial"/>
                <a:cs typeface="Arial"/>
              </a:rPr>
              <a:t>name </a:t>
            </a:r>
            <a:r>
              <a:rPr sz="2400" spc="5" dirty="0">
                <a:latin typeface="Arial"/>
                <a:cs typeface="Arial"/>
              </a:rPr>
              <a:t>a constraint, or the Oracle server generates  a </a:t>
            </a:r>
            <a:r>
              <a:rPr sz="2400" spc="10" dirty="0">
                <a:latin typeface="Arial"/>
                <a:cs typeface="Arial"/>
              </a:rPr>
              <a:t>name </a:t>
            </a:r>
            <a:r>
              <a:rPr sz="2400" spc="5" dirty="0">
                <a:latin typeface="Arial"/>
                <a:cs typeface="Arial"/>
              </a:rPr>
              <a:t>by using the </a:t>
            </a:r>
            <a:r>
              <a:rPr sz="2400" spc="10" dirty="0">
                <a:latin typeface="Courier New"/>
                <a:cs typeface="Courier New"/>
              </a:rPr>
              <a:t>SYS_C</a:t>
            </a:r>
            <a:r>
              <a:rPr sz="2400" i="1" spc="10" dirty="0">
                <a:latin typeface="Courier New"/>
                <a:cs typeface="Courier New"/>
              </a:rPr>
              <a:t>n</a:t>
            </a:r>
            <a:r>
              <a:rPr sz="2400" i="1" spc="-76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format.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70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Create a constraint at either of the following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times: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35"/>
              </a:spcBef>
              <a:buClr>
                <a:srgbClr val="FF0000"/>
              </a:buClr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Arial"/>
                <a:cs typeface="Arial"/>
              </a:rPr>
              <a:t>At the same time as the creation of </a:t>
            </a:r>
            <a:r>
              <a:rPr sz="2200" spc="-10" dirty="0">
                <a:latin typeface="Arial"/>
                <a:cs typeface="Arial"/>
              </a:rPr>
              <a:t>the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table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25"/>
              </a:spcBef>
              <a:buClr>
                <a:srgbClr val="FF0000"/>
              </a:buClr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Arial"/>
                <a:cs typeface="Arial"/>
              </a:rPr>
              <a:t>After the creation of the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table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Define a constraint at the column or table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level.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View a constraint in the data dictionary.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5038" y="589280"/>
            <a:ext cx="359854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Defining</a:t>
            </a:r>
            <a:r>
              <a:rPr spc="-60" dirty="0"/>
              <a:t> </a:t>
            </a:r>
            <a:r>
              <a:rPr dirty="0"/>
              <a:t>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700276"/>
            <a:ext cx="1557655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114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Syntax: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0119" y="2287523"/>
            <a:ext cx="8012430" cy="1525270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205">
              <a:lnSpc>
                <a:spcPts val="2195"/>
              </a:lnSpc>
            </a:pPr>
            <a:r>
              <a:rPr sz="1950" b="1" spc="5" dirty="0">
                <a:latin typeface="Courier New"/>
                <a:cs typeface="Courier New"/>
              </a:rPr>
              <a:t>CREATE TABLE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[</a:t>
            </a:r>
            <a:r>
              <a:rPr sz="1950" b="1" i="1" spc="5" dirty="0">
                <a:latin typeface="Courier New"/>
                <a:cs typeface="Courier New"/>
              </a:rPr>
              <a:t>schema</a:t>
            </a:r>
            <a:r>
              <a:rPr sz="1950" b="1" spc="5" dirty="0">
                <a:latin typeface="Courier New"/>
                <a:cs typeface="Courier New"/>
              </a:rPr>
              <a:t>.]</a:t>
            </a:r>
            <a:r>
              <a:rPr sz="1950" b="1" i="1" spc="5" dirty="0">
                <a:latin typeface="Courier New"/>
                <a:cs typeface="Courier New"/>
              </a:rPr>
              <a:t>table</a:t>
            </a:r>
            <a:endParaRPr sz="1950" dirty="0">
              <a:latin typeface="Courier New"/>
              <a:cs typeface="Courier New"/>
            </a:endParaRPr>
          </a:p>
          <a:p>
            <a:pPr marL="1016635" marR="2332990">
              <a:lnSpc>
                <a:spcPct val="101499"/>
              </a:lnSpc>
              <a:spcBef>
                <a:spcPts val="5"/>
              </a:spcBef>
            </a:pPr>
            <a:r>
              <a:rPr sz="1950" b="1" spc="5" dirty="0">
                <a:latin typeface="Courier New"/>
                <a:cs typeface="Courier New"/>
              </a:rPr>
              <a:t>(</a:t>
            </a:r>
            <a:r>
              <a:rPr sz="1950" b="1" i="1" spc="5" dirty="0">
                <a:latin typeface="Courier New"/>
                <a:cs typeface="Courier New"/>
              </a:rPr>
              <a:t>column datatype </a:t>
            </a:r>
            <a:r>
              <a:rPr sz="1950" b="1" spc="5" dirty="0">
                <a:latin typeface="Courier New"/>
                <a:cs typeface="Courier New"/>
              </a:rPr>
              <a:t>[DEFAULT </a:t>
            </a:r>
            <a:r>
              <a:rPr sz="1950" b="1" i="1" spc="5" dirty="0">
                <a:latin typeface="Courier New"/>
                <a:cs typeface="Courier New"/>
              </a:rPr>
              <a:t>expr</a:t>
            </a:r>
            <a:r>
              <a:rPr sz="1950" b="1" spc="5" dirty="0">
                <a:latin typeface="Courier New"/>
                <a:cs typeface="Courier New"/>
              </a:rPr>
              <a:t>]  [</a:t>
            </a:r>
            <a:r>
              <a:rPr sz="1950" b="1" i="1" spc="5" dirty="0">
                <a:latin typeface="Courier New"/>
                <a:cs typeface="Courier New"/>
              </a:rPr>
              <a:t>column_constraint</a:t>
            </a:r>
            <a:r>
              <a:rPr sz="1950" b="1" spc="5" dirty="0">
                <a:latin typeface="Courier New"/>
                <a:cs typeface="Courier New"/>
              </a:rPr>
              <a:t>],</a:t>
            </a:r>
            <a:endParaRPr sz="1950" dirty="0">
              <a:latin typeface="Courier New"/>
              <a:cs typeface="Courier New"/>
            </a:endParaRPr>
          </a:p>
          <a:p>
            <a:pPr marL="1016635">
              <a:lnSpc>
                <a:spcPct val="100000"/>
              </a:lnSpc>
              <a:spcBef>
                <a:spcPts val="40"/>
              </a:spcBef>
            </a:pPr>
            <a:r>
              <a:rPr sz="1950" b="1" spc="5" dirty="0">
                <a:latin typeface="Courier New"/>
                <a:cs typeface="Courier New"/>
              </a:rPr>
              <a:t>...</a:t>
            </a:r>
            <a:endParaRPr sz="1950" dirty="0">
              <a:latin typeface="Courier New"/>
              <a:cs typeface="Courier New"/>
            </a:endParaRPr>
          </a:p>
          <a:p>
            <a:pPr marL="1016635">
              <a:lnSpc>
                <a:spcPct val="100000"/>
              </a:lnSpc>
              <a:spcBef>
                <a:spcPts val="40"/>
              </a:spcBef>
            </a:pPr>
            <a:r>
              <a:rPr sz="1950" b="1" spc="5" dirty="0">
                <a:latin typeface="Courier New"/>
                <a:cs typeface="Courier New"/>
              </a:rPr>
              <a:t>[</a:t>
            </a:r>
            <a:r>
              <a:rPr sz="1950" b="1" i="1" spc="5" dirty="0">
                <a:latin typeface="Courier New"/>
                <a:cs typeface="Courier New"/>
              </a:rPr>
              <a:t>table_constraint</a:t>
            </a:r>
            <a:r>
              <a:rPr sz="1950" b="1" spc="5" dirty="0">
                <a:latin typeface="Courier New"/>
                <a:cs typeface="Courier New"/>
              </a:rPr>
              <a:t>][,...]);</a:t>
            </a:r>
            <a:endParaRPr sz="19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544" y="3910066"/>
            <a:ext cx="4807585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114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Column-level constraint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syntax: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0119" y="4341876"/>
            <a:ext cx="8012430" cy="362278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484"/>
              </a:spcBef>
            </a:pPr>
            <a:r>
              <a:rPr sz="1950" b="1" i="1" spc="5" dirty="0">
                <a:latin typeface="Courier New"/>
                <a:cs typeface="Courier New"/>
              </a:rPr>
              <a:t>column </a:t>
            </a:r>
            <a:r>
              <a:rPr sz="1950" b="1" spc="5" dirty="0">
                <a:latin typeface="Courier New"/>
                <a:cs typeface="Courier New"/>
              </a:rPr>
              <a:t>[CONSTRAINT </a:t>
            </a:r>
            <a:r>
              <a:rPr sz="1950" b="1" i="1" spc="5" dirty="0">
                <a:latin typeface="Courier New"/>
                <a:cs typeface="Courier New"/>
              </a:rPr>
              <a:t>constraint_name</a:t>
            </a:r>
            <a:r>
              <a:rPr sz="1950" b="1" spc="5" dirty="0">
                <a:latin typeface="Courier New"/>
                <a:cs typeface="Courier New"/>
              </a:rPr>
              <a:t>]</a:t>
            </a:r>
            <a:r>
              <a:rPr sz="1950" b="1" spc="65" dirty="0">
                <a:latin typeface="Courier New"/>
                <a:cs typeface="Courier New"/>
              </a:rPr>
              <a:t> </a:t>
            </a:r>
            <a:r>
              <a:rPr sz="1950" b="1" i="1" spc="5" dirty="0">
                <a:latin typeface="Courier New"/>
                <a:cs typeface="Courier New"/>
              </a:rPr>
              <a:t>constraint_type</a:t>
            </a:r>
            <a:r>
              <a:rPr sz="1950" b="1" spc="5" dirty="0">
                <a:latin typeface="Courier New"/>
                <a:cs typeface="Courier New"/>
              </a:rPr>
              <a:t>,</a:t>
            </a:r>
            <a:endParaRPr sz="19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544" y="4875514"/>
            <a:ext cx="451993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114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Table-level constraint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syntax: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0119" y="5365241"/>
            <a:ext cx="8012430" cy="925253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95"/>
              </a:spcBef>
            </a:pPr>
            <a:r>
              <a:rPr sz="1950" b="1" i="1" spc="5" dirty="0">
                <a:latin typeface="Courier New"/>
                <a:cs typeface="Courier New"/>
              </a:rPr>
              <a:t>column,...</a:t>
            </a:r>
            <a:endParaRPr sz="1950">
              <a:latin typeface="Courier New"/>
              <a:cs typeface="Courier New"/>
            </a:endParaRPr>
          </a:p>
          <a:p>
            <a:pPr marL="416559">
              <a:lnSpc>
                <a:spcPct val="100000"/>
              </a:lnSpc>
              <a:spcBef>
                <a:spcPts val="35"/>
              </a:spcBef>
            </a:pPr>
            <a:r>
              <a:rPr sz="1950" b="1" spc="5" dirty="0">
                <a:latin typeface="Courier New"/>
                <a:cs typeface="Courier New"/>
              </a:rPr>
              <a:t>[CONSTRAINT </a:t>
            </a:r>
            <a:r>
              <a:rPr sz="1950" b="1" i="1" spc="5" dirty="0">
                <a:latin typeface="Courier New"/>
                <a:cs typeface="Courier New"/>
              </a:rPr>
              <a:t>constraint_name</a:t>
            </a:r>
            <a:r>
              <a:rPr sz="1950" b="1" spc="5" dirty="0">
                <a:latin typeface="Courier New"/>
                <a:cs typeface="Courier New"/>
              </a:rPr>
              <a:t>]</a:t>
            </a:r>
            <a:r>
              <a:rPr sz="1950" b="1" spc="10" dirty="0">
                <a:latin typeface="Courier New"/>
                <a:cs typeface="Courier New"/>
              </a:rPr>
              <a:t> </a:t>
            </a:r>
            <a:r>
              <a:rPr sz="1950" b="1" i="1" spc="5" dirty="0">
                <a:latin typeface="Courier New"/>
                <a:cs typeface="Courier New"/>
              </a:rPr>
              <a:t>constraint_type</a:t>
            </a:r>
            <a:endParaRPr sz="1950">
              <a:latin typeface="Courier New"/>
              <a:cs typeface="Courier New"/>
            </a:endParaRPr>
          </a:p>
          <a:p>
            <a:pPr marL="416559">
              <a:lnSpc>
                <a:spcPct val="100000"/>
              </a:lnSpc>
              <a:spcBef>
                <a:spcPts val="45"/>
              </a:spcBef>
            </a:pPr>
            <a:r>
              <a:rPr sz="1950" b="1" spc="5" dirty="0">
                <a:latin typeface="Courier New"/>
                <a:cs typeface="Courier New"/>
              </a:rPr>
              <a:t>(</a:t>
            </a:r>
            <a:r>
              <a:rPr sz="1950" b="1" i="1" spc="5" dirty="0">
                <a:latin typeface="Courier New"/>
                <a:cs typeface="Courier New"/>
              </a:rPr>
              <a:t>column</a:t>
            </a:r>
            <a:r>
              <a:rPr sz="1950" b="1" spc="5" dirty="0">
                <a:latin typeface="Courier New"/>
                <a:cs typeface="Courier New"/>
              </a:rPr>
              <a:t>,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...),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10 -</a:t>
            </a:r>
            <a:r>
              <a:rPr spc="-75" dirty="0"/>
              <a:t> </a:t>
            </a:r>
            <a:r>
              <a:rPr spc="10" dirty="0"/>
              <a:t>18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5038" y="589280"/>
            <a:ext cx="359854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Defining</a:t>
            </a:r>
            <a:r>
              <a:rPr spc="-60" dirty="0"/>
              <a:t> </a:t>
            </a:r>
            <a:r>
              <a:rPr dirty="0"/>
              <a:t>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700276"/>
            <a:ext cx="564388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114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Example of a column-level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constraint: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0119" y="2209038"/>
            <a:ext cx="7983220" cy="1584325"/>
          </a:xfrm>
          <a:custGeom>
            <a:avLst/>
            <a:gdLst/>
            <a:ahLst/>
            <a:cxnLst/>
            <a:rect l="l" t="t" r="r" b="b"/>
            <a:pathLst>
              <a:path w="7983220" h="1584325">
                <a:moveTo>
                  <a:pt x="7982711" y="1584198"/>
                </a:moveTo>
                <a:lnTo>
                  <a:pt x="7982711" y="0"/>
                </a:lnTo>
                <a:lnTo>
                  <a:pt x="0" y="0"/>
                </a:lnTo>
                <a:lnTo>
                  <a:pt x="0" y="1584198"/>
                </a:lnTo>
                <a:lnTo>
                  <a:pt x="7982711" y="1584198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0119" y="2209038"/>
            <a:ext cx="7983220" cy="1584325"/>
          </a:xfrm>
          <a:custGeom>
            <a:avLst/>
            <a:gdLst/>
            <a:ahLst/>
            <a:cxnLst/>
            <a:rect l="l" t="t" r="r" b="b"/>
            <a:pathLst>
              <a:path w="7983220" h="1584325">
                <a:moveTo>
                  <a:pt x="7982711" y="1584198"/>
                </a:moveTo>
                <a:lnTo>
                  <a:pt x="7982711" y="0"/>
                </a:lnTo>
                <a:lnTo>
                  <a:pt x="0" y="0"/>
                </a:lnTo>
                <a:lnTo>
                  <a:pt x="0" y="1584198"/>
                </a:lnTo>
                <a:lnTo>
                  <a:pt x="7982711" y="1584198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76705" y="2203957"/>
            <a:ext cx="6167755" cy="9315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720" marR="2556510" indent="-300355">
              <a:lnSpc>
                <a:spcPct val="101499"/>
              </a:lnSpc>
              <a:spcBef>
                <a:spcPts val="95"/>
              </a:spcBef>
              <a:tabLst>
                <a:tab pos="2251710" algn="l"/>
              </a:tabLst>
            </a:pPr>
            <a:r>
              <a:rPr sz="1950" b="1" spc="5" dirty="0">
                <a:latin typeface="Courier New"/>
                <a:cs typeface="Courier New"/>
              </a:rPr>
              <a:t>CREATE TABLE employees(  employee_i</a:t>
            </a:r>
            <a:r>
              <a:rPr sz="1950" b="1" spc="15" dirty="0">
                <a:latin typeface="Courier New"/>
                <a:cs typeface="Courier New"/>
              </a:rPr>
              <a:t>d</a:t>
            </a:r>
            <a:r>
              <a:rPr sz="1950" b="1" dirty="0">
                <a:latin typeface="Courier New"/>
                <a:cs typeface="Courier New"/>
              </a:rPr>
              <a:t>	</a:t>
            </a:r>
            <a:r>
              <a:rPr sz="1950" b="1" spc="5" dirty="0">
                <a:latin typeface="Courier New"/>
                <a:cs typeface="Courier New"/>
              </a:rPr>
              <a:t>NUMBER(6)</a:t>
            </a:r>
            <a:endParaRPr sz="1950" dirty="0">
              <a:latin typeface="Courier New"/>
              <a:cs typeface="Courier New"/>
            </a:endParaRPr>
          </a:p>
          <a:p>
            <a:pPr marL="600075">
              <a:lnSpc>
                <a:spcPct val="100000"/>
              </a:lnSpc>
              <a:spcBef>
                <a:spcPts val="40"/>
              </a:spcBef>
            </a:pPr>
            <a:r>
              <a:rPr sz="1950" b="1" spc="5" dirty="0">
                <a:solidFill>
                  <a:srgbClr val="FF0000"/>
                </a:solidFill>
                <a:latin typeface="Courier New"/>
                <a:cs typeface="Courier New"/>
              </a:rPr>
              <a:t>CONSTRAINT emp_emp_id_pk PRIMARY</a:t>
            </a:r>
            <a:r>
              <a:rPr sz="1950" b="1" spc="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50" b="1" spc="5" dirty="0">
                <a:solidFill>
                  <a:srgbClr val="FF0000"/>
                </a:solidFill>
                <a:latin typeface="Courier New"/>
                <a:cs typeface="Courier New"/>
              </a:rPr>
              <a:t>KEY,</a:t>
            </a:r>
            <a:endParaRPr sz="19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79755">
              <a:lnSpc>
                <a:spcPct val="100000"/>
              </a:lnSpc>
              <a:spcBef>
                <a:spcPts val="130"/>
              </a:spcBef>
              <a:tabLst>
                <a:tab pos="2531745" algn="l"/>
              </a:tabLst>
            </a:pPr>
            <a:r>
              <a:rPr spc="5" dirty="0"/>
              <a:t>first_name	VARCHAR2(20),</a:t>
            </a:r>
          </a:p>
          <a:p>
            <a:pPr marL="579755">
              <a:lnSpc>
                <a:spcPct val="100000"/>
              </a:lnSpc>
              <a:spcBef>
                <a:spcPts val="35"/>
              </a:spcBef>
            </a:pPr>
            <a:r>
              <a:rPr spc="5" dirty="0"/>
              <a:t>...);</a:t>
            </a:r>
          </a:p>
          <a:p>
            <a:pPr marL="518795" indent="-506730">
              <a:lnSpc>
                <a:spcPct val="100000"/>
              </a:lnSpc>
              <a:spcBef>
                <a:spcPts val="99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b="0" spc="5" dirty="0">
                <a:latin typeface="Arial"/>
                <a:cs typeface="Arial"/>
              </a:rPr>
              <a:t>Example of a table-level</a:t>
            </a:r>
            <a:r>
              <a:rPr sz="2400" b="0" spc="20" dirty="0">
                <a:latin typeface="Arial"/>
                <a:cs typeface="Arial"/>
              </a:rPr>
              <a:t> </a:t>
            </a:r>
            <a:r>
              <a:rPr sz="2400" b="0" spc="5" dirty="0">
                <a:latin typeface="Arial"/>
                <a:cs typeface="Arial"/>
              </a:rPr>
              <a:t>constraint:</a:t>
            </a:r>
            <a:endParaRPr sz="2400" dirty="0">
              <a:latin typeface="Arial"/>
              <a:cs typeface="Arial"/>
            </a:endParaRPr>
          </a:p>
          <a:p>
            <a:pPr marL="280035">
              <a:lnSpc>
                <a:spcPct val="100000"/>
              </a:lnSpc>
              <a:spcBef>
                <a:spcPts val="1420"/>
              </a:spcBef>
            </a:pPr>
            <a:r>
              <a:rPr spc="5" dirty="0"/>
              <a:t>CREATE TABLE</a:t>
            </a:r>
            <a:r>
              <a:rPr dirty="0"/>
              <a:t> </a:t>
            </a:r>
            <a:r>
              <a:rPr spc="5" dirty="0"/>
              <a:t>employees(</a:t>
            </a:r>
          </a:p>
        </p:txBody>
      </p:sp>
      <p:sp>
        <p:nvSpPr>
          <p:cNvPr id="15" name="object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80069" y="2649473"/>
            <a:ext cx="542925" cy="543560"/>
          </a:xfrm>
          <a:custGeom>
            <a:avLst/>
            <a:gdLst/>
            <a:ahLst/>
            <a:cxnLst/>
            <a:rect l="l" t="t" r="r" b="b"/>
            <a:pathLst>
              <a:path w="542925" h="543560">
                <a:moveTo>
                  <a:pt x="542544" y="271272"/>
                </a:moveTo>
                <a:lnTo>
                  <a:pt x="538158" y="222432"/>
                </a:lnTo>
                <a:lnTo>
                  <a:pt x="525518" y="176497"/>
                </a:lnTo>
                <a:lnTo>
                  <a:pt x="505403" y="134224"/>
                </a:lnTo>
                <a:lnTo>
                  <a:pt x="478590" y="96373"/>
                </a:lnTo>
                <a:lnTo>
                  <a:pt x="445856" y="63702"/>
                </a:lnTo>
                <a:lnTo>
                  <a:pt x="407980" y="36971"/>
                </a:lnTo>
                <a:lnTo>
                  <a:pt x="365739" y="16937"/>
                </a:lnTo>
                <a:lnTo>
                  <a:pt x="319910" y="4360"/>
                </a:lnTo>
                <a:lnTo>
                  <a:pt x="271272" y="0"/>
                </a:lnTo>
                <a:lnTo>
                  <a:pt x="222432" y="4360"/>
                </a:lnTo>
                <a:lnTo>
                  <a:pt x="176497" y="16937"/>
                </a:lnTo>
                <a:lnTo>
                  <a:pt x="134224" y="36971"/>
                </a:lnTo>
                <a:lnTo>
                  <a:pt x="96373" y="63702"/>
                </a:lnTo>
                <a:lnTo>
                  <a:pt x="63702" y="96373"/>
                </a:lnTo>
                <a:lnTo>
                  <a:pt x="36971" y="134224"/>
                </a:lnTo>
                <a:lnTo>
                  <a:pt x="16937" y="176497"/>
                </a:lnTo>
                <a:lnTo>
                  <a:pt x="4360" y="222432"/>
                </a:lnTo>
                <a:lnTo>
                  <a:pt x="0" y="271272"/>
                </a:lnTo>
                <a:lnTo>
                  <a:pt x="4360" y="320137"/>
                </a:lnTo>
                <a:lnTo>
                  <a:pt x="16937" y="366142"/>
                </a:lnTo>
                <a:lnTo>
                  <a:pt x="36971" y="408516"/>
                </a:lnTo>
                <a:lnTo>
                  <a:pt x="63702" y="446488"/>
                </a:lnTo>
                <a:lnTo>
                  <a:pt x="96373" y="479285"/>
                </a:lnTo>
                <a:lnTo>
                  <a:pt x="134224" y="506137"/>
                </a:lnTo>
                <a:lnTo>
                  <a:pt x="176497" y="526272"/>
                </a:lnTo>
                <a:lnTo>
                  <a:pt x="222432" y="538919"/>
                </a:lnTo>
                <a:lnTo>
                  <a:pt x="271272" y="543306"/>
                </a:lnTo>
                <a:lnTo>
                  <a:pt x="319910" y="538919"/>
                </a:lnTo>
                <a:lnTo>
                  <a:pt x="365739" y="526272"/>
                </a:lnTo>
                <a:lnTo>
                  <a:pt x="407980" y="506137"/>
                </a:lnTo>
                <a:lnTo>
                  <a:pt x="445856" y="479285"/>
                </a:lnTo>
                <a:lnTo>
                  <a:pt x="478590" y="446488"/>
                </a:lnTo>
                <a:lnTo>
                  <a:pt x="505403" y="408516"/>
                </a:lnTo>
                <a:lnTo>
                  <a:pt x="525518" y="366142"/>
                </a:lnTo>
                <a:lnTo>
                  <a:pt x="538158" y="320137"/>
                </a:lnTo>
                <a:lnTo>
                  <a:pt x="542544" y="271272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0119" y="4305300"/>
            <a:ext cx="7999095" cy="2352675"/>
          </a:xfrm>
          <a:custGeom>
            <a:avLst/>
            <a:gdLst/>
            <a:ahLst/>
            <a:cxnLst/>
            <a:rect l="l" t="t" r="r" b="b"/>
            <a:pathLst>
              <a:path w="7999095" h="2352675">
                <a:moveTo>
                  <a:pt x="7998714" y="2352294"/>
                </a:moveTo>
                <a:lnTo>
                  <a:pt x="7998714" y="0"/>
                </a:lnTo>
                <a:lnTo>
                  <a:pt x="0" y="0"/>
                </a:lnTo>
                <a:lnTo>
                  <a:pt x="0" y="2352294"/>
                </a:lnTo>
                <a:lnTo>
                  <a:pt x="7998714" y="235229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0119" y="4305300"/>
            <a:ext cx="7999095" cy="2352675"/>
          </a:xfrm>
          <a:custGeom>
            <a:avLst/>
            <a:gdLst/>
            <a:ahLst/>
            <a:cxnLst/>
            <a:rect l="l" t="t" r="r" b="b"/>
            <a:pathLst>
              <a:path w="7999095" h="2352675">
                <a:moveTo>
                  <a:pt x="7998714" y="2352294"/>
                </a:moveTo>
                <a:lnTo>
                  <a:pt x="7998714" y="0"/>
                </a:lnTo>
                <a:lnTo>
                  <a:pt x="0" y="0"/>
                </a:lnTo>
                <a:lnTo>
                  <a:pt x="0" y="2352294"/>
                </a:lnTo>
                <a:lnTo>
                  <a:pt x="7998714" y="2352294"/>
                </a:lnTo>
                <a:close/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76924" y="4684260"/>
            <a:ext cx="1664335" cy="1233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1499"/>
              </a:lnSpc>
              <a:spcBef>
                <a:spcPts val="95"/>
              </a:spcBef>
            </a:pPr>
            <a:r>
              <a:rPr sz="1950" b="1" spc="5" dirty="0">
                <a:latin typeface="Courier New"/>
                <a:cs typeface="Courier New"/>
              </a:rPr>
              <a:t>employee_id  first_name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950" b="1" spc="5" dirty="0">
                <a:latin typeface="Courier New"/>
                <a:cs typeface="Courier New"/>
              </a:rPr>
              <a:t>...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1950" b="1" spc="5" dirty="0">
                <a:latin typeface="Courier New"/>
                <a:cs typeface="Courier New"/>
              </a:rPr>
              <a:t>job_id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28505" y="4684260"/>
            <a:ext cx="1964689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1499"/>
              </a:lnSpc>
              <a:spcBef>
                <a:spcPts val="95"/>
              </a:spcBef>
            </a:pPr>
            <a:r>
              <a:rPr sz="1950" b="1" spc="5" dirty="0">
                <a:latin typeface="Courier New"/>
                <a:cs typeface="Courier New"/>
              </a:rPr>
              <a:t>NUMBER(6),  VARCHAR2(20),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28505" y="5590270"/>
            <a:ext cx="331597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latin typeface="Courier New"/>
                <a:cs typeface="Courier New"/>
              </a:rPr>
              <a:t>VARCHAR2(10) </a:t>
            </a:r>
            <a:r>
              <a:rPr sz="1950" b="1" spc="10" dirty="0">
                <a:latin typeface="Courier New"/>
                <a:cs typeface="Courier New"/>
              </a:rPr>
              <a:t>NOT</a:t>
            </a:r>
            <a:r>
              <a:rPr sz="1950" b="1" spc="-3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NULL,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6924" y="5892777"/>
            <a:ext cx="4366260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720" marR="5080" indent="-300355">
              <a:lnSpc>
                <a:spcPct val="101499"/>
              </a:lnSpc>
              <a:spcBef>
                <a:spcPts val="95"/>
              </a:spcBef>
            </a:pPr>
            <a:r>
              <a:rPr sz="1950" b="1" spc="5" dirty="0">
                <a:solidFill>
                  <a:srgbClr val="FF0000"/>
                </a:solidFill>
                <a:latin typeface="Courier New"/>
                <a:cs typeface="Courier New"/>
              </a:rPr>
              <a:t>CONSTRAINT emp_emp_id_pk  PRIMARY </a:t>
            </a:r>
            <a:r>
              <a:rPr sz="1950" b="1" spc="10" dirty="0">
                <a:solidFill>
                  <a:srgbClr val="FF0000"/>
                </a:solidFill>
                <a:latin typeface="Courier New"/>
                <a:cs typeface="Courier New"/>
              </a:rPr>
              <a:t>KEY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50" b="1" spc="5" dirty="0">
                <a:solidFill>
                  <a:srgbClr val="FF0000"/>
                </a:solidFill>
                <a:latin typeface="Courier New"/>
                <a:cs typeface="Courier New"/>
              </a:rPr>
              <a:t>(EMPLOYEE_ID)</a:t>
            </a:r>
            <a:r>
              <a:rPr sz="1950" b="1" spc="5" dirty="0">
                <a:latin typeface="Courier New"/>
                <a:cs typeface="Courier New"/>
              </a:rPr>
              <a:t>);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4" name="object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80069" y="2649473"/>
            <a:ext cx="542925" cy="543560"/>
          </a:xfrm>
          <a:custGeom>
            <a:avLst/>
            <a:gdLst/>
            <a:ahLst/>
            <a:cxnLst/>
            <a:rect l="l" t="t" r="r" b="b"/>
            <a:pathLst>
              <a:path w="542925" h="543560">
                <a:moveTo>
                  <a:pt x="542544" y="271272"/>
                </a:moveTo>
                <a:lnTo>
                  <a:pt x="538158" y="222432"/>
                </a:lnTo>
                <a:lnTo>
                  <a:pt x="525518" y="176497"/>
                </a:lnTo>
                <a:lnTo>
                  <a:pt x="505403" y="134224"/>
                </a:lnTo>
                <a:lnTo>
                  <a:pt x="478590" y="96373"/>
                </a:lnTo>
                <a:lnTo>
                  <a:pt x="445856" y="63702"/>
                </a:lnTo>
                <a:lnTo>
                  <a:pt x="407980" y="36971"/>
                </a:lnTo>
                <a:lnTo>
                  <a:pt x="365739" y="16937"/>
                </a:lnTo>
                <a:lnTo>
                  <a:pt x="319910" y="4360"/>
                </a:lnTo>
                <a:lnTo>
                  <a:pt x="271272" y="0"/>
                </a:lnTo>
                <a:lnTo>
                  <a:pt x="222432" y="4360"/>
                </a:lnTo>
                <a:lnTo>
                  <a:pt x="176497" y="16937"/>
                </a:lnTo>
                <a:lnTo>
                  <a:pt x="134224" y="36971"/>
                </a:lnTo>
                <a:lnTo>
                  <a:pt x="96373" y="63702"/>
                </a:lnTo>
                <a:lnTo>
                  <a:pt x="63702" y="96373"/>
                </a:lnTo>
                <a:lnTo>
                  <a:pt x="36971" y="134224"/>
                </a:lnTo>
                <a:lnTo>
                  <a:pt x="16937" y="176497"/>
                </a:lnTo>
                <a:lnTo>
                  <a:pt x="4360" y="222432"/>
                </a:lnTo>
                <a:lnTo>
                  <a:pt x="0" y="271272"/>
                </a:lnTo>
                <a:lnTo>
                  <a:pt x="4360" y="320137"/>
                </a:lnTo>
                <a:lnTo>
                  <a:pt x="16937" y="366142"/>
                </a:lnTo>
                <a:lnTo>
                  <a:pt x="36971" y="408516"/>
                </a:lnTo>
                <a:lnTo>
                  <a:pt x="63702" y="446488"/>
                </a:lnTo>
                <a:lnTo>
                  <a:pt x="96373" y="479285"/>
                </a:lnTo>
                <a:lnTo>
                  <a:pt x="134224" y="506137"/>
                </a:lnTo>
                <a:lnTo>
                  <a:pt x="176497" y="526272"/>
                </a:lnTo>
                <a:lnTo>
                  <a:pt x="222432" y="538919"/>
                </a:lnTo>
                <a:lnTo>
                  <a:pt x="271272" y="543306"/>
                </a:lnTo>
                <a:lnTo>
                  <a:pt x="319910" y="538919"/>
                </a:lnTo>
                <a:lnTo>
                  <a:pt x="365739" y="526272"/>
                </a:lnTo>
                <a:lnTo>
                  <a:pt x="407980" y="506137"/>
                </a:lnTo>
                <a:lnTo>
                  <a:pt x="445856" y="479285"/>
                </a:lnTo>
                <a:lnTo>
                  <a:pt x="478590" y="446488"/>
                </a:lnTo>
                <a:lnTo>
                  <a:pt x="505403" y="408516"/>
                </a:lnTo>
                <a:lnTo>
                  <a:pt x="525518" y="366142"/>
                </a:lnTo>
                <a:lnTo>
                  <a:pt x="538158" y="320137"/>
                </a:lnTo>
                <a:lnTo>
                  <a:pt x="542544" y="27127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357616" y="2697734"/>
            <a:ext cx="19939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2600" b="1" spc="20" dirty="0"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67116" y="5292090"/>
            <a:ext cx="555625" cy="553720"/>
          </a:xfrm>
          <a:custGeom>
            <a:avLst/>
            <a:gdLst/>
            <a:ahLst/>
            <a:cxnLst/>
            <a:rect l="l" t="t" r="r" b="b"/>
            <a:pathLst>
              <a:path w="555625" h="553720">
                <a:moveTo>
                  <a:pt x="555498" y="276606"/>
                </a:moveTo>
                <a:lnTo>
                  <a:pt x="551002" y="226781"/>
                </a:lnTo>
                <a:lnTo>
                  <a:pt x="538046" y="179929"/>
                </a:lnTo>
                <a:lnTo>
                  <a:pt x="517426" y="136821"/>
                </a:lnTo>
                <a:lnTo>
                  <a:pt x="489938" y="98229"/>
                </a:lnTo>
                <a:lnTo>
                  <a:pt x="456380" y="64923"/>
                </a:lnTo>
                <a:lnTo>
                  <a:pt x="417547" y="37676"/>
                </a:lnTo>
                <a:lnTo>
                  <a:pt x="374237" y="17259"/>
                </a:lnTo>
                <a:lnTo>
                  <a:pt x="327245" y="4443"/>
                </a:lnTo>
                <a:lnTo>
                  <a:pt x="277368" y="0"/>
                </a:lnTo>
                <a:lnTo>
                  <a:pt x="227517" y="4443"/>
                </a:lnTo>
                <a:lnTo>
                  <a:pt x="180595" y="17259"/>
                </a:lnTo>
                <a:lnTo>
                  <a:pt x="137385" y="37676"/>
                </a:lnTo>
                <a:lnTo>
                  <a:pt x="98673" y="64923"/>
                </a:lnTo>
                <a:lnTo>
                  <a:pt x="65241" y="98229"/>
                </a:lnTo>
                <a:lnTo>
                  <a:pt x="37874" y="136821"/>
                </a:lnTo>
                <a:lnTo>
                  <a:pt x="17355" y="179929"/>
                </a:lnTo>
                <a:lnTo>
                  <a:pt x="4469" y="226781"/>
                </a:lnTo>
                <a:lnTo>
                  <a:pt x="0" y="276606"/>
                </a:lnTo>
                <a:lnTo>
                  <a:pt x="4469" y="326230"/>
                </a:lnTo>
                <a:lnTo>
                  <a:pt x="17355" y="372975"/>
                </a:lnTo>
                <a:lnTo>
                  <a:pt x="37874" y="416052"/>
                </a:lnTo>
                <a:lnTo>
                  <a:pt x="65241" y="454669"/>
                </a:lnTo>
                <a:lnTo>
                  <a:pt x="98673" y="488037"/>
                </a:lnTo>
                <a:lnTo>
                  <a:pt x="137385" y="515366"/>
                </a:lnTo>
                <a:lnTo>
                  <a:pt x="180595" y="535864"/>
                </a:lnTo>
                <a:lnTo>
                  <a:pt x="227517" y="548743"/>
                </a:lnTo>
                <a:lnTo>
                  <a:pt x="277368" y="553212"/>
                </a:lnTo>
                <a:lnTo>
                  <a:pt x="327245" y="548743"/>
                </a:lnTo>
                <a:lnTo>
                  <a:pt x="374237" y="535864"/>
                </a:lnTo>
                <a:lnTo>
                  <a:pt x="417547" y="515366"/>
                </a:lnTo>
                <a:lnTo>
                  <a:pt x="456380" y="488037"/>
                </a:lnTo>
                <a:lnTo>
                  <a:pt x="489938" y="454669"/>
                </a:lnTo>
                <a:lnTo>
                  <a:pt x="517426" y="416052"/>
                </a:lnTo>
                <a:lnTo>
                  <a:pt x="538046" y="372975"/>
                </a:lnTo>
                <a:lnTo>
                  <a:pt x="551002" y="326230"/>
                </a:lnTo>
                <a:lnTo>
                  <a:pt x="555498" y="276606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67116" y="5292090"/>
            <a:ext cx="555625" cy="553720"/>
          </a:xfrm>
          <a:custGeom>
            <a:avLst/>
            <a:gdLst/>
            <a:ahLst/>
            <a:cxnLst/>
            <a:rect l="l" t="t" r="r" b="b"/>
            <a:pathLst>
              <a:path w="555625" h="553720">
                <a:moveTo>
                  <a:pt x="555498" y="276606"/>
                </a:moveTo>
                <a:lnTo>
                  <a:pt x="551002" y="226781"/>
                </a:lnTo>
                <a:lnTo>
                  <a:pt x="538046" y="179929"/>
                </a:lnTo>
                <a:lnTo>
                  <a:pt x="517426" y="136821"/>
                </a:lnTo>
                <a:lnTo>
                  <a:pt x="489938" y="98229"/>
                </a:lnTo>
                <a:lnTo>
                  <a:pt x="456380" y="64923"/>
                </a:lnTo>
                <a:lnTo>
                  <a:pt x="417547" y="37676"/>
                </a:lnTo>
                <a:lnTo>
                  <a:pt x="374237" y="17259"/>
                </a:lnTo>
                <a:lnTo>
                  <a:pt x="327245" y="4443"/>
                </a:lnTo>
                <a:lnTo>
                  <a:pt x="277368" y="0"/>
                </a:lnTo>
                <a:lnTo>
                  <a:pt x="227517" y="4443"/>
                </a:lnTo>
                <a:lnTo>
                  <a:pt x="180595" y="17259"/>
                </a:lnTo>
                <a:lnTo>
                  <a:pt x="137385" y="37676"/>
                </a:lnTo>
                <a:lnTo>
                  <a:pt x="98673" y="64923"/>
                </a:lnTo>
                <a:lnTo>
                  <a:pt x="65241" y="98229"/>
                </a:lnTo>
                <a:lnTo>
                  <a:pt x="37874" y="136821"/>
                </a:lnTo>
                <a:lnTo>
                  <a:pt x="17355" y="179929"/>
                </a:lnTo>
                <a:lnTo>
                  <a:pt x="4469" y="226781"/>
                </a:lnTo>
                <a:lnTo>
                  <a:pt x="0" y="276606"/>
                </a:lnTo>
                <a:lnTo>
                  <a:pt x="4469" y="326230"/>
                </a:lnTo>
                <a:lnTo>
                  <a:pt x="17355" y="372975"/>
                </a:lnTo>
                <a:lnTo>
                  <a:pt x="37874" y="416052"/>
                </a:lnTo>
                <a:lnTo>
                  <a:pt x="65241" y="454669"/>
                </a:lnTo>
                <a:lnTo>
                  <a:pt x="98673" y="488037"/>
                </a:lnTo>
                <a:lnTo>
                  <a:pt x="137385" y="515366"/>
                </a:lnTo>
                <a:lnTo>
                  <a:pt x="180595" y="535864"/>
                </a:lnTo>
                <a:lnTo>
                  <a:pt x="227517" y="548743"/>
                </a:lnTo>
                <a:lnTo>
                  <a:pt x="277368" y="553212"/>
                </a:lnTo>
                <a:lnTo>
                  <a:pt x="327245" y="548743"/>
                </a:lnTo>
                <a:lnTo>
                  <a:pt x="374237" y="535864"/>
                </a:lnTo>
                <a:lnTo>
                  <a:pt x="417547" y="515366"/>
                </a:lnTo>
                <a:lnTo>
                  <a:pt x="456380" y="488037"/>
                </a:lnTo>
                <a:lnTo>
                  <a:pt x="489938" y="454669"/>
                </a:lnTo>
                <a:lnTo>
                  <a:pt x="517426" y="416052"/>
                </a:lnTo>
                <a:lnTo>
                  <a:pt x="538046" y="372975"/>
                </a:lnTo>
                <a:lnTo>
                  <a:pt x="551002" y="326230"/>
                </a:lnTo>
                <a:lnTo>
                  <a:pt x="555498" y="276606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350757" y="5345684"/>
            <a:ext cx="19939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2600" b="1" spc="20" dirty="0"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10 -</a:t>
            </a:r>
            <a:r>
              <a:rPr spc="-75" dirty="0"/>
              <a:t> </a:t>
            </a:r>
            <a:r>
              <a:rPr spc="10" dirty="0"/>
              <a:t>19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38754" y="563371"/>
            <a:ext cx="357124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Courier New"/>
                <a:cs typeface="Courier New"/>
              </a:rPr>
              <a:t>NOT</a:t>
            </a:r>
            <a:r>
              <a:rPr spc="-944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NULL</a:t>
            </a:r>
            <a:r>
              <a:rPr spc="-944" dirty="0">
                <a:latin typeface="Courier New"/>
                <a:cs typeface="Courier New"/>
              </a:rPr>
              <a:t> </a:t>
            </a:r>
            <a:r>
              <a:rPr dirty="0"/>
              <a:t>Constraint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813" y="1698752"/>
            <a:ext cx="7823834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5" dirty="0">
                <a:latin typeface="Arial"/>
                <a:cs typeface="Arial"/>
              </a:rPr>
              <a:t>Ensures that null values are not permitted for the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column: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27" name="Picture 26" descr="The table shows employee_ id, first_name, last_name, salary, commission_pct, department_id, email, phone_number, and hired_date with null values">
            <a:extLst>
              <a:ext uri="{FF2B5EF4-FFF2-40B4-BE49-F238E27FC236}">
                <a16:creationId xmlns:a16="http://schemas.microsoft.com/office/drawing/2014/main" id="{18417212-8763-4719-82F2-324E52FA3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8077200" cy="4836031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10 -</a:t>
            </a:r>
            <a:r>
              <a:rPr spc="-75" dirty="0"/>
              <a:t> </a:t>
            </a:r>
            <a:r>
              <a:rPr spc="10" dirty="0"/>
              <a:t>20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2194" y="589280"/>
            <a:ext cx="186563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799" y="7434206"/>
            <a:ext cx="466090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5" dirty="0">
                <a:latin typeface="Arial"/>
                <a:cs typeface="Arial"/>
              </a:rPr>
              <a:t>10 -</a:t>
            </a:r>
            <a:r>
              <a:rPr sz="1300" spc="-80" dirty="0">
                <a:latin typeface="Arial"/>
                <a:cs typeface="Arial"/>
              </a:rPr>
              <a:t> </a:t>
            </a:r>
            <a:fld id="{81D60167-4931-47E6-BA6A-407CBD079E47}" type="slidenum">
              <a:rPr sz="1300" spc="10" dirty="0">
                <a:latin typeface="Arial"/>
                <a:cs typeface="Arial"/>
              </a:rPr>
              <a:t>2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698752"/>
            <a:ext cx="8149590" cy="3782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31470">
              <a:lnSpc>
                <a:spcPct val="100800"/>
              </a:lnSpc>
              <a:spcBef>
                <a:spcPts val="95"/>
              </a:spcBef>
            </a:pPr>
            <a:r>
              <a:rPr sz="2400" spc="5" dirty="0">
                <a:latin typeface="Arial"/>
                <a:cs typeface="Arial"/>
              </a:rPr>
              <a:t>After completing this lesson, you should be able to do the  following: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Categorize the main database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Review the table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structure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59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List the data types that are available for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columns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Create a simple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644525" marR="5080" indent="-506730">
              <a:lnSpc>
                <a:spcPct val="100800"/>
              </a:lnSpc>
              <a:spcBef>
                <a:spcPts val="58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Explain </a:t>
            </a:r>
            <a:r>
              <a:rPr sz="2400" spc="10" dirty="0">
                <a:latin typeface="Arial"/>
                <a:cs typeface="Arial"/>
              </a:rPr>
              <a:t>how </a:t>
            </a:r>
            <a:r>
              <a:rPr sz="2400" spc="5" dirty="0">
                <a:latin typeface="Arial"/>
                <a:cs typeface="Arial"/>
              </a:rPr>
              <a:t>constraints are created at the time of table  creation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Describe </a:t>
            </a:r>
            <a:r>
              <a:rPr sz="2400" spc="10" dirty="0">
                <a:latin typeface="Arial"/>
                <a:cs typeface="Arial"/>
              </a:rPr>
              <a:t>how schema </a:t>
            </a:r>
            <a:r>
              <a:rPr sz="2400" spc="5" dirty="0">
                <a:latin typeface="Arial"/>
                <a:cs typeface="Arial"/>
              </a:rPr>
              <a:t>objects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work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8773" y="563371"/>
            <a:ext cx="32524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Courier New"/>
                <a:cs typeface="Courier New"/>
              </a:rPr>
              <a:t>UNIQUE</a:t>
            </a:r>
            <a:r>
              <a:rPr spc="-975" dirty="0">
                <a:latin typeface="Courier New"/>
                <a:cs typeface="Courier New"/>
              </a:rPr>
              <a:t> </a:t>
            </a:r>
            <a:r>
              <a:rPr dirty="0"/>
              <a:t>Constraint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10 -</a:t>
            </a:r>
            <a:r>
              <a:rPr spc="-75" dirty="0"/>
              <a:t> </a:t>
            </a:r>
            <a:r>
              <a:rPr spc="10" dirty="0"/>
              <a:t>21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pic>
        <p:nvPicPr>
          <p:cNvPr id="24" name="Picture 23" descr="The table shows employee_ id,  last_name, and email, and it does not allow to insert existed value as a unique key.">
            <a:extLst>
              <a:ext uri="{FF2B5EF4-FFF2-40B4-BE49-F238E27FC236}">
                <a16:creationId xmlns:a16="http://schemas.microsoft.com/office/drawing/2014/main" id="{201F79B4-D079-4C90-B9C3-7EEE0BF99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99" y="1752600"/>
            <a:ext cx="8144638" cy="451961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8773" y="563371"/>
            <a:ext cx="32524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Courier New"/>
                <a:cs typeface="Courier New"/>
              </a:rPr>
              <a:t>UNIQUE</a:t>
            </a:r>
            <a:r>
              <a:rPr spc="-975" dirty="0">
                <a:latin typeface="Courier New"/>
                <a:cs typeface="Courier New"/>
              </a:rPr>
              <a:t> </a:t>
            </a:r>
            <a:r>
              <a:rPr dirty="0"/>
              <a:t>Constraint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0813" y="1698752"/>
            <a:ext cx="7019290" cy="930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5" dirty="0">
                <a:latin typeface="Arial"/>
                <a:cs typeface="Arial"/>
              </a:rPr>
              <a:t>Defined at either the table level or the column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level:</a:t>
            </a:r>
            <a:endParaRPr sz="2400" dirty="0">
              <a:latin typeface="Arial"/>
              <a:cs typeface="Arial"/>
            </a:endParaRPr>
          </a:p>
          <a:p>
            <a:pPr marL="619125">
              <a:lnSpc>
                <a:spcPct val="100000"/>
              </a:lnSpc>
              <a:spcBef>
                <a:spcPts val="1880"/>
              </a:spcBef>
            </a:pPr>
            <a:r>
              <a:rPr sz="1950" b="1" spc="5" dirty="0">
                <a:latin typeface="Courier New"/>
                <a:cs typeface="Courier New"/>
              </a:rPr>
              <a:t>CREATE TABLE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employees(</a:t>
            </a:r>
            <a:endParaRPr sz="1950" dirty="0">
              <a:latin typeface="Courier New"/>
              <a:cs typeface="Courier New"/>
            </a:endParaRPr>
          </a:p>
        </p:txBody>
      </p:sp>
      <p:sp>
        <p:nvSpPr>
          <p:cNvPr id="3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077" y="2312670"/>
            <a:ext cx="8009890" cy="2914650"/>
          </a:xfrm>
          <a:custGeom>
            <a:avLst/>
            <a:gdLst/>
            <a:ahLst/>
            <a:cxnLst/>
            <a:rect l="l" t="t" r="r" b="b"/>
            <a:pathLst>
              <a:path w="8009890" h="2914650">
                <a:moveTo>
                  <a:pt x="8009382" y="2914650"/>
                </a:moveTo>
                <a:lnTo>
                  <a:pt x="8009382" y="0"/>
                </a:lnTo>
                <a:lnTo>
                  <a:pt x="0" y="0"/>
                </a:lnTo>
                <a:lnTo>
                  <a:pt x="0" y="2914650"/>
                </a:lnTo>
                <a:lnTo>
                  <a:pt x="8009382" y="291465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077" y="2312670"/>
            <a:ext cx="8009890" cy="2914650"/>
          </a:xfrm>
          <a:custGeom>
            <a:avLst/>
            <a:gdLst/>
            <a:ahLst/>
            <a:cxnLst/>
            <a:rect l="l" t="t" r="r" b="b"/>
            <a:pathLst>
              <a:path w="8009890" h="2914650">
                <a:moveTo>
                  <a:pt x="8009382" y="2914650"/>
                </a:moveTo>
                <a:lnTo>
                  <a:pt x="8009382" y="0"/>
                </a:lnTo>
                <a:lnTo>
                  <a:pt x="0" y="0"/>
                </a:lnTo>
                <a:lnTo>
                  <a:pt x="0" y="2914650"/>
                </a:lnTo>
                <a:lnTo>
                  <a:pt x="8009382" y="2914650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29561" y="4766309"/>
            <a:ext cx="5753100" cy="314325"/>
          </a:xfrm>
          <a:custGeom>
            <a:avLst/>
            <a:gdLst/>
            <a:ahLst/>
            <a:cxnLst/>
            <a:rect l="l" t="t" r="r" b="b"/>
            <a:pathLst>
              <a:path w="5753100" h="314325">
                <a:moveTo>
                  <a:pt x="5753100" y="313944"/>
                </a:moveTo>
                <a:lnTo>
                  <a:pt x="5753100" y="0"/>
                </a:lnTo>
                <a:lnTo>
                  <a:pt x="0" y="0"/>
                </a:lnTo>
                <a:lnTo>
                  <a:pt x="0" y="313944"/>
                </a:lnTo>
                <a:lnTo>
                  <a:pt x="5753100" y="313944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90527" y="2604000"/>
            <a:ext cx="2114550" cy="18376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455295">
              <a:lnSpc>
                <a:spcPct val="101600"/>
              </a:lnSpc>
              <a:spcBef>
                <a:spcPts val="90"/>
              </a:spcBef>
            </a:pPr>
            <a:r>
              <a:rPr sz="1950" b="1" spc="5" dirty="0">
                <a:latin typeface="Courier New"/>
                <a:cs typeface="Courier New"/>
              </a:rPr>
              <a:t>employee_id  last_name  email  salary</a:t>
            </a:r>
            <a:endParaRPr sz="1950">
              <a:latin typeface="Courier New"/>
              <a:cs typeface="Courier New"/>
            </a:endParaRPr>
          </a:p>
          <a:p>
            <a:pPr marR="5080">
              <a:lnSpc>
                <a:spcPct val="101499"/>
              </a:lnSpc>
              <a:spcBef>
                <a:spcPts val="10"/>
              </a:spcBef>
            </a:pPr>
            <a:r>
              <a:rPr sz="1950" b="1" spc="5" dirty="0">
                <a:latin typeface="Courier New"/>
                <a:cs typeface="Courier New"/>
              </a:rPr>
              <a:t>commission_pct  hire_date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2595" y="2604000"/>
            <a:ext cx="3315970" cy="18376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>
              <a:lnSpc>
                <a:spcPct val="101600"/>
              </a:lnSpc>
              <a:spcBef>
                <a:spcPts val="90"/>
              </a:spcBef>
            </a:pPr>
            <a:r>
              <a:rPr sz="1950" b="1" spc="5" dirty="0">
                <a:latin typeface="Courier New"/>
                <a:cs typeface="Courier New"/>
              </a:rPr>
              <a:t>NUMBER(6),  VARCHAR2(25) </a:t>
            </a:r>
            <a:r>
              <a:rPr sz="1950" b="1" spc="10" dirty="0">
                <a:latin typeface="Courier New"/>
                <a:cs typeface="Courier New"/>
              </a:rPr>
              <a:t>NOT </a:t>
            </a:r>
            <a:r>
              <a:rPr sz="1950" b="1" spc="5" dirty="0">
                <a:latin typeface="Courier New"/>
                <a:cs typeface="Courier New"/>
              </a:rPr>
              <a:t>NULL,  VARCHAR2(25),  NUMBER(8,2),</a:t>
            </a:r>
            <a:endParaRPr sz="1950">
              <a:latin typeface="Courier New"/>
              <a:cs typeface="Courier New"/>
            </a:endParaRPr>
          </a:p>
          <a:p>
            <a:pPr marR="1205865">
              <a:lnSpc>
                <a:spcPct val="101499"/>
              </a:lnSpc>
              <a:spcBef>
                <a:spcPts val="10"/>
              </a:spcBef>
            </a:pPr>
            <a:r>
              <a:rPr sz="1950" b="1" spc="5" dirty="0">
                <a:latin typeface="Courier New"/>
                <a:cs typeface="Courier New"/>
              </a:rPr>
              <a:t>NUMBER(2,2),  </a:t>
            </a:r>
            <a:r>
              <a:rPr sz="1950" b="1" spc="10" dirty="0">
                <a:latin typeface="Courier New"/>
                <a:cs typeface="Courier New"/>
              </a:rPr>
              <a:t>DATE NOT</a:t>
            </a:r>
            <a:r>
              <a:rPr sz="1950" b="1" spc="-80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NULL,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0066" y="4416775"/>
            <a:ext cx="6468110" cy="6292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latin typeface="Courier New"/>
                <a:cs typeface="Courier New"/>
              </a:rPr>
              <a:t>...</a:t>
            </a:r>
            <a:endParaRPr sz="1950">
              <a:latin typeface="Courier New"/>
              <a:cs typeface="Courier New"/>
            </a:endParaRPr>
          </a:p>
          <a:p>
            <a:pPr marL="600075">
              <a:lnSpc>
                <a:spcPct val="100000"/>
              </a:lnSpc>
              <a:spcBef>
                <a:spcPts val="35"/>
              </a:spcBef>
            </a:pPr>
            <a:r>
              <a:rPr sz="1950" b="1" spc="5" dirty="0">
                <a:latin typeface="Courier New"/>
                <a:cs typeface="Courier New"/>
              </a:rPr>
              <a:t>CONSTRAINT emp_email_uk</a:t>
            </a:r>
            <a:r>
              <a:rPr sz="1950" b="1" spc="2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UNIQUE(email));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10 -</a:t>
            </a:r>
            <a:r>
              <a:rPr spc="-75" dirty="0"/>
              <a:t> </a:t>
            </a:r>
            <a:r>
              <a:rPr spc="10" dirty="0"/>
              <a:t>22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1855" y="563371"/>
            <a:ext cx="422592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>
                <a:latin typeface="Courier New"/>
                <a:cs typeface="Courier New"/>
              </a:rPr>
              <a:t>PRIMARY</a:t>
            </a:r>
            <a:r>
              <a:rPr spc="-955" dirty="0">
                <a:latin typeface="Courier New"/>
                <a:cs typeface="Courier New"/>
              </a:rPr>
              <a:t> </a:t>
            </a:r>
            <a:r>
              <a:rPr spc="5" dirty="0">
                <a:latin typeface="Courier New"/>
                <a:cs typeface="Courier New"/>
              </a:rPr>
              <a:t>KEY</a:t>
            </a:r>
            <a:r>
              <a:rPr spc="-955" dirty="0">
                <a:latin typeface="Courier New"/>
                <a:cs typeface="Courier New"/>
              </a:rPr>
              <a:t> </a:t>
            </a:r>
            <a:r>
              <a:rPr dirty="0"/>
              <a:t>Constraint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10 -</a:t>
            </a:r>
            <a:r>
              <a:rPr spc="-75" dirty="0"/>
              <a:t> </a:t>
            </a:r>
            <a:r>
              <a:rPr spc="10" dirty="0"/>
              <a:t>23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pic>
        <p:nvPicPr>
          <p:cNvPr id="25" name="Picture 24" descr="The table shows department_id, department_name, manager_id, and location_id, and it does not allow to insert existed value as a primary key or a null value.">
            <a:extLst>
              <a:ext uri="{FF2B5EF4-FFF2-40B4-BE49-F238E27FC236}">
                <a16:creationId xmlns:a16="http://schemas.microsoft.com/office/drawing/2014/main" id="{FC1ED519-D895-4DED-A7A9-32276E4EE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99" y="1371600"/>
            <a:ext cx="8183494" cy="533771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1855" y="563371"/>
            <a:ext cx="422592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>
                <a:latin typeface="Courier New"/>
                <a:cs typeface="Courier New"/>
              </a:rPr>
              <a:t>FOREIGN</a:t>
            </a:r>
            <a:r>
              <a:rPr spc="-955" dirty="0">
                <a:latin typeface="Courier New"/>
                <a:cs typeface="Courier New"/>
              </a:rPr>
              <a:t> </a:t>
            </a:r>
            <a:r>
              <a:rPr spc="5" dirty="0">
                <a:latin typeface="Courier New"/>
                <a:cs typeface="Courier New"/>
              </a:rPr>
              <a:t>KEY</a:t>
            </a:r>
            <a:r>
              <a:rPr spc="-955" dirty="0">
                <a:latin typeface="Courier New"/>
                <a:cs typeface="Courier New"/>
              </a:rPr>
              <a:t> </a:t>
            </a:r>
            <a:r>
              <a:rPr dirty="0"/>
              <a:t>Constraint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10 -</a:t>
            </a:r>
            <a:r>
              <a:rPr spc="-75" dirty="0"/>
              <a:t> </a:t>
            </a:r>
            <a:r>
              <a:rPr spc="10" dirty="0"/>
              <a:t>24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pic>
        <p:nvPicPr>
          <p:cNvPr id="33" name="Picture 32" descr="The table shows department_id, department_name, manager_id, and location_id, and it does not allow to insert a foreign key which reference to a not exist primary key.">
            <a:extLst>
              <a:ext uri="{FF2B5EF4-FFF2-40B4-BE49-F238E27FC236}">
                <a16:creationId xmlns:a16="http://schemas.microsoft.com/office/drawing/2014/main" id="{B3562469-29DE-4C28-BEF4-BCD91D005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17" y="1295400"/>
            <a:ext cx="7924800" cy="534153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1855" y="563371"/>
            <a:ext cx="422592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>
                <a:latin typeface="Courier New"/>
                <a:cs typeface="Courier New"/>
              </a:rPr>
              <a:t>FOREIGN</a:t>
            </a:r>
            <a:r>
              <a:rPr spc="-955" dirty="0">
                <a:latin typeface="Courier New"/>
                <a:cs typeface="Courier New"/>
              </a:rPr>
              <a:t> </a:t>
            </a:r>
            <a:r>
              <a:rPr spc="5" dirty="0">
                <a:latin typeface="Courier New"/>
                <a:cs typeface="Courier New"/>
              </a:rPr>
              <a:t>KEY</a:t>
            </a:r>
            <a:r>
              <a:rPr spc="-955" dirty="0">
                <a:latin typeface="Courier New"/>
                <a:cs typeface="Courier New"/>
              </a:rPr>
              <a:t> </a:t>
            </a:r>
            <a:r>
              <a:rPr dirty="0"/>
              <a:t>Constraint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0813" y="1698752"/>
            <a:ext cx="7019290" cy="12382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5" dirty="0">
                <a:latin typeface="Arial"/>
                <a:cs typeface="Arial"/>
              </a:rPr>
              <a:t>Defined at either the table level or the column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level: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50">
              <a:latin typeface="Times New Roman"/>
              <a:cs typeface="Times New Roman"/>
            </a:endParaRPr>
          </a:p>
          <a:p>
            <a:pPr marL="565150">
              <a:lnSpc>
                <a:spcPct val="100000"/>
              </a:lnSpc>
            </a:pPr>
            <a:r>
              <a:rPr sz="1750" b="1" dirty="0">
                <a:latin typeface="Courier New"/>
                <a:cs typeface="Courier New"/>
              </a:rPr>
              <a:t>CREATE TABLE</a:t>
            </a:r>
            <a:r>
              <a:rPr sz="1750" b="1" spc="15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Courier New"/>
                <a:cs typeface="Courier New"/>
              </a:rPr>
              <a:t>employees(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3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0119" y="2460498"/>
            <a:ext cx="8012430" cy="3731260"/>
          </a:xfrm>
          <a:custGeom>
            <a:avLst/>
            <a:gdLst/>
            <a:ahLst/>
            <a:cxnLst/>
            <a:rect l="l" t="t" r="r" b="b"/>
            <a:pathLst>
              <a:path w="8012430" h="3731260">
                <a:moveTo>
                  <a:pt x="8012430" y="3730752"/>
                </a:moveTo>
                <a:lnTo>
                  <a:pt x="8012430" y="0"/>
                </a:lnTo>
                <a:lnTo>
                  <a:pt x="0" y="0"/>
                </a:lnTo>
                <a:lnTo>
                  <a:pt x="0" y="3730752"/>
                </a:lnTo>
                <a:lnTo>
                  <a:pt x="8012430" y="373075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0119" y="2460498"/>
            <a:ext cx="8012430" cy="3731260"/>
          </a:xfrm>
          <a:custGeom>
            <a:avLst/>
            <a:gdLst/>
            <a:ahLst/>
            <a:cxnLst/>
            <a:rect l="l" t="t" r="r" b="b"/>
            <a:pathLst>
              <a:path w="8012430" h="3731260">
                <a:moveTo>
                  <a:pt x="8012430" y="3730752"/>
                </a:moveTo>
                <a:lnTo>
                  <a:pt x="8012430" y="0"/>
                </a:lnTo>
                <a:lnTo>
                  <a:pt x="0" y="0"/>
                </a:lnTo>
                <a:lnTo>
                  <a:pt x="0" y="3730752"/>
                </a:lnTo>
                <a:lnTo>
                  <a:pt x="8012430" y="3730752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60464" y="2912622"/>
            <a:ext cx="1907539" cy="1638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407670">
              <a:lnSpc>
                <a:spcPct val="100899"/>
              </a:lnSpc>
              <a:spcBef>
                <a:spcPts val="90"/>
              </a:spcBef>
            </a:pPr>
            <a:r>
              <a:rPr sz="1750" b="1" dirty="0">
                <a:latin typeface="Courier New"/>
                <a:cs typeface="Courier New"/>
              </a:rPr>
              <a:t>employee_id  last_name  email  salary</a:t>
            </a:r>
            <a:endParaRPr sz="1750">
              <a:latin typeface="Courier New"/>
              <a:cs typeface="Courier New"/>
            </a:endParaRPr>
          </a:p>
          <a:p>
            <a:pPr marL="12700" marR="5080">
              <a:lnSpc>
                <a:spcPct val="100899"/>
              </a:lnSpc>
            </a:pPr>
            <a:r>
              <a:rPr sz="1750" b="1" dirty="0">
                <a:latin typeface="Courier New"/>
                <a:cs typeface="Courier New"/>
              </a:rPr>
              <a:t>commission_pct  hire_date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45681" y="2912622"/>
            <a:ext cx="2981325" cy="1638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>
              <a:lnSpc>
                <a:spcPct val="100899"/>
              </a:lnSpc>
              <a:spcBef>
                <a:spcPts val="90"/>
              </a:spcBef>
            </a:pPr>
            <a:r>
              <a:rPr sz="1750" b="1" dirty="0">
                <a:latin typeface="Courier New"/>
                <a:cs typeface="Courier New"/>
              </a:rPr>
              <a:t>NUMBER(6),  VARCHAR2(25) NOT NULL,  VARCHAR2(25),  NUMBER(8,2),</a:t>
            </a:r>
            <a:endParaRPr sz="1750">
              <a:latin typeface="Courier New"/>
              <a:cs typeface="Courier New"/>
            </a:endParaRPr>
          </a:p>
          <a:p>
            <a:pPr marL="12700" marR="1079500">
              <a:lnSpc>
                <a:spcPct val="100899"/>
              </a:lnSpc>
            </a:pPr>
            <a:r>
              <a:rPr sz="1750" b="1" dirty="0">
                <a:latin typeface="Courier New"/>
                <a:cs typeface="Courier New"/>
              </a:rPr>
              <a:t>NUMBER(2,2),  DATE NOT</a:t>
            </a:r>
            <a:r>
              <a:rPr sz="1750" b="1" spc="-25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Courier New"/>
                <a:cs typeface="Courier New"/>
              </a:rPr>
              <a:t>NULL,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5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8216" y="5103114"/>
            <a:ext cx="6832600" cy="559435"/>
          </a:xfrm>
          <a:custGeom>
            <a:avLst/>
            <a:gdLst/>
            <a:ahLst/>
            <a:cxnLst/>
            <a:rect l="l" t="t" r="r" b="b"/>
            <a:pathLst>
              <a:path w="6832600" h="559435">
                <a:moveTo>
                  <a:pt x="6832092" y="559308"/>
                </a:moveTo>
                <a:lnTo>
                  <a:pt x="6832092" y="0"/>
                </a:lnTo>
                <a:lnTo>
                  <a:pt x="0" y="0"/>
                </a:lnTo>
                <a:lnTo>
                  <a:pt x="0" y="559308"/>
                </a:lnTo>
                <a:lnTo>
                  <a:pt x="6832092" y="559308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23241" y="4526568"/>
            <a:ext cx="7283450" cy="1369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dirty="0">
                <a:latin typeface="Courier New"/>
                <a:cs typeface="Courier New"/>
              </a:rPr>
              <a:t>...</a:t>
            </a:r>
            <a:endParaRPr sz="1750">
              <a:latin typeface="Courier New"/>
              <a:cs typeface="Courier New"/>
            </a:endParaRPr>
          </a:p>
          <a:p>
            <a:pPr marL="549275">
              <a:lnSpc>
                <a:spcPct val="100000"/>
              </a:lnSpc>
              <a:spcBef>
                <a:spcPts val="20"/>
              </a:spcBef>
              <a:tabLst>
                <a:tab pos="2834640" algn="l"/>
              </a:tabLst>
            </a:pPr>
            <a:r>
              <a:rPr sz="1750" b="1" dirty="0">
                <a:latin typeface="Courier New"/>
                <a:cs typeface="Courier New"/>
              </a:rPr>
              <a:t>department_id	NUMBER(4),</a:t>
            </a:r>
            <a:endParaRPr sz="1750">
              <a:latin typeface="Courier New"/>
              <a:cs typeface="Courier New"/>
            </a:endParaRPr>
          </a:p>
          <a:p>
            <a:pPr marL="818515" marR="5080" indent="-269240">
              <a:lnSpc>
                <a:spcPct val="100899"/>
              </a:lnSpc>
            </a:pPr>
            <a:r>
              <a:rPr sz="1750" b="1" dirty="0">
                <a:latin typeface="Courier New"/>
                <a:cs typeface="Courier New"/>
              </a:rPr>
              <a:t>CONSTRAINT emp_dept_fk </a:t>
            </a:r>
            <a:r>
              <a:rPr sz="1750" b="1" spc="5" dirty="0">
                <a:latin typeface="Courier New"/>
                <a:cs typeface="Courier New"/>
              </a:rPr>
              <a:t>FOREIGN </a:t>
            </a:r>
            <a:r>
              <a:rPr sz="1750" b="1" dirty="0">
                <a:latin typeface="Courier New"/>
                <a:cs typeface="Courier New"/>
              </a:rPr>
              <a:t>KEY (department_id)  REFERENCES</a:t>
            </a:r>
            <a:r>
              <a:rPr sz="1750" b="1" spc="10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Courier New"/>
                <a:cs typeface="Courier New"/>
              </a:rPr>
              <a:t>departments(department_id),</a:t>
            </a:r>
            <a:endParaRPr sz="1750">
              <a:latin typeface="Courier New"/>
              <a:cs typeface="Courier New"/>
            </a:endParaRPr>
          </a:p>
          <a:p>
            <a:pPr marL="549275">
              <a:lnSpc>
                <a:spcPct val="100000"/>
              </a:lnSpc>
              <a:spcBef>
                <a:spcPts val="15"/>
              </a:spcBef>
            </a:pPr>
            <a:r>
              <a:rPr sz="1750" b="1" dirty="0">
                <a:latin typeface="Courier New"/>
                <a:cs typeface="Courier New"/>
              </a:rPr>
              <a:t>CONSTRAINT </a:t>
            </a:r>
            <a:r>
              <a:rPr sz="1750" b="1" spc="5" dirty="0">
                <a:latin typeface="Courier New"/>
                <a:cs typeface="Courier New"/>
              </a:rPr>
              <a:t>emp_email_uk</a:t>
            </a:r>
            <a:r>
              <a:rPr sz="1750" b="1" spc="30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Courier New"/>
                <a:cs typeface="Courier New"/>
              </a:rPr>
              <a:t>UNIQUE(email));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10 -</a:t>
            </a:r>
            <a:r>
              <a:rPr spc="-75" dirty="0"/>
              <a:t> </a:t>
            </a:r>
            <a:r>
              <a:rPr spc="10" dirty="0"/>
              <a:t>25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1923" y="563371"/>
            <a:ext cx="618426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>
                <a:latin typeface="Courier New"/>
                <a:cs typeface="Courier New"/>
              </a:rPr>
              <a:t>FOREIGN</a:t>
            </a:r>
            <a:r>
              <a:rPr spc="-935" dirty="0">
                <a:latin typeface="Courier New"/>
                <a:cs typeface="Courier New"/>
              </a:rPr>
              <a:t> </a:t>
            </a:r>
            <a:r>
              <a:rPr spc="5" dirty="0">
                <a:latin typeface="Courier New"/>
                <a:cs typeface="Courier New"/>
              </a:rPr>
              <a:t>KEY</a:t>
            </a:r>
            <a:r>
              <a:rPr spc="-940" dirty="0">
                <a:latin typeface="Courier New"/>
                <a:cs typeface="Courier New"/>
              </a:rPr>
              <a:t> </a:t>
            </a:r>
            <a:r>
              <a:rPr dirty="0"/>
              <a:t>Constraint:</a:t>
            </a:r>
            <a:r>
              <a:rPr spc="-10" dirty="0"/>
              <a:t> </a:t>
            </a:r>
            <a:r>
              <a:rPr dirty="0"/>
              <a:t>Keywords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10 -</a:t>
            </a:r>
            <a:r>
              <a:rPr spc="-75" dirty="0"/>
              <a:t> </a:t>
            </a:r>
            <a:r>
              <a:rPr spc="10" dirty="0"/>
              <a:t>26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55760"/>
            <a:ext cx="8525510" cy="3239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92710" indent="-506730">
              <a:lnSpc>
                <a:spcPct val="106900"/>
              </a:lnSpc>
              <a:spcBef>
                <a:spcPts val="95"/>
              </a:spcBef>
              <a:buClr>
                <a:srgbClr val="FF0000"/>
              </a:buClr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Courier New"/>
                <a:cs typeface="Courier New"/>
              </a:rPr>
              <a:t>FOREIGN</a:t>
            </a:r>
            <a:r>
              <a:rPr sz="2400" spc="-720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KEY</a:t>
            </a:r>
            <a:r>
              <a:rPr sz="2400" spc="10" dirty="0">
                <a:latin typeface="Arial"/>
                <a:cs typeface="Arial"/>
              </a:rPr>
              <a:t>: </a:t>
            </a:r>
            <a:r>
              <a:rPr sz="2400" spc="5" dirty="0">
                <a:latin typeface="Arial"/>
                <a:cs typeface="Arial"/>
              </a:rPr>
              <a:t>Defines the column in the child table at the  table-constraint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level</a:t>
            </a:r>
            <a:endParaRPr sz="2400">
              <a:latin typeface="Arial"/>
              <a:cs typeface="Arial"/>
            </a:endParaRPr>
          </a:p>
          <a:p>
            <a:pPr marL="518795" marR="5080" indent="-506730">
              <a:lnSpc>
                <a:spcPct val="106900"/>
              </a:lnSpc>
              <a:spcBef>
                <a:spcPts val="225"/>
              </a:spcBef>
              <a:buClr>
                <a:srgbClr val="FF0000"/>
              </a:buClr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Courier New"/>
                <a:cs typeface="Courier New"/>
              </a:rPr>
              <a:t>REFERENCES</a:t>
            </a:r>
            <a:r>
              <a:rPr sz="2400" spc="10" dirty="0">
                <a:latin typeface="Arial"/>
                <a:cs typeface="Arial"/>
              </a:rPr>
              <a:t>: </a:t>
            </a:r>
            <a:r>
              <a:rPr sz="2400" spc="5" dirty="0">
                <a:latin typeface="Arial"/>
                <a:cs typeface="Arial"/>
              </a:rPr>
              <a:t>Identifies the table and column in the parent  table</a:t>
            </a:r>
            <a:endParaRPr sz="2400">
              <a:latin typeface="Arial"/>
              <a:cs typeface="Arial"/>
            </a:endParaRPr>
          </a:p>
          <a:p>
            <a:pPr marL="518795" marR="208915" indent="-506730">
              <a:lnSpc>
                <a:spcPct val="106900"/>
              </a:lnSpc>
              <a:spcBef>
                <a:spcPts val="225"/>
              </a:spcBef>
              <a:buClr>
                <a:srgbClr val="FF0000"/>
              </a:buClr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Courier New"/>
                <a:cs typeface="Courier New"/>
              </a:rPr>
              <a:t>ON</a:t>
            </a:r>
            <a:r>
              <a:rPr sz="2400" spc="-760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DELETE</a:t>
            </a:r>
            <a:r>
              <a:rPr sz="2400" spc="-755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CASCADE</a:t>
            </a:r>
            <a:r>
              <a:rPr sz="2400" spc="10" dirty="0">
                <a:latin typeface="Arial"/>
                <a:cs typeface="Arial"/>
              </a:rPr>
              <a:t>: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Deletes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dependent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rows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in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  child table </a:t>
            </a:r>
            <a:r>
              <a:rPr sz="2400" spc="10" dirty="0">
                <a:latin typeface="Arial"/>
                <a:cs typeface="Arial"/>
              </a:rPr>
              <a:t>when </a:t>
            </a:r>
            <a:r>
              <a:rPr sz="2400" spc="5" dirty="0">
                <a:latin typeface="Arial"/>
                <a:cs typeface="Arial"/>
              </a:rPr>
              <a:t>a row in the parent table is deleted</a:t>
            </a:r>
            <a:endParaRPr sz="2400">
              <a:latin typeface="Arial"/>
              <a:cs typeface="Arial"/>
            </a:endParaRPr>
          </a:p>
          <a:p>
            <a:pPr marL="518795" marR="431800" indent="-506730">
              <a:lnSpc>
                <a:spcPct val="106900"/>
              </a:lnSpc>
              <a:spcBef>
                <a:spcPts val="225"/>
              </a:spcBef>
              <a:buClr>
                <a:srgbClr val="FF0000"/>
              </a:buClr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Courier New"/>
                <a:cs typeface="Courier New"/>
              </a:rPr>
              <a:t>ON</a:t>
            </a:r>
            <a:r>
              <a:rPr sz="2400" spc="-760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DELETE</a:t>
            </a:r>
            <a:r>
              <a:rPr sz="2400" spc="-755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SET</a:t>
            </a:r>
            <a:r>
              <a:rPr sz="2400" spc="-760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NULL</a:t>
            </a:r>
            <a:r>
              <a:rPr sz="2400" spc="10" dirty="0">
                <a:latin typeface="Arial"/>
                <a:cs typeface="Arial"/>
              </a:rPr>
              <a:t>: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Converts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dependent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foreign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key  values to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null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7740" y="563371"/>
            <a:ext cx="303403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>
                <a:latin typeface="Courier New"/>
                <a:cs typeface="Courier New"/>
              </a:rPr>
              <a:t>CHECK</a:t>
            </a:r>
            <a:r>
              <a:rPr spc="-980" dirty="0">
                <a:latin typeface="Courier New"/>
                <a:cs typeface="Courier New"/>
              </a:rPr>
              <a:t> </a:t>
            </a:r>
            <a:r>
              <a:rPr dirty="0"/>
              <a:t>Constraint</a:t>
            </a:r>
          </a:p>
        </p:txBody>
      </p:sp>
      <p:sp>
        <p:nvSpPr>
          <p:cNvPr id="3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0119" y="4389120"/>
            <a:ext cx="8008620" cy="958850"/>
          </a:xfrm>
          <a:custGeom>
            <a:avLst/>
            <a:gdLst/>
            <a:ahLst/>
            <a:cxnLst/>
            <a:rect l="l" t="t" r="r" b="b"/>
            <a:pathLst>
              <a:path w="8008620" h="958850">
                <a:moveTo>
                  <a:pt x="8008620" y="958596"/>
                </a:moveTo>
                <a:lnTo>
                  <a:pt x="8008620" y="0"/>
                </a:lnTo>
                <a:lnTo>
                  <a:pt x="0" y="0"/>
                </a:lnTo>
                <a:lnTo>
                  <a:pt x="0" y="958596"/>
                </a:lnTo>
                <a:lnTo>
                  <a:pt x="8008620" y="9585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0119" y="4389120"/>
            <a:ext cx="8008620" cy="958850"/>
          </a:xfrm>
          <a:custGeom>
            <a:avLst/>
            <a:gdLst/>
            <a:ahLst/>
            <a:cxnLst/>
            <a:rect l="l" t="t" r="r" b="b"/>
            <a:pathLst>
              <a:path w="8008620" h="958850">
                <a:moveTo>
                  <a:pt x="8008620" y="958596"/>
                </a:moveTo>
                <a:lnTo>
                  <a:pt x="8008620" y="0"/>
                </a:lnTo>
                <a:lnTo>
                  <a:pt x="0" y="0"/>
                </a:lnTo>
                <a:lnTo>
                  <a:pt x="0" y="958596"/>
                </a:lnTo>
                <a:lnTo>
                  <a:pt x="8008620" y="958596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79854" y="4720590"/>
            <a:ext cx="4415790" cy="573405"/>
          </a:xfrm>
          <a:custGeom>
            <a:avLst/>
            <a:gdLst/>
            <a:ahLst/>
            <a:cxnLst/>
            <a:rect l="l" t="t" r="r" b="b"/>
            <a:pathLst>
              <a:path w="4415790" h="573404">
                <a:moveTo>
                  <a:pt x="4415789" y="573024"/>
                </a:moveTo>
                <a:lnTo>
                  <a:pt x="4415789" y="0"/>
                </a:lnTo>
                <a:lnTo>
                  <a:pt x="0" y="0"/>
                </a:lnTo>
                <a:lnTo>
                  <a:pt x="0" y="573024"/>
                </a:lnTo>
                <a:lnTo>
                  <a:pt x="4415789" y="573024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6544" y="1626820"/>
            <a:ext cx="8033384" cy="367982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69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Defines a condition that each row must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satisfy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following expressions are not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allowed: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Arial"/>
                <a:cs typeface="Arial"/>
              </a:rPr>
              <a:t>References to </a:t>
            </a:r>
            <a:r>
              <a:rPr sz="2200" spc="-5" dirty="0">
                <a:latin typeface="Courier New"/>
                <a:cs typeface="Courier New"/>
              </a:rPr>
              <a:t>CURRVAL</a:t>
            </a:r>
            <a:r>
              <a:rPr sz="2200" spc="-5" dirty="0">
                <a:latin typeface="Arial"/>
                <a:cs typeface="Arial"/>
              </a:rPr>
              <a:t>, </a:t>
            </a:r>
            <a:r>
              <a:rPr sz="2200" spc="-5" dirty="0">
                <a:latin typeface="Courier New"/>
                <a:cs typeface="Courier New"/>
              </a:rPr>
              <a:t>NEXTVAL</a:t>
            </a:r>
            <a:r>
              <a:rPr sz="2200" spc="-5" dirty="0">
                <a:latin typeface="Arial"/>
                <a:cs typeface="Arial"/>
              </a:rPr>
              <a:t>, </a:t>
            </a:r>
            <a:r>
              <a:rPr sz="2200" spc="-5" dirty="0">
                <a:latin typeface="Courier New"/>
                <a:cs typeface="Courier New"/>
              </a:rPr>
              <a:t>LEVEL</a:t>
            </a:r>
            <a:r>
              <a:rPr sz="2200" spc="-5" dirty="0">
                <a:latin typeface="Arial"/>
                <a:cs typeface="Arial"/>
              </a:rPr>
              <a:t>, and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ROWNUM</a:t>
            </a:r>
            <a:endParaRPr sz="2200">
              <a:latin typeface="Courier New"/>
              <a:cs typeface="Courier New"/>
            </a:endParaRPr>
          </a:p>
          <a:p>
            <a:pPr marL="1009650">
              <a:lnSpc>
                <a:spcPct val="100000"/>
              </a:lnSpc>
              <a:spcBef>
                <a:spcPts val="160"/>
              </a:spcBef>
            </a:pPr>
            <a:r>
              <a:rPr sz="2200" spc="-5" dirty="0">
                <a:latin typeface="Arial"/>
                <a:cs typeface="Arial"/>
              </a:rPr>
              <a:t>pseudocolumns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Char char="–"/>
              <a:tabLst>
                <a:tab pos="1009650" algn="l"/>
                <a:tab pos="1010285" algn="l"/>
              </a:tabLst>
            </a:pPr>
            <a:r>
              <a:rPr sz="2200" dirty="0">
                <a:latin typeface="Arial"/>
                <a:cs typeface="Arial"/>
              </a:rPr>
              <a:t>Calls to </a:t>
            </a:r>
            <a:r>
              <a:rPr sz="2200" spc="-5" dirty="0">
                <a:latin typeface="Courier New"/>
                <a:cs typeface="Courier New"/>
              </a:rPr>
              <a:t>SYSDATE</a:t>
            </a:r>
            <a:r>
              <a:rPr sz="2200" spc="-5" dirty="0">
                <a:latin typeface="Arial"/>
                <a:cs typeface="Arial"/>
              </a:rPr>
              <a:t>, </a:t>
            </a:r>
            <a:r>
              <a:rPr sz="2200" spc="-5" dirty="0">
                <a:latin typeface="Courier New"/>
                <a:cs typeface="Courier New"/>
              </a:rPr>
              <a:t>UID</a:t>
            </a:r>
            <a:r>
              <a:rPr sz="2200" spc="-5" dirty="0">
                <a:latin typeface="Arial"/>
                <a:cs typeface="Arial"/>
              </a:rPr>
              <a:t>, </a:t>
            </a:r>
            <a:r>
              <a:rPr sz="2200" spc="-5" dirty="0">
                <a:latin typeface="Courier New"/>
                <a:cs typeface="Courier New"/>
              </a:rPr>
              <a:t>USER</a:t>
            </a:r>
            <a:r>
              <a:rPr sz="2200" spc="-5" dirty="0">
                <a:latin typeface="Arial"/>
                <a:cs typeface="Arial"/>
              </a:rPr>
              <a:t>, and </a:t>
            </a:r>
            <a:r>
              <a:rPr sz="2200" spc="-5" dirty="0">
                <a:latin typeface="Courier New"/>
                <a:cs typeface="Courier New"/>
              </a:rPr>
              <a:t>USERENV</a:t>
            </a:r>
            <a:r>
              <a:rPr sz="2200" spc="-78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685"/>
              </a:spcBef>
              <a:buClr>
                <a:srgbClr val="FF0000"/>
              </a:buClr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Arial"/>
                <a:cs typeface="Arial"/>
              </a:rPr>
              <a:t>Queries that refer to other values in other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rows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168400" marR="3103245" indent="-750570">
              <a:lnSpc>
                <a:spcPct val="101499"/>
              </a:lnSpc>
              <a:tabLst>
                <a:tab pos="2429510" algn="l"/>
              </a:tabLst>
            </a:pPr>
            <a:r>
              <a:rPr sz="1950" b="1" spc="10" dirty="0">
                <a:latin typeface="Courier New"/>
                <a:cs typeface="Courier New"/>
              </a:rPr>
              <a:t>...,</a:t>
            </a:r>
            <a:r>
              <a:rPr sz="1950" b="1" spc="1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salary	NUMBER(2)  CONSTRAINT</a:t>
            </a:r>
            <a:r>
              <a:rPr sz="1950" b="1" spc="-20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emp_salary_min</a:t>
            </a:r>
            <a:endParaRPr sz="1950">
              <a:latin typeface="Courier New"/>
              <a:cs typeface="Courier New"/>
            </a:endParaRPr>
          </a:p>
          <a:p>
            <a:pPr marR="283845" algn="ctr">
              <a:lnSpc>
                <a:spcPct val="100000"/>
              </a:lnSpc>
              <a:spcBef>
                <a:spcPts val="45"/>
              </a:spcBef>
            </a:pPr>
            <a:r>
              <a:rPr sz="1950" b="1" spc="5" dirty="0">
                <a:latin typeface="Courier New"/>
                <a:cs typeface="Courier New"/>
              </a:rPr>
              <a:t>CHECK (salary </a:t>
            </a:r>
            <a:r>
              <a:rPr sz="1950" b="1" spc="15" dirty="0">
                <a:latin typeface="Courier New"/>
                <a:cs typeface="Courier New"/>
              </a:rPr>
              <a:t>&gt;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0),...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10 -</a:t>
            </a:r>
            <a:r>
              <a:rPr spc="-75" dirty="0"/>
              <a:t> </a:t>
            </a:r>
            <a:r>
              <a:rPr spc="10" dirty="0"/>
              <a:t>27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950" y="563371"/>
            <a:ext cx="424497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>
                <a:latin typeface="Courier New"/>
                <a:cs typeface="Courier New"/>
              </a:rPr>
              <a:t>CREATE</a:t>
            </a:r>
            <a:r>
              <a:rPr spc="-975" dirty="0">
                <a:latin typeface="Courier New"/>
                <a:cs typeface="Courier New"/>
              </a:rPr>
              <a:t> </a:t>
            </a:r>
            <a:r>
              <a:rPr spc="5" dirty="0">
                <a:latin typeface="Courier New"/>
                <a:cs typeface="Courier New"/>
              </a:rPr>
              <a:t>TABLE</a:t>
            </a:r>
            <a:r>
              <a:rPr spc="5" dirty="0"/>
              <a:t>: Example</a:t>
            </a:r>
          </a:p>
        </p:txBody>
      </p:sp>
      <p:sp>
        <p:nvSpPr>
          <p:cNvPr id="3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0119" y="1203197"/>
            <a:ext cx="7999095" cy="5701030"/>
          </a:xfrm>
          <a:custGeom>
            <a:avLst/>
            <a:gdLst/>
            <a:ahLst/>
            <a:cxnLst/>
            <a:rect l="l" t="t" r="r" b="b"/>
            <a:pathLst>
              <a:path w="7999095" h="5701030">
                <a:moveTo>
                  <a:pt x="7998714" y="5700522"/>
                </a:moveTo>
                <a:lnTo>
                  <a:pt x="7998714" y="0"/>
                </a:lnTo>
                <a:lnTo>
                  <a:pt x="0" y="0"/>
                </a:lnTo>
                <a:lnTo>
                  <a:pt x="0" y="5700522"/>
                </a:lnTo>
                <a:lnTo>
                  <a:pt x="7998714" y="570052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0119" y="1203197"/>
            <a:ext cx="7999095" cy="5701030"/>
          </a:xfrm>
          <a:custGeom>
            <a:avLst/>
            <a:gdLst/>
            <a:ahLst/>
            <a:cxnLst/>
            <a:rect l="l" t="t" r="r" b="b"/>
            <a:pathLst>
              <a:path w="7999095" h="5701030">
                <a:moveTo>
                  <a:pt x="7998714" y="5700522"/>
                </a:moveTo>
                <a:lnTo>
                  <a:pt x="7998714" y="0"/>
                </a:lnTo>
                <a:lnTo>
                  <a:pt x="0" y="0"/>
                </a:lnTo>
                <a:lnTo>
                  <a:pt x="0" y="5700522"/>
                </a:lnTo>
                <a:lnTo>
                  <a:pt x="7998714" y="5700522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4005" y="1206499"/>
            <a:ext cx="298196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dirty="0">
                <a:latin typeface="Courier New"/>
                <a:cs typeface="Courier New"/>
              </a:rPr>
              <a:t>CREATE TABLE</a:t>
            </a:r>
            <a:r>
              <a:rPr sz="1750" b="1" spc="10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Courier New"/>
                <a:cs typeface="Courier New"/>
              </a:rPr>
              <a:t>employees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1183" y="1448810"/>
            <a:ext cx="1908175" cy="3691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005"/>
              </a:lnSpc>
              <a:spcBef>
                <a:spcPts val="105"/>
              </a:spcBef>
            </a:pPr>
            <a:r>
              <a:rPr sz="1750" b="1" dirty="0">
                <a:latin typeface="Courier New"/>
                <a:cs typeface="Courier New"/>
              </a:rPr>
              <a:t>(</a:t>
            </a:r>
            <a:r>
              <a:rPr sz="1750" b="1" spc="-15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Courier New"/>
                <a:cs typeface="Courier New"/>
              </a:rPr>
              <a:t>employee_id</a:t>
            </a:r>
            <a:endParaRPr sz="1750" dirty="0">
              <a:latin typeface="Courier New"/>
              <a:cs typeface="Courier New"/>
            </a:endParaRPr>
          </a:p>
          <a:p>
            <a:pPr marL="550545">
              <a:lnSpc>
                <a:spcPts val="1910"/>
              </a:lnSpc>
            </a:pPr>
            <a:r>
              <a:rPr sz="1750" b="1" dirty="0">
                <a:latin typeface="Courier New"/>
                <a:cs typeface="Courier New"/>
              </a:rPr>
              <a:t>CONSTRAINT</a:t>
            </a:r>
            <a:endParaRPr sz="1750" dirty="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</a:pPr>
            <a:r>
              <a:rPr sz="1750" b="1" dirty="0">
                <a:latin typeface="Courier New"/>
                <a:cs typeface="Courier New"/>
              </a:rPr>
              <a:t>,</a:t>
            </a:r>
            <a:r>
              <a:rPr sz="1750" b="1" spc="-10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Courier New"/>
                <a:cs typeface="Courier New"/>
              </a:rPr>
              <a:t>first_name</a:t>
            </a:r>
            <a:endParaRPr sz="1750" dirty="0">
              <a:latin typeface="Courier New"/>
              <a:cs typeface="Courier New"/>
            </a:endParaRPr>
          </a:p>
          <a:p>
            <a:pPr marL="12700">
              <a:lnSpc>
                <a:spcPts val="1914"/>
              </a:lnSpc>
            </a:pPr>
            <a:r>
              <a:rPr sz="1750" b="1" dirty="0">
                <a:latin typeface="Courier New"/>
                <a:cs typeface="Courier New"/>
              </a:rPr>
              <a:t>,</a:t>
            </a:r>
            <a:r>
              <a:rPr sz="1750" b="1" spc="-5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Courier New"/>
                <a:cs typeface="Courier New"/>
              </a:rPr>
              <a:t>last_name</a:t>
            </a:r>
            <a:endParaRPr sz="1750" dirty="0">
              <a:latin typeface="Courier New"/>
              <a:cs typeface="Courier New"/>
            </a:endParaRPr>
          </a:p>
          <a:p>
            <a:pPr marL="550545">
              <a:lnSpc>
                <a:spcPts val="1910"/>
              </a:lnSpc>
            </a:pPr>
            <a:r>
              <a:rPr sz="1750" b="1" dirty="0">
                <a:latin typeface="Courier New"/>
                <a:cs typeface="Courier New"/>
              </a:rPr>
              <a:t>CONSTRAINT</a:t>
            </a:r>
            <a:endParaRPr sz="1750" dirty="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</a:pPr>
            <a:r>
              <a:rPr sz="1750" b="1" dirty="0">
                <a:latin typeface="Courier New"/>
                <a:cs typeface="Courier New"/>
              </a:rPr>
              <a:t>, email</a:t>
            </a:r>
            <a:endParaRPr sz="1750" dirty="0">
              <a:latin typeface="Courier New"/>
              <a:cs typeface="Courier New"/>
            </a:endParaRPr>
          </a:p>
          <a:p>
            <a:pPr marL="550545" marR="5080">
              <a:lnSpc>
                <a:spcPts val="1910"/>
              </a:lnSpc>
              <a:spcBef>
                <a:spcPts val="130"/>
              </a:spcBef>
            </a:pPr>
            <a:r>
              <a:rPr sz="1750" b="1" dirty="0">
                <a:latin typeface="Courier New"/>
                <a:cs typeface="Courier New"/>
              </a:rPr>
              <a:t>CONSTRAINT  CONSTRAINT</a:t>
            </a:r>
            <a:endParaRPr sz="1750" dirty="0">
              <a:latin typeface="Courier New"/>
              <a:cs typeface="Courier New"/>
            </a:endParaRPr>
          </a:p>
          <a:p>
            <a:pPr marL="12700">
              <a:lnSpc>
                <a:spcPts val="1785"/>
              </a:lnSpc>
            </a:pPr>
            <a:r>
              <a:rPr sz="1750" b="1" dirty="0">
                <a:latin typeface="Courier New"/>
                <a:cs typeface="Courier New"/>
              </a:rPr>
              <a:t>,</a:t>
            </a:r>
            <a:r>
              <a:rPr sz="1750" b="1" spc="-35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Courier New"/>
                <a:cs typeface="Courier New"/>
              </a:rPr>
              <a:t>phone_number</a:t>
            </a:r>
            <a:endParaRPr sz="1750" dirty="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</a:pPr>
            <a:r>
              <a:rPr sz="1750" b="1" dirty="0">
                <a:latin typeface="Courier New"/>
                <a:cs typeface="Courier New"/>
              </a:rPr>
              <a:t>,</a:t>
            </a:r>
            <a:r>
              <a:rPr sz="1750" b="1" spc="-5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Courier New"/>
                <a:cs typeface="Courier New"/>
              </a:rPr>
              <a:t>hire_date</a:t>
            </a:r>
            <a:endParaRPr sz="1750" dirty="0">
              <a:latin typeface="Courier New"/>
              <a:cs typeface="Courier New"/>
            </a:endParaRPr>
          </a:p>
          <a:p>
            <a:pPr marL="550545">
              <a:lnSpc>
                <a:spcPts val="1910"/>
              </a:lnSpc>
            </a:pPr>
            <a:r>
              <a:rPr sz="1750" b="1" dirty="0">
                <a:latin typeface="Courier New"/>
                <a:cs typeface="Courier New"/>
              </a:rPr>
              <a:t>CONSTRAINT</a:t>
            </a:r>
            <a:endParaRPr sz="1750" dirty="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</a:pPr>
            <a:r>
              <a:rPr sz="1750" b="1" dirty="0">
                <a:latin typeface="Courier New"/>
                <a:cs typeface="Courier New"/>
              </a:rPr>
              <a:t>, job_id</a:t>
            </a:r>
            <a:endParaRPr sz="1750" dirty="0">
              <a:latin typeface="Courier New"/>
              <a:cs typeface="Courier New"/>
            </a:endParaRPr>
          </a:p>
          <a:p>
            <a:pPr marL="550545">
              <a:lnSpc>
                <a:spcPts val="1910"/>
              </a:lnSpc>
            </a:pPr>
            <a:r>
              <a:rPr sz="1750" b="1" dirty="0">
                <a:latin typeface="Courier New"/>
                <a:cs typeface="Courier New"/>
              </a:rPr>
              <a:t>CONSTRAINT</a:t>
            </a:r>
            <a:endParaRPr sz="1750" dirty="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</a:pPr>
            <a:r>
              <a:rPr sz="1750" b="1" dirty="0">
                <a:latin typeface="Courier New"/>
                <a:cs typeface="Courier New"/>
              </a:rPr>
              <a:t>, salary</a:t>
            </a:r>
            <a:endParaRPr sz="1750" dirty="0">
              <a:latin typeface="Courier New"/>
              <a:cs typeface="Courier New"/>
            </a:endParaRPr>
          </a:p>
          <a:p>
            <a:pPr marL="550545">
              <a:lnSpc>
                <a:spcPts val="2005"/>
              </a:lnSpc>
            </a:pPr>
            <a:r>
              <a:rPr sz="1750" b="1" dirty="0">
                <a:latin typeface="Courier New"/>
                <a:cs typeface="Courier New"/>
              </a:rPr>
              <a:t>CONSTRAINT</a:t>
            </a:r>
            <a:endParaRPr sz="17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6110" y="1448810"/>
            <a:ext cx="2444750" cy="2235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005"/>
              </a:lnSpc>
              <a:spcBef>
                <a:spcPts val="105"/>
              </a:spcBef>
            </a:pPr>
            <a:r>
              <a:rPr sz="1750" b="1" dirty="0">
                <a:latin typeface="Courier New"/>
                <a:cs typeface="Courier New"/>
              </a:rPr>
              <a:t>NUMBER(6)</a:t>
            </a:r>
            <a:endParaRPr sz="1750" dirty="0">
              <a:latin typeface="Courier New"/>
              <a:cs typeface="Courier New"/>
            </a:endParaRPr>
          </a:p>
          <a:p>
            <a:pPr marL="12700" marR="138430" indent="268605">
              <a:lnSpc>
                <a:spcPct val="91000"/>
              </a:lnSpc>
              <a:spcBef>
                <a:spcPts val="95"/>
              </a:spcBef>
            </a:pPr>
            <a:r>
              <a:rPr sz="1750" b="1" dirty="0">
                <a:latin typeface="Courier New"/>
                <a:cs typeface="Courier New"/>
              </a:rPr>
              <a:t>emp_em</a:t>
            </a:r>
            <a:r>
              <a:rPr sz="1750" b="1" spc="5" dirty="0">
                <a:latin typeface="Courier New"/>
                <a:cs typeface="Courier New"/>
              </a:rPr>
              <a:t>p</a:t>
            </a:r>
            <a:r>
              <a:rPr sz="1750" b="1" dirty="0">
                <a:latin typeface="Courier New"/>
                <a:cs typeface="Courier New"/>
              </a:rPr>
              <a:t>loyee_id  VARCHAR2(20)  VARCHAR2(25)</a:t>
            </a:r>
            <a:endParaRPr sz="1750" dirty="0">
              <a:latin typeface="Courier New"/>
              <a:cs typeface="Courier New"/>
            </a:endParaRPr>
          </a:p>
          <a:p>
            <a:pPr marL="12700" marR="5080" indent="267970">
              <a:lnSpc>
                <a:spcPts val="1910"/>
              </a:lnSpc>
              <a:spcBef>
                <a:spcPts val="40"/>
              </a:spcBef>
            </a:pPr>
            <a:r>
              <a:rPr sz="1750" b="1" dirty="0">
                <a:latin typeface="Courier New"/>
                <a:cs typeface="Courier New"/>
              </a:rPr>
              <a:t>emp_last_name_nn  VARCHAR2(25)</a:t>
            </a:r>
            <a:endParaRPr sz="1750" dirty="0">
              <a:latin typeface="Courier New"/>
              <a:cs typeface="Courier New"/>
            </a:endParaRPr>
          </a:p>
          <a:p>
            <a:pPr marL="281305" marR="541655">
              <a:lnSpc>
                <a:spcPts val="1910"/>
              </a:lnSpc>
            </a:pPr>
            <a:r>
              <a:rPr sz="1750" b="1" dirty="0">
                <a:latin typeface="Courier New"/>
                <a:cs typeface="Courier New"/>
              </a:rPr>
              <a:t>emp_em</a:t>
            </a:r>
            <a:r>
              <a:rPr sz="1750" b="1" spc="5" dirty="0">
                <a:latin typeface="Courier New"/>
                <a:cs typeface="Courier New"/>
              </a:rPr>
              <a:t>a</a:t>
            </a:r>
            <a:r>
              <a:rPr sz="1750" b="1" dirty="0">
                <a:latin typeface="Courier New"/>
                <a:cs typeface="Courier New"/>
              </a:rPr>
              <a:t>il_nn  emp_em</a:t>
            </a:r>
            <a:r>
              <a:rPr sz="1750" b="1" spc="5" dirty="0">
                <a:latin typeface="Courier New"/>
                <a:cs typeface="Courier New"/>
              </a:rPr>
              <a:t>a</a:t>
            </a:r>
            <a:r>
              <a:rPr sz="1750" b="1" dirty="0">
                <a:latin typeface="Courier New"/>
                <a:cs typeface="Courier New"/>
              </a:rPr>
              <a:t>il_uk</a:t>
            </a:r>
            <a:endParaRPr sz="1750" dirty="0">
              <a:latin typeface="Courier New"/>
              <a:cs typeface="Courier New"/>
            </a:endParaRPr>
          </a:p>
          <a:p>
            <a:pPr marL="12700">
              <a:lnSpc>
                <a:spcPts val="1880"/>
              </a:lnSpc>
            </a:pPr>
            <a:r>
              <a:rPr sz="1750" b="1" dirty="0">
                <a:latin typeface="Courier New"/>
                <a:cs typeface="Courier New"/>
              </a:rPr>
              <a:t>VARCHAR2(20)</a:t>
            </a:r>
            <a:endParaRPr sz="175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85909" y="3634160"/>
            <a:ext cx="2444750" cy="1506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005"/>
              </a:lnSpc>
              <a:spcBef>
                <a:spcPts val="105"/>
              </a:spcBef>
            </a:pPr>
            <a:r>
              <a:rPr sz="1750" b="1" dirty="0">
                <a:latin typeface="Courier New"/>
                <a:cs typeface="Courier New"/>
              </a:rPr>
              <a:t>DATE</a:t>
            </a:r>
            <a:endParaRPr sz="1750" dirty="0">
              <a:latin typeface="Courier New"/>
              <a:cs typeface="Courier New"/>
            </a:endParaRPr>
          </a:p>
          <a:p>
            <a:pPr marL="12700" marR="5080" indent="268605">
              <a:lnSpc>
                <a:spcPts val="1910"/>
              </a:lnSpc>
              <a:spcBef>
                <a:spcPts val="125"/>
              </a:spcBef>
            </a:pPr>
            <a:r>
              <a:rPr sz="1750" b="1" dirty="0">
                <a:latin typeface="Courier New"/>
                <a:cs typeface="Courier New"/>
              </a:rPr>
              <a:t>emp_hire_date_nn  VARCHAR2(10)</a:t>
            </a:r>
            <a:endParaRPr sz="1750" dirty="0">
              <a:latin typeface="Courier New"/>
              <a:cs typeface="Courier New"/>
            </a:endParaRPr>
          </a:p>
          <a:p>
            <a:pPr marL="12700" marR="810895" indent="268605">
              <a:lnSpc>
                <a:spcPts val="1910"/>
              </a:lnSpc>
              <a:spcBef>
                <a:spcPts val="5"/>
              </a:spcBef>
            </a:pPr>
            <a:r>
              <a:rPr sz="1750" b="1" dirty="0">
                <a:latin typeface="Courier New"/>
                <a:cs typeface="Courier New"/>
              </a:rPr>
              <a:t>emp_job_nn  NUMBER(8,2)</a:t>
            </a:r>
            <a:endParaRPr sz="1750" dirty="0">
              <a:latin typeface="Courier New"/>
              <a:cs typeface="Courier New"/>
            </a:endParaRPr>
          </a:p>
          <a:p>
            <a:pPr marL="281940">
              <a:lnSpc>
                <a:spcPts val="1880"/>
              </a:lnSpc>
            </a:pPr>
            <a:r>
              <a:rPr sz="1750" b="1" dirty="0">
                <a:latin typeface="Courier New"/>
                <a:cs typeface="Courier New"/>
              </a:rPr>
              <a:t>emp_salary_ck</a:t>
            </a:r>
            <a:endParaRPr sz="17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4635" y="1691880"/>
            <a:ext cx="150431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dirty="0">
                <a:latin typeface="Courier New"/>
                <a:cs typeface="Courier New"/>
              </a:rPr>
              <a:t>PRIMARY</a:t>
            </a:r>
            <a:r>
              <a:rPr sz="1750" b="1" spc="-40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Courier New"/>
                <a:cs typeface="Courier New"/>
              </a:rPr>
              <a:t>KEY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74456" y="2420330"/>
            <a:ext cx="110045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dirty="0">
                <a:latin typeface="Courier New"/>
                <a:cs typeface="Courier New"/>
              </a:rPr>
              <a:t>NOT</a:t>
            </a:r>
            <a:r>
              <a:rPr sz="1750" b="1" spc="-55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Courier New"/>
                <a:cs typeface="Courier New"/>
              </a:rPr>
              <a:t>NULL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74568" y="2905710"/>
            <a:ext cx="1101090" cy="5359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910"/>
              </a:lnSpc>
              <a:spcBef>
                <a:spcPts val="330"/>
              </a:spcBef>
            </a:pPr>
            <a:r>
              <a:rPr sz="1750" b="1" dirty="0">
                <a:latin typeface="Courier New"/>
                <a:cs typeface="Courier New"/>
              </a:rPr>
              <a:t>NOT</a:t>
            </a:r>
            <a:r>
              <a:rPr sz="1750" b="1" spc="-60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Courier New"/>
                <a:cs typeface="Courier New"/>
              </a:rPr>
              <a:t>NULL  UNIQUE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74456" y="3876471"/>
            <a:ext cx="110045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dirty="0">
                <a:latin typeface="Courier New"/>
                <a:cs typeface="Courier New"/>
              </a:rPr>
              <a:t>NOT</a:t>
            </a:r>
            <a:r>
              <a:rPr sz="1750" b="1" spc="-55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Courier New"/>
                <a:cs typeface="Courier New"/>
              </a:rPr>
              <a:t>NULL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75193" y="4361851"/>
            <a:ext cx="110045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dirty="0">
                <a:latin typeface="Courier New"/>
                <a:cs typeface="Courier New"/>
              </a:rPr>
              <a:t>NOT</a:t>
            </a:r>
            <a:r>
              <a:rPr sz="1750" b="1" spc="-55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Courier New"/>
                <a:cs typeface="Courier New"/>
              </a:rPr>
              <a:t>NULL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74746" y="4847231"/>
            <a:ext cx="217551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dirty="0">
                <a:latin typeface="Courier New"/>
                <a:cs typeface="Courier New"/>
              </a:rPr>
              <a:t>CHECK</a:t>
            </a:r>
            <a:r>
              <a:rPr sz="1750" b="1" spc="-25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Courier New"/>
                <a:cs typeface="Courier New"/>
              </a:rPr>
              <a:t>(salary&gt;0)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1161" y="5090301"/>
            <a:ext cx="5647690" cy="1022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005"/>
              </a:lnSpc>
              <a:spcBef>
                <a:spcPts val="105"/>
              </a:spcBef>
            </a:pPr>
            <a:r>
              <a:rPr sz="1750" b="1" dirty="0">
                <a:latin typeface="Courier New"/>
                <a:cs typeface="Courier New"/>
              </a:rPr>
              <a:t>, commission_pct</a:t>
            </a:r>
            <a:r>
              <a:rPr sz="1750" b="1" spc="10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Courier New"/>
                <a:cs typeface="Courier New"/>
              </a:rPr>
              <a:t>NUMBER(2,2)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  <a:tabLst>
                <a:tab pos="2297430" algn="l"/>
              </a:tabLst>
            </a:pPr>
            <a:r>
              <a:rPr sz="1750" b="1" dirty="0">
                <a:latin typeface="Courier New"/>
                <a:cs typeface="Courier New"/>
              </a:rPr>
              <a:t>,</a:t>
            </a:r>
            <a:r>
              <a:rPr sz="1750" b="1" spc="35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Courier New"/>
                <a:cs typeface="Courier New"/>
              </a:rPr>
              <a:t>manager_id	NUMBER(6)</a:t>
            </a:r>
            <a:endParaRPr sz="1750">
              <a:latin typeface="Courier New"/>
              <a:cs typeface="Courier New"/>
            </a:endParaRPr>
          </a:p>
          <a:p>
            <a:pPr marL="929640" marR="5080" indent="-134620">
              <a:lnSpc>
                <a:spcPts val="1910"/>
              </a:lnSpc>
              <a:spcBef>
                <a:spcPts val="125"/>
              </a:spcBef>
            </a:pPr>
            <a:r>
              <a:rPr sz="1750" b="1" dirty="0">
                <a:latin typeface="Courier New"/>
                <a:cs typeface="Courier New"/>
              </a:rPr>
              <a:t>CONSTRAINT </a:t>
            </a:r>
            <a:r>
              <a:rPr sz="1750" b="1" spc="5" dirty="0">
                <a:latin typeface="Courier New"/>
                <a:cs typeface="Courier New"/>
              </a:rPr>
              <a:t>emp_manager_fk </a:t>
            </a:r>
            <a:r>
              <a:rPr sz="1750" b="1" dirty="0">
                <a:latin typeface="Courier New"/>
                <a:cs typeface="Courier New"/>
              </a:rPr>
              <a:t>REFERENCES  employees</a:t>
            </a:r>
            <a:r>
              <a:rPr sz="1750" b="1" spc="5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Courier New"/>
                <a:cs typeface="Courier New"/>
              </a:rPr>
              <a:t>(employee_id)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01161" y="6061061"/>
            <a:ext cx="2042160" cy="5365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550545" marR="5080" indent="-538480">
              <a:lnSpc>
                <a:spcPts val="1910"/>
              </a:lnSpc>
              <a:spcBef>
                <a:spcPts val="330"/>
              </a:spcBef>
            </a:pPr>
            <a:r>
              <a:rPr sz="1750" b="1" dirty="0">
                <a:latin typeface="Courier New"/>
                <a:cs typeface="Courier New"/>
              </a:rPr>
              <a:t>, department_id  CONSTRAINT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86311" y="6061061"/>
            <a:ext cx="4058285" cy="536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005"/>
              </a:lnSpc>
              <a:spcBef>
                <a:spcPts val="105"/>
              </a:spcBef>
            </a:pPr>
            <a:r>
              <a:rPr sz="1750" b="1" dirty="0">
                <a:latin typeface="Courier New"/>
                <a:cs typeface="Courier New"/>
              </a:rPr>
              <a:t>NUMBER(4)</a:t>
            </a:r>
            <a:endParaRPr sz="1750">
              <a:latin typeface="Courier New"/>
              <a:cs typeface="Courier New"/>
            </a:endParaRPr>
          </a:p>
          <a:p>
            <a:pPr marL="281305">
              <a:lnSpc>
                <a:spcPts val="2005"/>
              </a:lnSpc>
              <a:tabLst>
                <a:tab pos="2700655" algn="l"/>
              </a:tabLst>
            </a:pPr>
            <a:r>
              <a:rPr sz="1750" b="1" spc="5" dirty="0">
                <a:latin typeface="Courier New"/>
                <a:cs typeface="Courier New"/>
              </a:rPr>
              <a:t>emp_dept_fk	</a:t>
            </a:r>
            <a:r>
              <a:rPr sz="1750" b="1" dirty="0">
                <a:latin typeface="Courier New"/>
                <a:cs typeface="Courier New"/>
              </a:rPr>
              <a:t>REFERENCES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42250" y="6546442"/>
            <a:ext cx="3923029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dirty="0">
                <a:latin typeface="Courier New"/>
                <a:cs typeface="Courier New"/>
              </a:rPr>
              <a:t>departments</a:t>
            </a:r>
            <a:r>
              <a:rPr sz="1750" b="1" spc="35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Courier New"/>
                <a:cs typeface="Courier New"/>
              </a:rPr>
              <a:t>(department_id));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10 -</a:t>
            </a:r>
            <a:r>
              <a:rPr spc="-75" dirty="0"/>
              <a:t> </a:t>
            </a:r>
            <a:r>
              <a:rPr spc="10" dirty="0"/>
              <a:t>28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84651" y="589280"/>
            <a:ext cx="367982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Violating</a:t>
            </a:r>
            <a:r>
              <a:rPr spc="-60" dirty="0"/>
              <a:t> </a:t>
            </a:r>
            <a:r>
              <a:rPr dirty="0"/>
              <a:t>Constraints</a:t>
            </a:r>
          </a:p>
        </p:txBody>
      </p:sp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258" y="2209038"/>
            <a:ext cx="8009890" cy="1097280"/>
          </a:xfrm>
          <a:custGeom>
            <a:avLst/>
            <a:gdLst/>
            <a:ahLst/>
            <a:cxnLst/>
            <a:rect l="l" t="t" r="r" b="b"/>
            <a:pathLst>
              <a:path w="8009890" h="1097279">
                <a:moveTo>
                  <a:pt x="8009382" y="1097279"/>
                </a:moveTo>
                <a:lnTo>
                  <a:pt x="8009382" y="0"/>
                </a:lnTo>
                <a:lnTo>
                  <a:pt x="0" y="0"/>
                </a:lnTo>
                <a:lnTo>
                  <a:pt x="0" y="1097280"/>
                </a:lnTo>
                <a:lnTo>
                  <a:pt x="8009382" y="109727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1258" y="2209038"/>
            <a:ext cx="8009890" cy="1097280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545"/>
              </a:spcBef>
            </a:pPr>
            <a:r>
              <a:rPr sz="1950" b="1" spc="5" dirty="0">
                <a:latin typeface="Courier New"/>
                <a:cs typeface="Courier New"/>
              </a:rPr>
              <a:t>UPDATE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employees</a:t>
            </a:r>
            <a:endParaRPr sz="1950">
              <a:latin typeface="Courier New"/>
              <a:cs typeface="Courier New"/>
            </a:endParaRPr>
          </a:p>
          <a:p>
            <a:pPr marL="116839" marR="3830954">
              <a:lnSpc>
                <a:spcPts val="2380"/>
              </a:lnSpc>
              <a:spcBef>
                <a:spcPts val="80"/>
              </a:spcBef>
              <a:tabLst>
                <a:tab pos="1167765" algn="l"/>
              </a:tabLst>
            </a:pPr>
            <a:r>
              <a:rPr sz="1950" b="1" spc="10" dirty="0">
                <a:latin typeface="Courier New"/>
                <a:cs typeface="Courier New"/>
              </a:rPr>
              <a:t>SET	</a:t>
            </a:r>
            <a:r>
              <a:rPr sz="1950" b="1" spc="5" dirty="0">
                <a:latin typeface="Courier New"/>
                <a:cs typeface="Courier New"/>
              </a:rPr>
              <a:t>department_id </a:t>
            </a:r>
            <a:r>
              <a:rPr sz="1950" b="1" spc="15" dirty="0">
                <a:latin typeface="Courier New"/>
                <a:cs typeface="Courier New"/>
              </a:rPr>
              <a:t>= </a:t>
            </a:r>
            <a:r>
              <a:rPr sz="1950" b="1" spc="5" dirty="0">
                <a:latin typeface="Courier New"/>
                <a:cs typeface="Courier New"/>
              </a:rPr>
              <a:t>55  WHERE	department_id </a:t>
            </a:r>
            <a:r>
              <a:rPr sz="1950" b="1" spc="15" dirty="0">
                <a:latin typeface="Courier New"/>
                <a:cs typeface="Courier New"/>
              </a:rPr>
              <a:t>=</a:t>
            </a:r>
            <a:r>
              <a:rPr sz="1950" b="1" spc="-3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110;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8" name="object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10917" y="2628138"/>
            <a:ext cx="2851150" cy="251460"/>
          </a:xfrm>
          <a:custGeom>
            <a:avLst/>
            <a:gdLst/>
            <a:ahLst/>
            <a:cxnLst/>
            <a:rect l="l" t="t" r="r" b="b"/>
            <a:pathLst>
              <a:path w="2851150" h="251460">
                <a:moveTo>
                  <a:pt x="2850642" y="251460"/>
                </a:moveTo>
                <a:lnTo>
                  <a:pt x="2850642" y="0"/>
                </a:lnTo>
                <a:lnTo>
                  <a:pt x="0" y="0"/>
                </a:lnTo>
                <a:lnTo>
                  <a:pt x="0" y="251460"/>
                </a:lnTo>
                <a:lnTo>
                  <a:pt x="2850642" y="251460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 descr="A error report"/>
          <p:cNvSpPr/>
          <p:nvPr/>
        </p:nvSpPr>
        <p:spPr>
          <a:xfrm>
            <a:off x="990225" y="3613403"/>
            <a:ext cx="8173951" cy="1520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641" y="3606546"/>
            <a:ext cx="8313420" cy="1546860"/>
          </a:xfrm>
          <a:custGeom>
            <a:avLst/>
            <a:gdLst/>
            <a:ahLst/>
            <a:cxnLst/>
            <a:rect l="l" t="t" r="r" b="b"/>
            <a:pathLst>
              <a:path w="8313420" h="1546860">
                <a:moveTo>
                  <a:pt x="8313420" y="1546860"/>
                </a:moveTo>
                <a:lnTo>
                  <a:pt x="8313420" y="0"/>
                </a:lnTo>
                <a:lnTo>
                  <a:pt x="0" y="0"/>
                </a:lnTo>
                <a:lnTo>
                  <a:pt x="0" y="1546860"/>
                </a:lnTo>
                <a:lnTo>
                  <a:pt x="8313420" y="1546860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0813" y="5578094"/>
            <a:ext cx="4131945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5" dirty="0">
                <a:latin typeface="Arial"/>
                <a:cs typeface="Arial"/>
              </a:rPr>
              <a:t>Department 55 does not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exist.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2500" y="4367784"/>
            <a:ext cx="8300084" cy="765175"/>
          </a:xfrm>
          <a:custGeom>
            <a:avLst/>
            <a:gdLst/>
            <a:ahLst/>
            <a:cxnLst/>
            <a:rect l="l" t="t" r="r" b="b"/>
            <a:pathLst>
              <a:path w="8300084" h="765175">
                <a:moveTo>
                  <a:pt x="8299704" y="765048"/>
                </a:moveTo>
                <a:lnTo>
                  <a:pt x="8299704" y="0"/>
                </a:lnTo>
                <a:lnTo>
                  <a:pt x="0" y="0"/>
                </a:lnTo>
                <a:lnTo>
                  <a:pt x="0" y="765048"/>
                </a:lnTo>
                <a:lnTo>
                  <a:pt x="8299704" y="765048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10 -</a:t>
            </a:r>
            <a:r>
              <a:rPr spc="-75" dirty="0"/>
              <a:t> </a:t>
            </a:r>
            <a:r>
              <a:rPr spc="10" dirty="0"/>
              <a:t>29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4651" y="589280"/>
            <a:ext cx="367982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Violating</a:t>
            </a:r>
            <a:r>
              <a:rPr spc="-60" dirty="0"/>
              <a:t> </a:t>
            </a:r>
            <a:r>
              <a:rPr dirty="0"/>
              <a:t>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698752"/>
            <a:ext cx="8012430" cy="763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sz="2400" spc="10" dirty="0">
                <a:latin typeface="Arial"/>
                <a:cs typeface="Arial"/>
              </a:rPr>
              <a:t>You </a:t>
            </a:r>
            <a:r>
              <a:rPr sz="2400" spc="5" dirty="0">
                <a:latin typeface="Arial"/>
                <a:cs typeface="Arial"/>
              </a:rPr>
              <a:t>cannot delete a row that contains a primary key that is  used as a foreign key in another table.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0119" y="2711957"/>
            <a:ext cx="8011159" cy="927735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116205" marR="4133215">
              <a:lnSpc>
                <a:spcPct val="101499"/>
              </a:lnSpc>
              <a:spcBef>
                <a:spcPts val="1030"/>
              </a:spcBef>
            </a:pPr>
            <a:r>
              <a:rPr sz="1950" b="1" spc="5" dirty="0">
                <a:latin typeface="Courier New"/>
                <a:cs typeface="Courier New"/>
              </a:rPr>
              <a:t>DELETE </a:t>
            </a:r>
            <a:r>
              <a:rPr sz="1950" b="1" spc="10" dirty="0">
                <a:latin typeface="Courier New"/>
                <a:cs typeface="Courier New"/>
              </a:rPr>
              <a:t>FROM </a:t>
            </a:r>
            <a:r>
              <a:rPr sz="1950" b="1" spc="5" dirty="0">
                <a:latin typeface="Courier New"/>
                <a:cs typeface="Courier New"/>
              </a:rPr>
              <a:t>departments  WHERE department_id </a:t>
            </a:r>
            <a:r>
              <a:rPr sz="1950" b="1" spc="15" dirty="0">
                <a:latin typeface="Courier New"/>
                <a:cs typeface="Courier New"/>
              </a:rPr>
              <a:t>=</a:t>
            </a:r>
            <a:r>
              <a:rPr sz="1950" b="1" spc="-1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60;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" name="object 5" descr="A error report"/>
          <p:cNvSpPr/>
          <p:nvPr/>
        </p:nvSpPr>
        <p:spPr>
          <a:xfrm>
            <a:off x="1000893" y="3833622"/>
            <a:ext cx="8173955" cy="1772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6310" y="3826764"/>
            <a:ext cx="8288655" cy="1786255"/>
          </a:xfrm>
          <a:custGeom>
            <a:avLst/>
            <a:gdLst/>
            <a:ahLst/>
            <a:cxnLst/>
            <a:rect l="l" t="t" r="r" b="b"/>
            <a:pathLst>
              <a:path w="8288655" h="1786254">
                <a:moveTo>
                  <a:pt x="8288274" y="1786127"/>
                </a:moveTo>
                <a:lnTo>
                  <a:pt x="8288274" y="0"/>
                </a:lnTo>
                <a:lnTo>
                  <a:pt x="0" y="0"/>
                </a:lnTo>
                <a:lnTo>
                  <a:pt x="0" y="1786128"/>
                </a:lnTo>
                <a:lnTo>
                  <a:pt x="8288274" y="1786127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3167" y="4431029"/>
            <a:ext cx="8258175" cy="1173480"/>
          </a:xfrm>
          <a:custGeom>
            <a:avLst/>
            <a:gdLst/>
            <a:ahLst/>
            <a:cxnLst/>
            <a:rect l="l" t="t" r="r" b="b"/>
            <a:pathLst>
              <a:path w="8258175" h="1173479">
                <a:moveTo>
                  <a:pt x="8257794" y="1173480"/>
                </a:moveTo>
                <a:lnTo>
                  <a:pt x="8257794" y="0"/>
                </a:lnTo>
                <a:lnTo>
                  <a:pt x="0" y="0"/>
                </a:lnTo>
                <a:lnTo>
                  <a:pt x="0" y="1173480"/>
                </a:lnTo>
                <a:lnTo>
                  <a:pt x="8257794" y="1173480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10 -</a:t>
            </a:r>
            <a:r>
              <a:rPr spc="-75" dirty="0"/>
              <a:t> </a:t>
            </a:r>
            <a:r>
              <a:rPr spc="10" dirty="0"/>
              <a:t>30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615" y="589280"/>
            <a:ext cx="27317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Lesson</a:t>
            </a:r>
            <a:r>
              <a:rPr spc="-55" dirty="0"/>
              <a:t> </a:t>
            </a:r>
            <a:r>
              <a:rPr dirty="0"/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799" y="7434206"/>
            <a:ext cx="466090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5" dirty="0">
                <a:latin typeface="Arial"/>
                <a:cs typeface="Arial"/>
              </a:rPr>
              <a:t>10 -</a:t>
            </a:r>
            <a:r>
              <a:rPr sz="1300" spc="-80" dirty="0">
                <a:latin typeface="Arial"/>
                <a:cs typeface="Arial"/>
              </a:rPr>
              <a:t> </a:t>
            </a:r>
            <a:fld id="{81D60167-4931-47E6-BA6A-407CBD079E47}" type="slidenum">
              <a:rPr sz="1300" spc="10" dirty="0">
                <a:latin typeface="Arial"/>
                <a:cs typeface="Arial"/>
              </a:rPr>
              <a:t>3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25470"/>
            <a:ext cx="8030845" cy="507365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70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Database objects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45"/>
              </a:spcBef>
              <a:buClr>
                <a:srgbClr val="FF0000"/>
              </a:buClr>
              <a:buChar char="–"/>
              <a:tabLst>
                <a:tab pos="1009650" algn="l"/>
                <a:tab pos="1010285" algn="l"/>
              </a:tabLst>
            </a:pPr>
            <a:r>
              <a:rPr sz="2200" dirty="0">
                <a:latin typeface="Arial"/>
                <a:cs typeface="Arial"/>
              </a:rPr>
              <a:t>Naming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rules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CREATE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TABLE</a:t>
            </a:r>
            <a:r>
              <a:rPr sz="2400" spc="-76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statement: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710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Access another user’s</a:t>
            </a:r>
            <a:r>
              <a:rPr sz="22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tables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DEFAULT</a:t>
            </a:r>
            <a:r>
              <a:rPr sz="2200" spc="-71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option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75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Data types</a:t>
            </a:r>
            <a:endParaRPr sz="2400">
              <a:latin typeface="Arial"/>
              <a:cs typeface="Arial"/>
            </a:endParaRPr>
          </a:p>
          <a:p>
            <a:pPr marL="519430" marR="5080" indent="-507365">
              <a:lnSpc>
                <a:spcPct val="100600"/>
              </a:lnSpc>
              <a:spcBef>
                <a:spcPts val="405"/>
              </a:spcBef>
              <a:buChar char="•"/>
              <a:tabLst>
                <a:tab pos="518795" algn="l"/>
                <a:tab pos="519430" algn="l"/>
                <a:tab pos="13449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Overview of constraints: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NOT</a:t>
            </a:r>
            <a:r>
              <a:rPr sz="2400" spc="-74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NULL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UNIQUE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 </a:t>
            </a:r>
            <a:r>
              <a:rPr sz="2400" spc="15" dirty="0">
                <a:solidFill>
                  <a:srgbClr val="999999"/>
                </a:solidFill>
                <a:latin typeface="Courier New"/>
                <a:cs typeface="Courier New"/>
              </a:rPr>
              <a:t>PRIMARY 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KEY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	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FOREIGN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KEY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CHECK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constraints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77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Creating a table using a</a:t>
            </a:r>
            <a:r>
              <a:rPr sz="2400" spc="2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subquery</a:t>
            </a:r>
            <a:endParaRPr sz="2400">
              <a:latin typeface="Arial"/>
              <a:cs typeface="Arial"/>
            </a:endParaRPr>
          </a:p>
          <a:p>
            <a:pPr marL="519430" indent="-507365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518795" algn="l"/>
                <a:tab pos="520065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ALTER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5" dirty="0">
                <a:solidFill>
                  <a:srgbClr val="999999"/>
                </a:solidFill>
                <a:latin typeface="Courier New"/>
                <a:cs typeface="Courier New"/>
              </a:rPr>
              <a:t>TABLE</a:t>
            </a:r>
            <a:endParaRPr sz="2400">
              <a:latin typeface="Courier New"/>
              <a:cs typeface="Courier New"/>
            </a:endParaRPr>
          </a:p>
          <a:p>
            <a:pPr marL="1009650" lvl="1" indent="-365125">
              <a:lnSpc>
                <a:spcPct val="100000"/>
              </a:lnSpc>
              <a:spcBef>
                <a:spcPts val="710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dirty="0">
                <a:solidFill>
                  <a:srgbClr val="999999"/>
                </a:solidFill>
                <a:latin typeface="Arial"/>
                <a:cs typeface="Arial"/>
              </a:rPr>
              <a:t>Read-only</a:t>
            </a:r>
            <a:r>
              <a:rPr sz="22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tables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414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DROP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TABLE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615" y="589280"/>
            <a:ext cx="27317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Lesson</a:t>
            </a:r>
            <a:r>
              <a:rPr spc="-55" dirty="0"/>
              <a:t> </a:t>
            </a:r>
            <a:r>
              <a:rPr dirty="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10 -</a:t>
            </a:r>
            <a:r>
              <a:rPr spc="-75" dirty="0"/>
              <a:t> </a:t>
            </a:r>
            <a:r>
              <a:rPr spc="10" dirty="0"/>
              <a:t>31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25470"/>
            <a:ext cx="8030845" cy="507365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70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Database objects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45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dirty="0">
                <a:solidFill>
                  <a:srgbClr val="999999"/>
                </a:solidFill>
                <a:latin typeface="Arial"/>
                <a:cs typeface="Arial"/>
              </a:rPr>
              <a:t>Naming</a:t>
            </a:r>
            <a:r>
              <a:rPr sz="22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999999"/>
                </a:solidFill>
                <a:latin typeface="Arial"/>
                <a:cs typeface="Arial"/>
              </a:rPr>
              <a:t>rules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CREATE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TABLE</a:t>
            </a:r>
            <a:r>
              <a:rPr sz="2400" spc="-76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statement: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710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Access another user’s</a:t>
            </a:r>
            <a:r>
              <a:rPr sz="22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tables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DEFAULT</a:t>
            </a:r>
            <a:r>
              <a:rPr sz="2200" spc="-71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option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75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Data types</a:t>
            </a:r>
            <a:endParaRPr sz="2400">
              <a:latin typeface="Arial"/>
              <a:cs typeface="Arial"/>
            </a:endParaRPr>
          </a:p>
          <a:p>
            <a:pPr marL="519430" marR="5080" indent="-507365">
              <a:lnSpc>
                <a:spcPct val="100600"/>
              </a:lnSpc>
              <a:spcBef>
                <a:spcPts val="405"/>
              </a:spcBef>
              <a:buChar char="•"/>
              <a:tabLst>
                <a:tab pos="518795" algn="l"/>
                <a:tab pos="519430" algn="l"/>
                <a:tab pos="13449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Overview of constraints: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NOT</a:t>
            </a:r>
            <a:r>
              <a:rPr sz="2400" spc="-74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NULL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UNIQUE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 </a:t>
            </a:r>
            <a:r>
              <a:rPr sz="2400" spc="15" dirty="0">
                <a:solidFill>
                  <a:srgbClr val="999999"/>
                </a:solidFill>
                <a:latin typeface="Courier New"/>
                <a:cs typeface="Courier New"/>
              </a:rPr>
              <a:t>PRIMARY 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KEY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	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FOREIGN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KEY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CHECK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constraints</a:t>
            </a:r>
            <a:endParaRPr sz="2400">
              <a:latin typeface="Arial"/>
              <a:cs typeface="Arial"/>
            </a:endParaRPr>
          </a:p>
          <a:p>
            <a:pPr marL="519430" indent="-507365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Char char="•"/>
              <a:tabLst>
                <a:tab pos="518795" algn="l"/>
                <a:tab pos="520065" algn="l"/>
              </a:tabLst>
            </a:pPr>
            <a:r>
              <a:rPr sz="2400" spc="5" dirty="0">
                <a:latin typeface="Arial"/>
                <a:cs typeface="Arial"/>
              </a:rPr>
              <a:t>Creating a table using a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subquery</a:t>
            </a:r>
            <a:endParaRPr sz="2400">
              <a:latin typeface="Arial"/>
              <a:cs typeface="Arial"/>
            </a:endParaRPr>
          </a:p>
          <a:p>
            <a:pPr marL="519430" indent="-507365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518795" algn="l"/>
                <a:tab pos="520065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ALTER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5" dirty="0">
                <a:solidFill>
                  <a:srgbClr val="999999"/>
                </a:solidFill>
                <a:latin typeface="Courier New"/>
                <a:cs typeface="Courier New"/>
              </a:rPr>
              <a:t>TABLE</a:t>
            </a:r>
            <a:endParaRPr sz="2400">
              <a:latin typeface="Courier New"/>
              <a:cs typeface="Courier New"/>
            </a:endParaRPr>
          </a:p>
          <a:p>
            <a:pPr marL="1009650" lvl="1" indent="-365125">
              <a:lnSpc>
                <a:spcPct val="100000"/>
              </a:lnSpc>
              <a:spcBef>
                <a:spcPts val="710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dirty="0">
                <a:solidFill>
                  <a:srgbClr val="999999"/>
                </a:solidFill>
                <a:latin typeface="Arial"/>
                <a:cs typeface="Arial"/>
              </a:rPr>
              <a:t>Read-only</a:t>
            </a:r>
            <a:r>
              <a:rPr sz="22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tables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414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DROP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TABLE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2027" y="589280"/>
            <a:ext cx="604520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Creating </a:t>
            </a:r>
            <a:r>
              <a:rPr spc="5" dirty="0"/>
              <a:t>a </a:t>
            </a:r>
            <a:r>
              <a:rPr dirty="0"/>
              <a:t>Table Using </a:t>
            </a:r>
            <a:r>
              <a:rPr spc="5" dirty="0"/>
              <a:t>a</a:t>
            </a:r>
            <a:r>
              <a:rPr spc="-30" dirty="0"/>
              <a:t> </a:t>
            </a:r>
            <a:r>
              <a:rPr dirty="0"/>
              <a:t>Subquery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78178"/>
            <a:ext cx="8246109" cy="763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080" indent="-506730">
              <a:lnSpc>
                <a:spcPct val="1008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Create a table and insert rows by combining the </a:t>
            </a:r>
            <a:r>
              <a:rPr sz="2400" spc="15" dirty="0">
                <a:latin typeface="Courier New"/>
                <a:cs typeface="Courier New"/>
              </a:rPr>
              <a:t>CREATE  </a:t>
            </a:r>
            <a:r>
              <a:rPr sz="2400" spc="10" dirty="0">
                <a:latin typeface="Courier New"/>
                <a:cs typeface="Courier New"/>
              </a:rPr>
              <a:t>TABLE</a:t>
            </a:r>
            <a:r>
              <a:rPr sz="2400" spc="-77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statement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and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AS</a:t>
            </a:r>
            <a:r>
              <a:rPr sz="2400" spc="-760" dirty="0">
                <a:latin typeface="Courier New"/>
                <a:cs typeface="Courier New"/>
              </a:rPr>
              <a:t> </a:t>
            </a:r>
            <a:r>
              <a:rPr sz="2400" i="1" spc="10" dirty="0">
                <a:latin typeface="Courier New"/>
                <a:cs typeface="Courier New"/>
              </a:rPr>
              <a:t>subquery</a:t>
            </a:r>
            <a:r>
              <a:rPr sz="2400" i="1" spc="-76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option.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0119" y="2523744"/>
            <a:ext cx="7983220" cy="913765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205">
              <a:lnSpc>
                <a:spcPts val="2165"/>
              </a:lnSpc>
            </a:pPr>
            <a:r>
              <a:rPr sz="1950" b="1" spc="5" dirty="0">
                <a:latin typeface="Courier New"/>
                <a:cs typeface="Courier New"/>
              </a:rPr>
              <a:t>CREATE TABLE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i="1" spc="5" dirty="0">
                <a:latin typeface="Courier New"/>
                <a:cs typeface="Courier New"/>
              </a:rPr>
              <a:t>table</a:t>
            </a:r>
            <a:endParaRPr sz="1950">
              <a:latin typeface="Courier New"/>
              <a:cs typeface="Courier New"/>
            </a:endParaRPr>
          </a:p>
          <a:p>
            <a:pPr marL="116205" marR="3084830" indent="1620520">
              <a:lnSpc>
                <a:spcPct val="101499"/>
              </a:lnSpc>
              <a:spcBef>
                <a:spcPts val="5"/>
              </a:spcBef>
            </a:pPr>
            <a:r>
              <a:rPr sz="1950" b="1" spc="5" dirty="0">
                <a:latin typeface="Courier New"/>
                <a:cs typeface="Courier New"/>
              </a:rPr>
              <a:t>[(</a:t>
            </a:r>
            <a:r>
              <a:rPr sz="1950" b="1" i="1" spc="5" dirty="0">
                <a:latin typeface="Courier New"/>
                <a:cs typeface="Courier New"/>
              </a:rPr>
              <a:t>column</a:t>
            </a:r>
            <a:r>
              <a:rPr sz="1950" b="1" spc="5" dirty="0">
                <a:latin typeface="Courier New"/>
                <a:cs typeface="Courier New"/>
              </a:rPr>
              <a:t>, </a:t>
            </a:r>
            <a:r>
              <a:rPr sz="1950" b="1" i="1" spc="5" dirty="0">
                <a:latin typeface="Courier New"/>
                <a:cs typeface="Courier New"/>
              </a:rPr>
              <a:t>column</a:t>
            </a:r>
            <a:r>
              <a:rPr sz="1950" b="1" spc="5" dirty="0">
                <a:latin typeface="Courier New"/>
                <a:cs typeface="Courier New"/>
              </a:rPr>
              <a:t>...)]  </a:t>
            </a:r>
            <a:r>
              <a:rPr sz="1950" b="1" spc="10" dirty="0">
                <a:latin typeface="Courier New"/>
                <a:cs typeface="Courier New"/>
              </a:rPr>
              <a:t>AS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i="1" spc="5" dirty="0">
                <a:latin typeface="Courier New"/>
                <a:cs typeface="Courier New"/>
              </a:rPr>
              <a:t>subquery;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544" y="3558803"/>
            <a:ext cx="8214995" cy="1205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080" indent="-506730">
              <a:lnSpc>
                <a:spcPct val="1008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Match the number of specified columns to the number of  subquery columns.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Define columns with column </a:t>
            </a:r>
            <a:r>
              <a:rPr sz="2400" spc="10" dirty="0">
                <a:latin typeface="Arial"/>
                <a:cs typeface="Arial"/>
              </a:rPr>
              <a:t>names </a:t>
            </a:r>
            <a:r>
              <a:rPr sz="2400" spc="5" dirty="0">
                <a:latin typeface="Arial"/>
                <a:cs typeface="Arial"/>
              </a:rPr>
              <a:t>and default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values.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10 -</a:t>
            </a:r>
            <a:r>
              <a:rPr spc="-75" dirty="0"/>
              <a:t> </a:t>
            </a:r>
            <a:r>
              <a:rPr spc="10" dirty="0"/>
              <a:t>32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2027" y="589280"/>
            <a:ext cx="604520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Creating </a:t>
            </a:r>
            <a:r>
              <a:rPr spc="5" dirty="0"/>
              <a:t>a </a:t>
            </a:r>
            <a:r>
              <a:rPr dirty="0"/>
              <a:t>Table Using </a:t>
            </a:r>
            <a:r>
              <a:rPr spc="5" dirty="0"/>
              <a:t>a</a:t>
            </a:r>
            <a:r>
              <a:rPr spc="-30" dirty="0"/>
              <a:t> </a:t>
            </a:r>
            <a:r>
              <a:rPr dirty="0"/>
              <a:t>Subquery</a:t>
            </a:r>
          </a:p>
        </p:txBody>
      </p:sp>
      <p:sp>
        <p:nvSpPr>
          <p:cNvPr id="2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0119" y="2247900"/>
            <a:ext cx="7983220" cy="2350770"/>
          </a:xfrm>
          <a:custGeom>
            <a:avLst/>
            <a:gdLst/>
            <a:ahLst/>
            <a:cxnLst/>
            <a:rect l="l" t="t" r="r" b="b"/>
            <a:pathLst>
              <a:path w="7983220" h="2350770">
                <a:moveTo>
                  <a:pt x="7982711" y="2350769"/>
                </a:moveTo>
                <a:lnTo>
                  <a:pt x="7982711" y="0"/>
                </a:lnTo>
                <a:lnTo>
                  <a:pt x="0" y="0"/>
                </a:lnTo>
                <a:lnTo>
                  <a:pt x="0" y="2350770"/>
                </a:lnTo>
                <a:lnTo>
                  <a:pt x="7982711" y="235076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0119" y="2247900"/>
            <a:ext cx="7983220" cy="2350770"/>
          </a:xfrm>
          <a:custGeom>
            <a:avLst/>
            <a:gdLst/>
            <a:ahLst/>
            <a:cxnLst/>
            <a:rect l="l" t="t" r="r" b="b"/>
            <a:pathLst>
              <a:path w="7983220" h="2350770">
                <a:moveTo>
                  <a:pt x="7982711" y="2350769"/>
                </a:moveTo>
                <a:lnTo>
                  <a:pt x="7982711" y="0"/>
                </a:lnTo>
                <a:lnTo>
                  <a:pt x="0" y="0"/>
                </a:lnTo>
                <a:lnTo>
                  <a:pt x="0" y="2350770"/>
                </a:lnTo>
                <a:lnTo>
                  <a:pt x="7982711" y="2350769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6705" y="2172716"/>
            <a:ext cx="2925445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720" marR="5080" indent="-300355">
              <a:lnSpc>
                <a:spcPct val="101499"/>
              </a:lnSpc>
              <a:spcBef>
                <a:spcPts val="95"/>
              </a:spcBef>
            </a:pPr>
            <a:r>
              <a:rPr sz="1950" b="1" spc="5" dirty="0">
                <a:latin typeface="Courier New"/>
                <a:cs typeface="Courier New"/>
              </a:rPr>
              <a:t>CREATE TABLE dept80  AS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142" y="2776974"/>
            <a:ext cx="913765" cy="15360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latin typeface="Courier New"/>
                <a:cs typeface="Courier New"/>
              </a:rPr>
              <a:t>SELECT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Times New Roman"/>
              <a:cs typeface="Times New Roman"/>
            </a:endParaRPr>
          </a:p>
          <a:p>
            <a:pPr marR="154940">
              <a:lnSpc>
                <a:spcPct val="101800"/>
              </a:lnSpc>
            </a:pPr>
            <a:r>
              <a:rPr sz="1950" b="1" spc="5" dirty="0">
                <a:latin typeface="Courier New"/>
                <a:cs typeface="Courier New"/>
              </a:rPr>
              <a:t>FROM  WHERE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78064" y="2776974"/>
            <a:ext cx="3465829" cy="1536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>
              <a:lnSpc>
                <a:spcPct val="101699"/>
              </a:lnSpc>
              <a:spcBef>
                <a:spcPts val="90"/>
              </a:spcBef>
            </a:pPr>
            <a:r>
              <a:rPr sz="1950" b="1" spc="5" dirty="0">
                <a:latin typeface="Courier New"/>
                <a:cs typeface="Courier New"/>
              </a:rPr>
              <a:t>employee_id, last_name,  salary*12 ANNSAL,  hire_date</a:t>
            </a:r>
            <a:endParaRPr sz="1950" dirty="0">
              <a:latin typeface="Courier New"/>
              <a:cs typeface="Courier New"/>
            </a:endParaRPr>
          </a:p>
          <a:p>
            <a:pPr marR="605155">
              <a:lnSpc>
                <a:spcPts val="2380"/>
              </a:lnSpc>
              <a:spcBef>
                <a:spcPts val="80"/>
              </a:spcBef>
            </a:pPr>
            <a:r>
              <a:rPr sz="1950" b="1" spc="5" dirty="0">
                <a:latin typeface="Courier New"/>
                <a:cs typeface="Courier New"/>
              </a:rPr>
              <a:t>employees  department_id </a:t>
            </a:r>
            <a:r>
              <a:rPr sz="1950" b="1" spc="15" dirty="0">
                <a:latin typeface="Courier New"/>
                <a:cs typeface="Courier New"/>
              </a:rPr>
              <a:t>=</a:t>
            </a:r>
            <a:r>
              <a:rPr sz="1950" b="1" spc="-40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80;</a:t>
            </a:r>
            <a:endParaRPr sz="1950" dirty="0">
              <a:latin typeface="Courier New"/>
              <a:cs typeface="Courier New"/>
            </a:endParaRPr>
          </a:p>
        </p:txBody>
      </p:sp>
      <p:sp>
        <p:nvSpPr>
          <p:cNvPr id="8" name="object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25524" y="2846832"/>
            <a:ext cx="4897755" cy="1460500"/>
          </a:xfrm>
          <a:custGeom>
            <a:avLst/>
            <a:gdLst/>
            <a:ahLst/>
            <a:cxnLst/>
            <a:rect l="l" t="t" r="r" b="b"/>
            <a:pathLst>
              <a:path w="4897755" h="1460500">
                <a:moveTo>
                  <a:pt x="4897374" y="1459991"/>
                </a:moveTo>
                <a:lnTo>
                  <a:pt x="4897374" y="0"/>
                </a:lnTo>
                <a:lnTo>
                  <a:pt x="0" y="0"/>
                </a:lnTo>
                <a:lnTo>
                  <a:pt x="0" y="1459992"/>
                </a:lnTo>
                <a:lnTo>
                  <a:pt x="4897374" y="1459991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0119" y="4905755"/>
            <a:ext cx="7983220" cy="482600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505"/>
              </a:spcBef>
            </a:pPr>
            <a:r>
              <a:rPr sz="1950" b="1" spc="5" dirty="0">
                <a:latin typeface="Courier New"/>
                <a:cs typeface="Courier New"/>
              </a:rPr>
              <a:t>DESCRIBE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dept80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0" name="object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077" y="4305300"/>
            <a:ext cx="2113026" cy="301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2803" y="5696727"/>
            <a:ext cx="4652763" cy="1069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8219" y="5639561"/>
            <a:ext cx="4716780" cy="1209040"/>
          </a:xfrm>
          <a:custGeom>
            <a:avLst/>
            <a:gdLst/>
            <a:ahLst/>
            <a:cxnLst/>
            <a:rect l="l" t="t" r="r" b="b"/>
            <a:pathLst>
              <a:path w="4716780" h="1209040">
                <a:moveTo>
                  <a:pt x="4716780" y="1208531"/>
                </a:moveTo>
                <a:lnTo>
                  <a:pt x="4716780" y="0"/>
                </a:lnTo>
                <a:lnTo>
                  <a:pt x="0" y="0"/>
                </a:lnTo>
                <a:lnTo>
                  <a:pt x="0" y="1208531"/>
                </a:lnTo>
                <a:lnTo>
                  <a:pt x="4716780" y="1208531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10 -</a:t>
            </a:r>
            <a:r>
              <a:rPr spc="-75" dirty="0"/>
              <a:t> </a:t>
            </a:r>
            <a:r>
              <a:rPr spc="10" dirty="0"/>
              <a:t>33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615" y="589280"/>
            <a:ext cx="27317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Lesson</a:t>
            </a:r>
            <a:r>
              <a:rPr spc="-55" dirty="0"/>
              <a:t> </a:t>
            </a:r>
            <a:r>
              <a:rPr dirty="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10 -</a:t>
            </a:r>
            <a:r>
              <a:rPr spc="-75" dirty="0"/>
              <a:t> </a:t>
            </a:r>
            <a:r>
              <a:rPr spc="10" dirty="0"/>
              <a:t>34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25470"/>
            <a:ext cx="8030845" cy="507365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70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Database objects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45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dirty="0">
                <a:solidFill>
                  <a:srgbClr val="999999"/>
                </a:solidFill>
                <a:latin typeface="Arial"/>
                <a:cs typeface="Arial"/>
              </a:rPr>
              <a:t>Naming</a:t>
            </a:r>
            <a:r>
              <a:rPr sz="22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999999"/>
                </a:solidFill>
                <a:latin typeface="Arial"/>
                <a:cs typeface="Arial"/>
              </a:rPr>
              <a:t>rules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CREATE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TABLE</a:t>
            </a:r>
            <a:r>
              <a:rPr sz="2400" spc="-76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statement: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710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Access another user’s</a:t>
            </a:r>
            <a:r>
              <a:rPr sz="22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tables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DEFAULT</a:t>
            </a:r>
            <a:r>
              <a:rPr sz="2200" spc="-71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option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75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Data types</a:t>
            </a:r>
            <a:endParaRPr sz="2400">
              <a:latin typeface="Arial"/>
              <a:cs typeface="Arial"/>
            </a:endParaRPr>
          </a:p>
          <a:p>
            <a:pPr marL="519430" marR="5080" indent="-507365">
              <a:lnSpc>
                <a:spcPct val="100600"/>
              </a:lnSpc>
              <a:spcBef>
                <a:spcPts val="405"/>
              </a:spcBef>
              <a:buChar char="•"/>
              <a:tabLst>
                <a:tab pos="518795" algn="l"/>
                <a:tab pos="519430" algn="l"/>
                <a:tab pos="13449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Overview of constraints: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NOT</a:t>
            </a:r>
            <a:r>
              <a:rPr sz="2400" spc="-74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NULL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UNIQUE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 </a:t>
            </a:r>
            <a:r>
              <a:rPr sz="2400" spc="15" dirty="0">
                <a:solidFill>
                  <a:srgbClr val="999999"/>
                </a:solidFill>
                <a:latin typeface="Courier New"/>
                <a:cs typeface="Courier New"/>
              </a:rPr>
              <a:t>PRIMARY 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KEY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	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FOREIGN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KEY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CHECK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constraints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77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Creating a table using a</a:t>
            </a:r>
            <a:r>
              <a:rPr sz="2400" spc="2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subquery</a:t>
            </a:r>
            <a:endParaRPr sz="2400">
              <a:latin typeface="Arial"/>
              <a:cs typeface="Arial"/>
            </a:endParaRPr>
          </a:p>
          <a:p>
            <a:pPr marL="519430" indent="-507365">
              <a:lnSpc>
                <a:spcPct val="100000"/>
              </a:lnSpc>
              <a:spcBef>
                <a:spcPts val="425"/>
              </a:spcBef>
              <a:buClr>
                <a:srgbClr val="FF0000"/>
              </a:buClr>
              <a:buFont typeface="Arial"/>
              <a:buChar char="•"/>
              <a:tabLst>
                <a:tab pos="518795" algn="l"/>
                <a:tab pos="520065" algn="l"/>
              </a:tabLst>
            </a:pPr>
            <a:r>
              <a:rPr sz="2400" spc="10" dirty="0">
                <a:latin typeface="Courier New"/>
                <a:cs typeface="Courier New"/>
              </a:rPr>
              <a:t>ALTER</a:t>
            </a:r>
            <a:r>
              <a:rPr sz="2400" spc="-770" dirty="0">
                <a:latin typeface="Courier New"/>
                <a:cs typeface="Courier New"/>
              </a:rPr>
              <a:t> </a:t>
            </a:r>
            <a:r>
              <a:rPr sz="2400" spc="15" dirty="0">
                <a:latin typeface="Courier New"/>
                <a:cs typeface="Courier New"/>
              </a:rPr>
              <a:t>TABLE</a:t>
            </a:r>
            <a:endParaRPr sz="2400">
              <a:latin typeface="Courier New"/>
              <a:cs typeface="Courier New"/>
            </a:endParaRPr>
          </a:p>
          <a:p>
            <a:pPr marL="1009650" lvl="1" indent="-365125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–"/>
              <a:tabLst>
                <a:tab pos="1009650" algn="l"/>
                <a:tab pos="1010285" algn="l"/>
              </a:tabLst>
            </a:pPr>
            <a:r>
              <a:rPr sz="2200" dirty="0">
                <a:latin typeface="Arial"/>
                <a:cs typeface="Arial"/>
              </a:rPr>
              <a:t>Read-only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tables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414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DROP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TABLE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0811" y="563371"/>
            <a:ext cx="4167504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>
                <a:latin typeface="Courier New"/>
                <a:cs typeface="Courier New"/>
              </a:rPr>
              <a:t>ALTER</a:t>
            </a:r>
            <a:r>
              <a:rPr spc="-950" dirty="0">
                <a:latin typeface="Courier New"/>
                <a:cs typeface="Courier New"/>
              </a:rPr>
              <a:t> </a:t>
            </a:r>
            <a:r>
              <a:rPr spc="5" dirty="0">
                <a:latin typeface="Courier New"/>
                <a:cs typeface="Courier New"/>
              </a:rPr>
              <a:t>TABLE</a:t>
            </a:r>
            <a:r>
              <a:rPr spc="-944" dirty="0">
                <a:latin typeface="Courier New"/>
                <a:cs typeface="Courier New"/>
              </a:rPr>
              <a:t> </a:t>
            </a:r>
            <a:r>
              <a:rPr spc="5" dirty="0"/>
              <a:t>Statement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10 -</a:t>
            </a:r>
            <a:r>
              <a:rPr spc="-75" dirty="0"/>
              <a:t> </a:t>
            </a:r>
            <a:r>
              <a:rPr spc="10" dirty="0"/>
              <a:t>35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582613"/>
            <a:ext cx="6319520" cy="316357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400" spc="10" dirty="0">
                <a:latin typeface="Arial"/>
                <a:cs typeface="Arial"/>
              </a:rPr>
              <a:t>Use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ALTER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TABLE</a:t>
            </a:r>
            <a:r>
              <a:rPr sz="2400" spc="-77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statement to: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10" dirty="0">
                <a:latin typeface="Arial"/>
                <a:cs typeface="Arial"/>
              </a:rPr>
              <a:t>Add </a:t>
            </a:r>
            <a:r>
              <a:rPr sz="2400" spc="5" dirty="0">
                <a:latin typeface="Arial"/>
                <a:cs typeface="Arial"/>
              </a:rPr>
              <a:t>a </a:t>
            </a:r>
            <a:r>
              <a:rPr sz="2400" spc="10" dirty="0">
                <a:latin typeface="Arial"/>
                <a:cs typeface="Arial"/>
              </a:rPr>
              <a:t>new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column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Modify an existing column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definition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Define a default value for the </a:t>
            </a:r>
            <a:r>
              <a:rPr sz="2400" spc="10" dirty="0">
                <a:latin typeface="Arial"/>
                <a:cs typeface="Arial"/>
              </a:rPr>
              <a:t>new</a:t>
            </a:r>
            <a:r>
              <a:rPr sz="2400" spc="5" dirty="0">
                <a:latin typeface="Arial"/>
                <a:cs typeface="Arial"/>
              </a:rPr>
              <a:t> column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Drop 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column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10" dirty="0">
                <a:latin typeface="Arial"/>
                <a:cs typeface="Arial"/>
              </a:rPr>
              <a:t>Rename </a:t>
            </a:r>
            <a:r>
              <a:rPr sz="2400" spc="5" dirty="0">
                <a:latin typeface="Arial"/>
                <a:cs typeface="Arial"/>
              </a:rPr>
              <a:t>a column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10" dirty="0">
                <a:latin typeface="Arial"/>
                <a:cs typeface="Arial"/>
              </a:rPr>
              <a:t>Change </a:t>
            </a:r>
            <a:r>
              <a:rPr sz="2400" spc="5" dirty="0">
                <a:latin typeface="Arial"/>
                <a:cs typeface="Arial"/>
              </a:rPr>
              <a:t>table to read-only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status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6497" y="589280"/>
            <a:ext cx="309689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Read-Only</a:t>
            </a:r>
            <a:r>
              <a:rPr spc="-65" dirty="0"/>
              <a:t> </a:t>
            </a:r>
            <a:r>
              <a:rPr spc="5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581089"/>
            <a:ext cx="8216900" cy="1764664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400" spc="10" dirty="0">
                <a:latin typeface="Arial"/>
                <a:cs typeface="Arial"/>
              </a:rPr>
              <a:t>You </a:t>
            </a:r>
            <a:r>
              <a:rPr sz="2400" spc="5" dirty="0">
                <a:latin typeface="Arial"/>
                <a:cs typeface="Arial"/>
              </a:rPr>
              <a:t>can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use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ALTER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TABLE</a:t>
            </a:r>
            <a:r>
              <a:rPr sz="2400" spc="-77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syntax to:</a:t>
            </a:r>
            <a:endParaRPr sz="2400">
              <a:latin typeface="Arial"/>
              <a:cs typeface="Arial"/>
            </a:endParaRPr>
          </a:p>
          <a:p>
            <a:pPr marL="644525" marR="5080" indent="-506730">
              <a:lnSpc>
                <a:spcPct val="100800"/>
              </a:lnSpc>
              <a:spcBef>
                <a:spcPts val="75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Put a table into read-only mode, which prevents </a:t>
            </a:r>
            <a:r>
              <a:rPr sz="2400" spc="10" dirty="0">
                <a:latin typeface="Arial"/>
                <a:cs typeface="Arial"/>
              </a:rPr>
              <a:t>DDL </a:t>
            </a:r>
            <a:r>
              <a:rPr sz="2400" spc="5" dirty="0">
                <a:latin typeface="Arial"/>
                <a:cs typeface="Arial"/>
              </a:rPr>
              <a:t>or  </a:t>
            </a:r>
            <a:r>
              <a:rPr sz="2400" spc="10" dirty="0">
                <a:latin typeface="Arial"/>
                <a:cs typeface="Arial"/>
              </a:rPr>
              <a:t>DML </a:t>
            </a:r>
            <a:r>
              <a:rPr sz="2400" spc="5" dirty="0">
                <a:latin typeface="Arial"/>
                <a:cs typeface="Arial"/>
              </a:rPr>
              <a:t>changes during table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maintenance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Put the table back into read/write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mode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3513" y="3718559"/>
            <a:ext cx="8677275" cy="1814830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595"/>
              </a:spcBef>
            </a:pPr>
            <a:r>
              <a:rPr sz="1750" b="1" dirty="0">
                <a:latin typeface="Courier New"/>
                <a:cs typeface="Courier New"/>
              </a:rPr>
              <a:t>ALTER TABLE employees READ</a:t>
            </a:r>
            <a:r>
              <a:rPr sz="1750" b="1" spc="20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Courier New"/>
                <a:cs typeface="Courier New"/>
              </a:rPr>
              <a:t>ONLY;</a:t>
            </a:r>
            <a:endParaRPr sz="1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5"/>
              </a:spcBef>
            </a:pPr>
            <a:r>
              <a:rPr sz="1750" b="1" dirty="0">
                <a:latin typeface="Courier New"/>
                <a:cs typeface="Courier New"/>
              </a:rPr>
              <a:t>-- perform table maintenance and</a:t>
            </a:r>
            <a:r>
              <a:rPr sz="1750" b="1" spc="45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Courier New"/>
                <a:cs typeface="Courier New"/>
              </a:rPr>
              <a:t>then</a:t>
            </a:r>
            <a:endParaRPr sz="1750">
              <a:latin typeface="Courier New"/>
              <a:cs typeface="Courier New"/>
            </a:endParaRPr>
          </a:p>
          <a:p>
            <a:pPr marL="116839">
              <a:lnSpc>
                <a:spcPct val="100000"/>
              </a:lnSpc>
              <a:spcBef>
                <a:spcPts val="15"/>
              </a:spcBef>
            </a:pPr>
            <a:r>
              <a:rPr sz="1750" b="1" dirty="0">
                <a:latin typeface="Courier New"/>
                <a:cs typeface="Courier New"/>
              </a:rPr>
              <a:t>-- return table back to read/write</a:t>
            </a:r>
            <a:r>
              <a:rPr sz="1750" b="1" spc="70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Courier New"/>
                <a:cs typeface="Courier New"/>
              </a:rPr>
              <a:t>mode</a:t>
            </a:r>
            <a:endParaRPr sz="1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</a:pPr>
            <a:r>
              <a:rPr sz="1750" b="1" dirty="0">
                <a:latin typeface="Courier New"/>
                <a:cs typeface="Courier New"/>
              </a:rPr>
              <a:t>ALTER TABLE employees READ</a:t>
            </a:r>
            <a:r>
              <a:rPr sz="1750" b="1" spc="20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Courier New"/>
                <a:cs typeface="Courier New"/>
              </a:rPr>
              <a:t>WRITE;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10 -</a:t>
            </a:r>
            <a:r>
              <a:rPr spc="-75" dirty="0"/>
              <a:t> </a:t>
            </a:r>
            <a:r>
              <a:rPr spc="10" dirty="0"/>
              <a:t>36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615" y="589280"/>
            <a:ext cx="27317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Lesson</a:t>
            </a:r>
            <a:r>
              <a:rPr spc="-55" dirty="0"/>
              <a:t> </a:t>
            </a:r>
            <a:r>
              <a:rPr dirty="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10 -</a:t>
            </a:r>
            <a:r>
              <a:rPr spc="-75" dirty="0"/>
              <a:t> </a:t>
            </a:r>
            <a:r>
              <a:rPr spc="10" dirty="0"/>
              <a:t>37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25470"/>
            <a:ext cx="8030845" cy="507365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70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Database objects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45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dirty="0">
                <a:solidFill>
                  <a:srgbClr val="999999"/>
                </a:solidFill>
                <a:latin typeface="Arial"/>
                <a:cs typeface="Arial"/>
              </a:rPr>
              <a:t>Naming</a:t>
            </a:r>
            <a:r>
              <a:rPr sz="22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999999"/>
                </a:solidFill>
                <a:latin typeface="Arial"/>
                <a:cs typeface="Arial"/>
              </a:rPr>
              <a:t>rules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CREATE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TABLE</a:t>
            </a:r>
            <a:r>
              <a:rPr sz="2400" spc="-76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statement: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710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Access another user’s</a:t>
            </a:r>
            <a:r>
              <a:rPr sz="22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tables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DEFAULT</a:t>
            </a:r>
            <a:r>
              <a:rPr sz="2200" spc="-71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option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75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Data types</a:t>
            </a:r>
            <a:endParaRPr sz="2400">
              <a:latin typeface="Arial"/>
              <a:cs typeface="Arial"/>
            </a:endParaRPr>
          </a:p>
          <a:p>
            <a:pPr marL="519430" marR="5080" indent="-507365">
              <a:lnSpc>
                <a:spcPct val="100600"/>
              </a:lnSpc>
              <a:spcBef>
                <a:spcPts val="405"/>
              </a:spcBef>
              <a:buChar char="•"/>
              <a:tabLst>
                <a:tab pos="518795" algn="l"/>
                <a:tab pos="519430" algn="l"/>
                <a:tab pos="13449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Overview of constraints: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NOT</a:t>
            </a:r>
            <a:r>
              <a:rPr sz="2400" spc="-74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NULL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UNIQUE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 </a:t>
            </a:r>
            <a:r>
              <a:rPr sz="2400" spc="15" dirty="0">
                <a:solidFill>
                  <a:srgbClr val="999999"/>
                </a:solidFill>
                <a:latin typeface="Courier New"/>
                <a:cs typeface="Courier New"/>
              </a:rPr>
              <a:t>PRIMARY 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KEY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	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FOREIGN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KEY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CHECK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constraints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77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Creating a table using a</a:t>
            </a:r>
            <a:r>
              <a:rPr sz="2400" spc="2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subquery</a:t>
            </a:r>
            <a:endParaRPr sz="2400">
              <a:latin typeface="Arial"/>
              <a:cs typeface="Arial"/>
            </a:endParaRPr>
          </a:p>
          <a:p>
            <a:pPr marL="519430" indent="-507365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518795" algn="l"/>
                <a:tab pos="520065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ALTER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5" dirty="0">
                <a:solidFill>
                  <a:srgbClr val="999999"/>
                </a:solidFill>
                <a:latin typeface="Courier New"/>
                <a:cs typeface="Courier New"/>
              </a:rPr>
              <a:t>TABLE</a:t>
            </a:r>
            <a:endParaRPr sz="2400">
              <a:latin typeface="Courier New"/>
              <a:cs typeface="Courier New"/>
            </a:endParaRPr>
          </a:p>
          <a:p>
            <a:pPr marL="1009650" lvl="1" indent="-365125">
              <a:lnSpc>
                <a:spcPct val="100000"/>
              </a:lnSpc>
              <a:spcBef>
                <a:spcPts val="710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dirty="0">
                <a:solidFill>
                  <a:srgbClr val="999999"/>
                </a:solidFill>
                <a:latin typeface="Arial"/>
                <a:cs typeface="Arial"/>
              </a:rPr>
              <a:t>Read-only</a:t>
            </a:r>
            <a:r>
              <a:rPr sz="22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tables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414"/>
              </a:spcBef>
              <a:buClr>
                <a:srgbClr val="FF0000"/>
              </a:buClr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Courier New"/>
                <a:cs typeface="Courier New"/>
              </a:rPr>
              <a:t>DROP</a:t>
            </a:r>
            <a:r>
              <a:rPr sz="2400" spc="-770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TABLE</a:t>
            </a:r>
            <a:r>
              <a:rPr sz="2400" spc="-77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7552" y="589280"/>
            <a:ext cx="299339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Dropping </a:t>
            </a:r>
            <a:r>
              <a:rPr spc="5" dirty="0"/>
              <a:t>a</a:t>
            </a:r>
            <a:r>
              <a:rPr spc="-60" dirty="0"/>
              <a:t> </a:t>
            </a:r>
            <a:r>
              <a:rPr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48931"/>
            <a:ext cx="8007984" cy="2066289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52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Moves </a:t>
            </a:r>
            <a:r>
              <a:rPr sz="2400" spc="5" dirty="0">
                <a:latin typeface="Arial"/>
                <a:cs typeface="Arial"/>
              </a:rPr>
              <a:t>a table to the recycle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bin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42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Removes </a:t>
            </a:r>
            <a:r>
              <a:rPr sz="2400" spc="5" dirty="0">
                <a:latin typeface="Arial"/>
                <a:cs typeface="Arial"/>
              </a:rPr>
              <a:t>the table and all its data entirely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5" dirty="0">
                <a:latin typeface="Arial"/>
                <a:cs typeface="Arial"/>
              </a:rPr>
              <a:t>the </a:t>
            </a:r>
            <a:r>
              <a:rPr sz="2400" spc="15" dirty="0">
                <a:latin typeface="Courier New"/>
                <a:cs typeface="Courier New"/>
              </a:rPr>
              <a:t>PURGE</a:t>
            </a:r>
            <a:endParaRPr sz="2400">
              <a:latin typeface="Courier New"/>
              <a:cs typeface="Courier New"/>
            </a:endParaRPr>
          </a:p>
          <a:p>
            <a:pPr marL="518795">
              <a:lnSpc>
                <a:spcPct val="100000"/>
              </a:lnSpc>
              <a:spcBef>
                <a:spcPts val="200"/>
              </a:spcBef>
            </a:pPr>
            <a:r>
              <a:rPr sz="2400" spc="5" dirty="0">
                <a:latin typeface="Arial"/>
                <a:cs typeface="Arial"/>
              </a:rPr>
              <a:t>clause is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specified</a:t>
            </a:r>
            <a:endParaRPr sz="2400">
              <a:latin typeface="Arial"/>
              <a:cs typeface="Arial"/>
            </a:endParaRPr>
          </a:p>
          <a:p>
            <a:pPr marL="518795" marR="640715" indent="-506730">
              <a:lnSpc>
                <a:spcPct val="100600"/>
              </a:lnSpc>
              <a:spcBef>
                <a:spcPts val="58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Invalidates dependent objects and removes object  privileges on the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077" y="3886200"/>
            <a:ext cx="7983855" cy="1005840"/>
          </a:xfrm>
          <a:custGeom>
            <a:avLst/>
            <a:gdLst/>
            <a:ahLst/>
            <a:cxnLst/>
            <a:rect l="l" t="t" r="r" b="b"/>
            <a:pathLst>
              <a:path w="7983855" h="1005839">
                <a:moveTo>
                  <a:pt x="7983474" y="1005839"/>
                </a:moveTo>
                <a:lnTo>
                  <a:pt x="7983474" y="0"/>
                </a:lnTo>
                <a:lnTo>
                  <a:pt x="0" y="0"/>
                </a:lnTo>
                <a:lnTo>
                  <a:pt x="0" y="1005840"/>
                </a:lnTo>
                <a:lnTo>
                  <a:pt x="7983474" y="100583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05077" y="3886200"/>
            <a:ext cx="7983855" cy="1005840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</a:pPr>
            <a:r>
              <a:rPr sz="1950" b="1" spc="10" dirty="0">
                <a:latin typeface="Courier New"/>
                <a:cs typeface="Courier New"/>
              </a:rPr>
              <a:t>DROP </a:t>
            </a:r>
            <a:r>
              <a:rPr sz="1950" b="1" spc="5" dirty="0">
                <a:latin typeface="Courier New"/>
                <a:cs typeface="Courier New"/>
              </a:rPr>
              <a:t>TABLE</a:t>
            </a:r>
            <a:r>
              <a:rPr sz="1950" b="1" spc="-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dept80;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" name="object 6" descr="Table drop succeeded"/>
          <p:cNvSpPr/>
          <p:nvPr/>
        </p:nvSpPr>
        <p:spPr>
          <a:xfrm>
            <a:off x="1088897" y="4640579"/>
            <a:ext cx="2539745" cy="239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CA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10 -</a:t>
            </a:r>
            <a:r>
              <a:rPr spc="-75" dirty="0"/>
              <a:t> </a:t>
            </a:r>
            <a:r>
              <a:rPr spc="10" dirty="0"/>
              <a:t>38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7973" y="589280"/>
            <a:ext cx="81343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Quiz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10 -</a:t>
            </a:r>
            <a:r>
              <a:rPr spc="-75" dirty="0"/>
              <a:t> </a:t>
            </a:r>
            <a:r>
              <a:rPr spc="10" dirty="0"/>
              <a:t>39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625296"/>
            <a:ext cx="7997190" cy="26035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spc="10" dirty="0">
                <a:latin typeface="Arial"/>
                <a:cs typeface="Arial"/>
              </a:rPr>
              <a:t>You </a:t>
            </a:r>
            <a:r>
              <a:rPr sz="2400" spc="5" dirty="0">
                <a:latin typeface="Arial"/>
                <a:cs typeface="Arial"/>
              </a:rPr>
              <a:t>can use constraints to do the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following:</a:t>
            </a:r>
            <a:endParaRPr sz="2400">
              <a:latin typeface="Arial"/>
              <a:cs typeface="Arial"/>
            </a:endParaRPr>
          </a:p>
          <a:p>
            <a:pPr marL="646430" marR="5080" indent="-508634">
              <a:lnSpc>
                <a:spcPct val="100800"/>
              </a:lnSpc>
              <a:spcBef>
                <a:spcPts val="575"/>
              </a:spcBef>
              <a:buClr>
                <a:srgbClr val="FF0000"/>
              </a:buClr>
              <a:buAutoNum type="arabicPeriod"/>
              <a:tabLst>
                <a:tab pos="646430" algn="l"/>
                <a:tab pos="647065" algn="l"/>
              </a:tabLst>
            </a:pPr>
            <a:r>
              <a:rPr sz="2400" spc="5" dirty="0">
                <a:latin typeface="Arial"/>
                <a:cs typeface="Arial"/>
              </a:rPr>
              <a:t>Enforce rules on the data in a table whenever a row is  inserted, updated, or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deleted.</a:t>
            </a:r>
            <a:endParaRPr sz="2400">
              <a:latin typeface="Arial"/>
              <a:cs typeface="Arial"/>
            </a:endParaRPr>
          </a:p>
          <a:p>
            <a:pPr marL="646430" indent="-50927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AutoNum type="arabicPeriod"/>
              <a:tabLst>
                <a:tab pos="646430" algn="l"/>
                <a:tab pos="647065" algn="l"/>
              </a:tabLst>
            </a:pPr>
            <a:r>
              <a:rPr sz="2400" spc="5" dirty="0">
                <a:latin typeface="Arial"/>
                <a:cs typeface="Arial"/>
              </a:rPr>
              <a:t>Prevent the deletion of a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table.</a:t>
            </a:r>
            <a:endParaRPr sz="2400">
              <a:latin typeface="Arial"/>
              <a:cs typeface="Arial"/>
            </a:endParaRPr>
          </a:p>
          <a:p>
            <a:pPr marL="646430" indent="-509270">
              <a:lnSpc>
                <a:spcPct val="100000"/>
              </a:lnSpc>
              <a:spcBef>
                <a:spcPts val="595"/>
              </a:spcBef>
              <a:buClr>
                <a:srgbClr val="FF0000"/>
              </a:buClr>
              <a:buAutoNum type="arabicPeriod"/>
              <a:tabLst>
                <a:tab pos="646430" algn="l"/>
                <a:tab pos="647065" algn="l"/>
              </a:tabLst>
            </a:pPr>
            <a:r>
              <a:rPr sz="2400" spc="5" dirty="0">
                <a:latin typeface="Arial"/>
                <a:cs typeface="Arial"/>
              </a:rPr>
              <a:t>Prevent the creation of 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table.</a:t>
            </a:r>
            <a:endParaRPr sz="2400">
              <a:latin typeface="Arial"/>
              <a:cs typeface="Arial"/>
            </a:endParaRPr>
          </a:p>
          <a:p>
            <a:pPr marL="646430" indent="-50927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AutoNum type="arabicPeriod"/>
              <a:tabLst>
                <a:tab pos="646430" algn="l"/>
                <a:tab pos="647065" algn="l"/>
              </a:tabLst>
            </a:pPr>
            <a:r>
              <a:rPr sz="2400" spc="5" dirty="0">
                <a:latin typeface="Arial"/>
                <a:cs typeface="Arial"/>
              </a:rPr>
              <a:t>Prevent the creation of data in a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table.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3634" y="589280"/>
            <a:ext cx="168275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10 -</a:t>
            </a:r>
            <a:r>
              <a:rPr spc="-75" dirty="0"/>
              <a:t> </a:t>
            </a:r>
            <a:r>
              <a:rPr spc="10" dirty="0"/>
              <a:t>40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678178"/>
            <a:ext cx="8627745" cy="3804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sz="2400" spc="5" dirty="0">
                <a:latin typeface="Arial"/>
                <a:cs typeface="Arial"/>
              </a:rPr>
              <a:t>In this lesson, you should have learned </a:t>
            </a:r>
            <a:r>
              <a:rPr sz="2400" spc="10" dirty="0">
                <a:latin typeface="Arial"/>
                <a:cs typeface="Arial"/>
              </a:rPr>
              <a:t>how </a:t>
            </a:r>
            <a:r>
              <a:rPr sz="2400" spc="5" dirty="0">
                <a:latin typeface="Arial"/>
                <a:cs typeface="Arial"/>
              </a:rPr>
              <a:t>to use the </a:t>
            </a:r>
            <a:r>
              <a:rPr sz="2400" spc="15" dirty="0">
                <a:latin typeface="Courier New"/>
                <a:cs typeface="Courier New"/>
              </a:rPr>
              <a:t>CREATE  </a:t>
            </a:r>
            <a:r>
              <a:rPr sz="2400" spc="10" dirty="0">
                <a:latin typeface="Courier New"/>
                <a:cs typeface="Courier New"/>
              </a:rPr>
              <a:t>TABLE</a:t>
            </a:r>
            <a:r>
              <a:rPr sz="2400" spc="-74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statement to create a table and include constraints: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Categorize the main database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Review the table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structure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List the data types that are available for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columns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595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Create a simple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644525" marR="483234" indent="-506730">
              <a:lnSpc>
                <a:spcPct val="100800"/>
              </a:lnSpc>
              <a:spcBef>
                <a:spcPts val="575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Explain </a:t>
            </a:r>
            <a:r>
              <a:rPr sz="2400" spc="10" dirty="0">
                <a:latin typeface="Arial"/>
                <a:cs typeface="Arial"/>
              </a:rPr>
              <a:t>how </a:t>
            </a:r>
            <a:r>
              <a:rPr sz="2400" spc="5" dirty="0">
                <a:latin typeface="Arial"/>
                <a:cs typeface="Arial"/>
              </a:rPr>
              <a:t>constraints are created at the time of table  creation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Describe </a:t>
            </a:r>
            <a:r>
              <a:rPr sz="2400" spc="10" dirty="0">
                <a:latin typeface="Arial"/>
                <a:cs typeface="Arial"/>
              </a:rPr>
              <a:t>how schema </a:t>
            </a:r>
            <a:r>
              <a:rPr sz="2400" spc="5" dirty="0">
                <a:latin typeface="Arial"/>
                <a:cs typeface="Arial"/>
              </a:rPr>
              <a:t>objects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work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4879" y="589280"/>
            <a:ext cx="307911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Database</a:t>
            </a:r>
            <a:r>
              <a:rPr spc="-65" dirty="0"/>
              <a:t> </a:t>
            </a:r>
            <a:r>
              <a:rPr spc="5" dirty="0"/>
              <a:t>Objects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799" y="7434206"/>
            <a:ext cx="466090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5" dirty="0">
                <a:latin typeface="Arial"/>
                <a:cs typeface="Arial"/>
              </a:rPr>
              <a:t>10 -</a:t>
            </a:r>
            <a:r>
              <a:rPr sz="1300" spc="-80" dirty="0">
                <a:latin typeface="Arial"/>
                <a:cs typeface="Arial"/>
              </a:rPr>
              <a:t> </a:t>
            </a:r>
            <a:fld id="{81D60167-4931-47E6-BA6A-407CBD079E47}" type="slidenum">
              <a:rPr sz="1300" spc="10" dirty="0">
                <a:latin typeface="Arial"/>
                <a:cs typeface="Arial"/>
              </a:rPr>
              <a:t>4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55800" y="2240660"/>
          <a:ext cx="7105015" cy="2805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9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294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Object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909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750" spc="-5" dirty="0">
                          <a:latin typeface="Arial"/>
                          <a:cs typeface="Arial"/>
                        </a:rPr>
                        <a:t>Table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Basic unit of storage; composed of</a:t>
                      </a:r>
                      <a:r>
                        <a:rPr sz="17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dirty="0">
                          <a:latin typeface="Arial"/>
                          <a:cs typeface="Arial"/>
                        </a:rPr>
                        <a:t>rows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031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50" spc="-5" dirty="0">
                          <a:latin typeface="Arial"/>
                          <a:cs typeface="Arial"/>
                        </a:rPr>
                        <a:t>View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 marR="316865">
                        <a:lnSpc>
                          <a:spcPct val="100899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Logically represents subsets of data from one or  more tables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750" spc="-5" dirty="0">
                          <a:latin typeface="Arial"/>
                          <a:cs typeface="Arial"/>
                        </a:rPr>
                        <a:t>Sequence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Generates numeric</a:t>
                      </a:r>
                      <a:r>
                        <a:rPr sz="17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dirty="0">
                          <a:latin typeface="Arial"/>
                          <a:cs typeface="Arial"/>
                        </a:rPr>
                        <a:t>values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50" spc="-5" dirty="0">
                          <a:latin typeface="Arial"/>
                          <a:cs typeface="Arial"/>
                        </a:rPr>
                        <a:t>Index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Improves the performance of some</a:t>
                      </a:r>
                      <a:r>
                        <a:rPr sz="175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dirty="0">
                          <a:latin typeface="Arial"/>
                          <a:cs typeface="Arial"/>
                        </a:rPr>
                        <a:t>queries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750" spc="-5" dirty="0">
                          <a:latin typeface="Arial"/>
                          <a:cs typeface="Arial"/>
                        </a:rPr>
                        <a:t>Synonym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Gives alternative name to an</a:t>
                      </a:r>
                      <a:r>
                        <a:rPr sz="175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dirty="0">
                          <a:latin typeface="Arial"/>
                          <a:cs typeface="Arial"/>
                        </a:rPr>
                        <a:t>object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0550" y="589280"/>
            <a:ext cx="378777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Practice 10:</a:t>
            </a:r>
            <a:r>
              <a:rPr spc="-65" dirty="0"/>
              <a:t> </a:t>
            </a:r>
            <a:r>
              <a:rPr spc="5" dirty="0"/>
              <a:t>Overview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10 -</a:t>
            </a:r>
            <a:r>
              <a:rPr spc="-75" dirty="0"/>
              <a:t> </a:t>
            </a:r>
            <a:r>
              <a:rPr spc="10" dirty="0"/>
              <a:t>41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626820"/>
            <a:ext cx="7888605" cy="30454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spc="5" dirty="0">
                <a:latin typeface="Arial"/>
                <a:cs typeface="Arial"/>
              </a:rPr>
              <a:t>This practice covers the following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topics: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Creating </a:t>
            </a:r>
            <a:r>
              <a:rPr sz="2400" spc="10" dirty="0">
                <a:latin typeface="Arial"/>
                <a:cs typeface="Arial"/>
              </a:rPr>
              <a:t>new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tables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425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Creating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new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table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by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using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CREATE</a:t>
            </a:r>
            <a:r>
              <a:rPr sz="2400" spc="-760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TABLE</a:t>
            </a:r>
            <a:r>
              <a:rPr sz="2400" spc="-760" dirty="0">
                <a:latin typeface="Courier New"/>
                <a:cs typeface="Courier New"/>
              </a:rPr>
              <a:t> </a:t>
            </a:r>
            <a:r>
              <a:rPr sz="2400" spc="15" dirty="0">
                <a:latin typeface="Courier New"/>
                <a:cs typeface="Courier New"/>
              </a:rPr>
              <a:t>AS</a:t>
            </a:r>
            <a:endParaRPr sz="2400">
              <a:latin typeface="Courier New"/>
              <a:cs typeface="Courier New"/>
            </a:endParaRPr>
          </a:p>
          <a:p>
            <a:pPr marL="644525">
              <a:lnSpc>
                <a:spcPct val="100000"/>
              </a:lnSpc>
              <a:spcBef>
                <a:spcPts val="200"/>
              </a:spcBef>
            </a:pPr>
            <a:r>
              <a:rPr sz="2400" spc="5" dirty="0">
                <a:latin typeface="Arial"/>
                <a:cs typeface="Arial"/>
              </a:rPr>
              <a:t>syntax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Verifying that tables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exist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Setting a table to read-only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status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595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Dropping tables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585" y="589280"/>
            <a:ext cx="244919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Naming</a:t>
            </a:r>
            <a:r>
              <a:rPr spc="-70" dirty="0"/>
              <a:t> </a:t>
            </a:r>
            <a:r>
              <a:rPr spc="5" dirty="0"/>
              <a:t>Rules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799" y="7434206"/>
            <a:ext cx="466090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5" dirty="0">
                <a:latin typeface="Arial"/>
                <a:cs typeface="Arial"/>
              </a:rPr>
              <a:t>10 -</a:t>
            </a:r>
            <a:r>
              <a:rPr sz="1300" spc="-80" dirty="0">
                <a:latin typeface="Arial"/>
                <a:cs typeface="Arial"/>
              </a:rPr>
              <a:t> </a:t>
            </a:r>
            <a:fld id="{81D60167-4931-47E6-BA6A-407CBD079E47}" type="slidenum">
              <a:rPr sz="1300" spc="10" dirty="0">
                <a:latin typeface="Arial"/>
                <a:cs typeface="Arial"/>
              </a:rPr>
              <a:t>5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626820"/>
            <a:ext cx="8116570" cy="30454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spc="5" dirty="0">
                <a:latin typeface="Arial"/>
                <a:cs typeface="Arial"/>
              </a:rPr>
              <a:t>Table </a:t>
            </a:r>
            <a:r>
              <a:rPr sz="2400" spc="10" dirty="0">
                <a:latin typeface="Arial"/>
                <a:cs typeface="Arial"/>
              </a:rPr>
              <a:t>names </a:t>
            </a:r>
            <a:r>
              <a:rPr sz="2400" spc="5" dirty="0">
                <a:latin typeface="Arial"/>
                <a:cs typeface="Arial"/>
              </a:rPr>
              <a:t>and column </a:t>
            </a:r>
            <a:r>
              <a:rPr sz="2400" spc="10" dirty="0">
                <a:latin typeface="Arial"/>
                <a:cs typeface="Arial"/>
              </a:rPr>
              <a:t>names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must: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Begin with 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letter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10" dirty="0">
                <a:latin typeface="Arial"/>
                <a:cs typeface="Arial"/>
              </a:rPr>
              <a:t>Be </a:t>
            </a:r>
            <a:r>
              <a:rPr sz="2400" spc="5" dirty="0">
                <a:latin typeface="Arial"/>
                <a:cs typeface="Arial"/>
              </a:rPr>
              <a:t>1–30 characters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long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Contain only A–Z, a–z, 0–9, _, $, and #</a:t>
            </a:r>
            <a:endParaRPr sz="2400">
              <a:latin typeface="Arial"/>
              <a:cs typeface="Arial"/>
            </a:endParaRPr>
          </a:p>
          <a:p>
            <a:pPr marL="644525" marR="5080" indent="-506730">
              <a:lnSpc>
                <a:spcPct val="100800"/>
              </a:lnSpc>
              <a:spcBef>
                <a:spcPts val="575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Not duplicate the </a:t>
            </a:r>
            <a:r>
              <a:rPr sz="2400" spc="10" dirty="0">
                <a:latin typeface="Arial"/>
                <a:cs typeface="Arial"/>
              </a:rPr>
              <a:t>name </a:t>
            </a:r>
            <a:r>
              <a:rPr sz="2400" spc="5" dirty="0">
                <a:latin typeface="Arial"/>
                <a:cs typeface="Arial"/>
              </a:rPr>
              <a:t>of another object </a:t>
            </a:r>
            <a:r>
              <a:rPr sz="2400" spc="10" dirty="0">
                <a:latin typeface="Arial"/>
                <a:cs typeface="Arial"/>
              </a:rPr>
              <a:t>owned </a:t>
            </a:r>
            <a:r>
              <a:rPr sz="2400" spc="5" dirty="0">
                <a:latin typeface="Arial"/>
                <a:cs typeface="Arial"/>
              </a:rPr>
              <a:t>by the  </a:t>
            </a:r>
            <a:r>
              <a:rPr sz="2400" spc="10" dirty="0">
                <a:latin typeface="Arial"/>
                <a:cs typeface="Arial"/>
              </a:rPr>
              <a:t>same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user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595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Not be an Oracle server–reserved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word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615" y="589280"/>
            <a:ext cx="27317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Lesson</a:t>
            </a:r>
            <a:r>
              <a:rPr spc="-55" dirty="0"/>
              <a:t> </a:t>
            </a:r>
            <a:r>
              <a:rPr dirty="0"/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799" y="7434206"/>
            <a:ext cx="466090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5" dirty="0">
                <a:latin typeface="Arial"/>
                <a:cs typeface="Arial"/>
              </a:rPr>
              <a:t>10 -</a:t>
            </a:r>
            <a:r>
              <a:rPr sz="1300" spc="-80" dirty="0">
                <a:latin typeface="Arial"/>
                <a:cs typeface="Arial"/>
              </a:rPr>
              <a:t> </a:t>
            </a:r>
            <a:fld id="{81D60167-4931-47E6-BA6A-407CBD079E47}" type="slidenum">
              <a:rPr sz="1300" spc="10" dirty="0">
                <a:latin typeface="Arial"/>
                <a:cs typeface="Arial"/>
              </a:rPr>
              <a:t>6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25470"/>
            <a:ext cx="8030845" cy="507365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70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Database objects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45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dirty="0">
                <a:solidFill>
                  <a:srgbClr val="999999"/>
                </a:solidFill>
                <a:latin typeface="Arial"/>
                <a:cs typeface="Arial"/>
              </a:rPr>
              <a:t>Naming</a:t>
            </a:r>
            <a:r>
              <a:rPr sz="22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999999"/>
                </a:solidFill>
                <a:latin typeface="Arial"/>
                <a:cs typeface="Arial"/>
              </a:rPr>
              <a:t>rules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409"/>
              </a:spcBef>
              <a:buClr>
                <a:srgbClr val="FF0000"/>
              </a:buClr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Courier New"/>
                <a:cs typeface="Courier New"/>
              </a:rPr>
              <a:t>CREATE</a:t>
            </a:r>
            <a:r>
              <a:rPr sz="2400" spc="-770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TABLE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statement: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Arial"/>
                <a:cs typeface="Arial"/>
              </a:rPr>
              <a:t>Access another user’s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tables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Courier New"/>
                <a:cs typeface="Courier New"/>
              </a:rPr>
              <a:t>DEFAULT</a:t>
            </a:r>
            <a:r>
              <a:rPr sz="2200" spc="-7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Arial"/>
                <a:cs typeface="Arial"/>
              </a:rPr>
              <a:t>option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75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Data types</a:t>
            </a:r>
            <a:endParaRPr sz="2400">
              <a:latin typeface="Arial"/>
              <a:cs typeface="Arial"/>
            </a:endParaRPr>
          </a:p>
          <a:p>
            <a:pPr marL="519430" marR="5080" indent="-507365">
              <a:lnSpc>
                <a:spcPct val="100600"/>
              </a:lnSpc>
              <a:spcBef>
                <a:spcPts val="405"/>
              </a:spcBef>
              <a:buChar char="•"/>
              <a:tabLst>
                <a:tab pos="518795" algn="l"/>
                <a:tab pos="519430" algn="l"/>
                <a:tab pos="13449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Overview of constraints: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NOT</a:t>
            </a:r>
            <a:r>
              <a:rPr sz="2400" spc="-74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NULL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UNIQUE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 </a:t>
            </a:r>
            <a:r>
              <a:rPr sz="2400" spc="15" dirty="0">
                <a:solidFill>
                  <a:srgbClr val="999999"/>
                </a:solidFill>
                <a:latin typeface="Courier New"/>
                <a:cs typeface="Courier New"/>
              </a:rPr>
              <a:t>PRIMARY 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KEY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	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FOREIGN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KEY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CHECK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constraints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77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Creating a table using a</a:t>
            </a:r>
            <a:r>
              <a:rPr sz="2400" spc="2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subquery</a:t>
            </a:r>
            <a:endParaRPr sz="2400">
              <a:latin typeface="Arial"/>
              <a:cs typeface="Arial"/>
            </a:endParaRPr>
          </a:p>
          <a:p>
            <a:pPr marL="519430" indent="-507365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518795" algn="l"/>
                <a:tab pos="520065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ALTER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5" dirty="0">
                <a:solidFill>
                  <a:srgbClr val="999999"/>
                </a:solidFill>
                <a:latin typeface="Courier New"/>
                <a:cs typeface="Courier New"/>
              </a:rPr>
              <a:t>TABLE</a:t>
            </a:r>
            <a:endParaRPr sz="2400">
              <a:latin typeface="Courier New"/>
              <a:cs typeface="Courier New"/>
            </a:endParaRPr>
          </a:p>
          <a:p>
            <a:pPr marL="1009650" lvl="1" indent="-365125">
              <a:lnSpc>
                <a:spcPct val="100000"/>
              </a:lnSpc>
              <a:spcBef>
                <a:spcPts val="710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dirty="0">
                <a:solidFill>
                  <a:srgbClr val="999999"/>
                </a:solidFill>
                <a:latin typeface="Arial"/>
                <a:cs typeface="Arial"/>
              </a:rPr>
              <a:t>Read-only</a:t>
            </a:r>
            <a:r>
              <a:rPr sz="22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tables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414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DROP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TABLE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1845" y="563371"/>
            <a:ext cx="438658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>
                <a:latin typeface="Courier New"/>
                <a:cs typeface="Courier New"/>
              </a:rPr>
              <a:t>CREATE</a:t>
            </a:r>
            <a:r>
              <a:rPr spc="-944" dirty="0">
                <a:latin typeface="Courier New"/>
                <a:cs typeface="Courier New"/>
              </a:rPr>
              <a:t> </a:t>
            </a:r>
            <a:r>
              <a:rPr spc="5" dirty="0">
                <a:latin typeface="Courier New"/>
                <a:cs typeface="Courier New"/>
              </a:rPr>
              <a:t>TABLE</a:t>
            </a:r>
            <a:r>
              <a:rPr spc="-940" dirty="0">
                <a:latin typeface="Courier New"/>
                <a:cs typeface="Courier New"/>
              </a:rPr>
              <a:t> </a:t>
            </a:r>
            <a:r>
              <a:rPr spc="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48062"/>
            <a:ext cx="4621530" cy="12515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53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You </a:t>
            </a:r>
            <a:r>
              <a:rPr sz="2400" spc="5" dirty="0">
                <a:latin typeface="Arial"/>
                <a:cs typeface="Arial"/>
              </a:rPr>
              <a:t>must have: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CREATE</a:t>
            </a:r>
            <a:r>
              <a:rPr sz="2200" spc="-7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TABLE</a:t>
            </a:r>
            <a:r>
              <a:rPr sz="2200" spc="-735" dirty="0">
                <a:latin typeface="Courier New"/>
                <a:cs typeface="Courier New"/>
              </a:rPr>
              <a:t> </a:t>
            </a:r>
            <a:r>
              <a:rPr sz="2200" dirty="0">
                <a:latin typeface="Arial"/>
                <a:cs typeface="Arial"/>
              </a:rPr>
              <a:t>privilege</a:t>
            </a:r>
            <a:endParaRPr sz="2200">
              <a:latin typeface="Arial"/>
              <a:cs typeface="Arial"/>
            </a:endParaRPr>
          </a:p>
          <a:p>
            <a:pPr marL="1009650" lvl="1" indent="-36576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Char char="–"/>
              <a:tabLst>
                <a:tab pos="1009650" algn="l"/>
                <a:tab pos="1010285" algn="l"/>
              </a:tabLst>
            </a:pP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storage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area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0119" y="3015995"/>
            <a:ext cx="7999095" cy="706120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95"/>
              </a:spcBef>
            </a:pPr>
            <a:r>
              <a:rPr sz="1950" b="1" spc="5" dirty="0">
                <a:latin typeface="Courier New"/>
                <a:cs typeface="Courier New"/>
              </a:rPr>
              <a:t>CREATE TABLE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[</a:t>
            </a:r>
            <a:r>
              <a:rPr sz="1950" b="1" i="1" spc="5" dirty="0">
                <a:latin typeface="Courier New"/>
                <a:cs typeface="Courier New"/>
              </a:rPr>
              <a:t>schema</a:t>
            </a:r>
            <a:r>
              <a:rPr sz="1950" b="1" spc="5" dirty="0">
                <a:latin typeface="Courier New"/>
                <a:cs typeface="Courier New"/>
              </a:rPr>
              <a:t>.]</a:t>
            </a:r>
            <a:r>
              <a:rPr sz="1950" b="1" i="1" spc="5" dirty="0">
                <a:latin typeface="Courier New"/>
                <a:cs typeface="Courier New"/>
              </a:rPr>
              <a:t>table</a:t>
            </a:r>
            <a:endParaRPr sz="1950">
              <a:latin typeface="Courier New"/>
              <a:cs typeface="Courier New"/>
            </a:endParaRPr>
          </a:p>
          <a:p>
            <a:pPr marL="1617345">
              <a:lnSpc>
                <a:spcPct val="100000"/>
              </a:lnSpc>
              <a:spcBef>
                <a:spcPts val="45"/>
              </a:spcBef>
            </a:pPr>
            <a:r>
              <a:rPr sz="1950" b="1" spc="5" dirty="0">
                <a:latin typeface="Courier New"/>
                <a:cs typeface="Courier New"/>
              </a:rPr>
              <a:t>(</a:t>
            </a:r>
            <a:r>
              <a:rPr sz="1950" b="1" i="1" spc="5" dirty="0">
                <a:latin typeface="Courier New"/>
                <a:cs typeface="Courier New"/>
              </a:rPr>
              <a:t>column datatype </a:t>
            </a:r>
            <a:r>
              <a:rPr sz="1950" b="1" spc="5" dirty="0">
                <a:latin typeface="Courier New"/>
                <a:cs typeface="Courier New"/>
              </a:rPr>
              <a:t>[DEFAULT </a:t>
            </a:r>
            <a:r>
              <a:rPr sz="1950" b="1" i="1" spc="5" dirty="0">
                <a:latin typeface="Courier New"/>
                <a:cs typeface="Courier New"/>
              </a:rPr>
              <a:t>expr</a:t>
            </a:r>
            <a:r>
              <a:rPr sz="1950" b="1" spc="5" dirty="0">
                <a:latin typeface="Courier New"/>
                <a:cs typeface="Courier New"/>
              </a:rPr>
              <a:t>][,</a:t>
            </a:r>
            <a:r>
              <a:rPr sz="1950" b="1" spc="2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...]);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544" y="3715711"/>
            <a:ext cx="7707630" cy="12725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You</a:t>
            </a:r>
            <a:r>
              <a:rPr sz="2400" spc="5" dirty="0">
                <a:latin typeface="Arial"/>
                <a:cs typeface="Arial"/>
              </a:rPr>
              <a:t> specify: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35"/>
              </a:spcBef>
              <a:buClr>
                <a:srgbClr val="FF0000"/>
              </a:buClr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Arial"/>
                <a:cs typeface="Arial"/>
              </a:rPr>
              <a:t>The table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name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20"/>
              </a:spcBef>
              <a:buClr>
                <a:srgbClr val="FF0000"/>
              </a:buClr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Arial"/>
                <a:cs typeface="Arial"/>
              </a:rPr>
              <a:t>The column name, column data type, and column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size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6460" y="5109692"/>
            <a:ext cx="1174038" cy="17150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0799" y="7434206"/>
            <a:ext cx="466090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5" dirty="0">
                <a:latin typeface="Arial"/>
                <a:cs typeface="Arial"/>
              </a:rPr>
              <a:t>10 -</a:t>
            </a:r>
            <a:r>
              <a:rPr sz="1300" spc="-80" dirty="0">
                <a:latin typeface="Arial"/>
                <a:cs typeface="Arial"/>
              </a:rPr>
              <a:t> </a:t>
            </a:r>
            <a:fld id="{81D60167-4931-47E6-BA6A-407CBD079E47}" type="slidenum">
              <a:rPr sz="1300" spc="10" dirty="0">
                <a:latin typeface="Arial"/>
                <a:cs typeface="Arial"/>
              </a:rPr>
              <a:t>7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454" y="589280"/>
            <a:ext cx="608901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Referencing Another User’s</a:t>
            </a:r>
            <a:r>
              <a:rPr spc="-60" dirty="0"/>
              <a:t> </a:t>
            </a:r>
            <a:r>
              <a:rPr spc="5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98752"/>
            <a:ext cx="7851775" cy="1572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223520" indent="-506730">
              <a:lnSpc>
                <a:spcPct val="1008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Tables belonging to other users are not in the user’s  schema.</a:t>
            </a:r>
            <a:endParaRPr sz="2400" dirty="0">
              <a:latin typeface="Arial"/>
              <a:cs typeface="Arial"/>
            </a:endParaRPr>
          </a:p>
          <a:p>
            <a:pPr marL="518795" marR="5080" indent="-506730">
              <a:lnSpc>
                <a:spcPct val="100600"/>
              </a:lnSpc>
              <a:spcBef>
                <a:spcPts val="58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You </a:t>
            </a:r>
            <a:r>
              <a:rPr sz="2400" spc="5" dirty="0">
                <a:latin typeface="Arial"/>
                <a:cs typeface="Arial"/>
              </a:rPr>
              <a:t>should use the owner’s </a:t>
            </a:r>
            <a:r>
              <a:rPr sz="2400" spc="10" dirty="0">
                <a:latin typeface="Arial"/>
                <a:cs typeface="Arial"/>
              </a:rPr>
              <a:t>name </a:t>
            </a:r>
            <a:r>
              <a:rPr sz="2400" spc="5" dirty="0">
                <a:latin typeface="Arial"/>
                <a:cs typeface="Arial"/>
              </a:rPr>
              <a:t>as a prefix to those  tables.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 descr="Referencing between UserA and UserB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312454" y="3597186"/>
            <a:ext cx="5375579" cy="1823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16908" y="4507991"/>
            <a:ext cx="1537335" cy="0"/>
          </a:xfrm>
          <a:custGeom>
            <a:avLst/>
            <a:gdLst/>
            <a:ahLst/>
            <a:cxnLst/>
            <a:rect l="l" t="t" r="r" b="b"/>
            <a:pathLst>
              <a:path w="1537335">
                <a:moveTo>
                  <a:pt x="0" y="0"/>
                </a:moveTo>
                <a:lnTo>
                  <a:pt x="1536954" y="0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561" y="4456938"/>
            <a:ext cx="104139" cy="102870"/>
          </a:xfrm>
          <a:custGeom>
            <a:avLst/>
            <a:gdLst/>
            <a:ahLst/>
            <a:cxnLst/>
            <a:rect l="l" t="t" r="r" b="b"/>
            <a:pathLst>
              <a:path w="104139" h="102870">
                <a:moveTo>
                  <a:pt x="103632" y="102870"/>
                </a:moveTo>
                <a:lnTo>
                  <a:pt x="103632" y="0"/>
                </a:lnTo>
                <a:lnTo>
                  <a:pt x="0" y="51816"/>
                </a:lnTo>
                <a:lnTo>
                  <a:pt x="103632" y="102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52338" y="4456938"/>
            <a:ext cx="104139" cy="102870"/>
          </a:xfrm>
          <a:custGeom>
            <a:avLst/>
            <a:gdLst/>
            <a:ahLst/>
            <a:cxnLst/>
            <a:rect l="l" t="t" r="r" b="b"/>
            <a:pathLst>
              <a:path w="104139" h="102870">
                <a:moveTo>
                  <a:pt x="103632" y="51816"/>
                </a:moveTo>
                <a:lnTo>
                  <a:pt x="0" y="0"/>
                </a:lnTo>
                <a:lnTo>
                  <a:pt x="0" y="102870"/>
                </a:lnTo>
                <a:lnTo>
                  <a:pt x="10363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06181" y="5321761"/>
            <a:ext cx="2847975" cy="1083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81405" indent="1074420">
              <a:lnSpc>
                <a:spcPct val="148000"/>
              </a:lnSpc>
              <a:spcBef>
                <a:spcPts val="95"/>
              </a:spcBef>
            </a:pPr>
            <a:r>
              <a:rPr sz="1750" b="1" dirty="0">
                <a:latin typeface="Courier New"/>
                <a:cs typeface="Courier New"/>
              </a:rPr>
              <a:t>USERA  SELECT</a:t>
            </a:r>
            <a:r>
              <a:rPr sz="1750" b="1" spc="-10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Courier New"/>
                <a:cs typeface="Courier New"/>
              </a:rPr>
              <a:t>*</a:t>
            </a:r>
            <a:endParaRPr sz="1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750" b="1" dirty="0">
                <a:latin typeface="Courier New"/>
                <a:cs typeface="Courier New"/>
              </a:rPr>
              <a:t>FROM</a:t>
            </a:r>
            <a:r>
              <a:rPr sz="1750" b="1" spc="5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Courier New"/>
                <a:cs typeface="Courier New"/>
              </a:rPr>
              <a:t>userB.employees;</a:t>
            </a:r>
            <a:endParaRPr sz="17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6443" y="5321761"/>
            <a:ext cx="2847975" cy="1083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81405" indent="1074420">
              <a:lnSpc>
                <a:spcPct val="148000"/>
              </a:lnSpc>
              <a:spcBef>
                <a:spcPts val="95"/>
              </a:spcBef>
            </a:pPr>
            <a:r>
              <a:rPr sz="1750" b="1" dirty="0">
                <a:latin typeface="Courier New"/>
                <a:cs typeface="Courier New"/>
              </a:rPr>
              <a:t>USERB  SELECT</a:t>
            </a:r>
            <a:r>
              <a:rPr sz="1750" b="1" spc="-10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Courier New"/>
                <a:cs typeface="Courier New"/>
              </a:rPr>
              <a:t>*</a:t>
            </a:r>
            <a:endParaRPr sz="1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750" b="1" dirty="0">
                <a:latin typeface="Courier New"/>
                <a:cs typeface="Courier New"/>
              </a:rPr>
              <a:t>FROM</a:t>
            </a:r>
            <a:r>
              <a:rPr sz="1750" b="1" spc="5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Courier New"/>
                <a:cs typeface="Courier New"/>
              </a:rPr>
              <a:t>userA.employees;</a:t>
            </a:r>
            <a:endParaRPr sz="175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0799" y="7434206"/>
            <a:ext cx="466090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5" dirty="0">
                <a:latin typeface="Arial"/>
                <a:cs typeface="Arial"/>
              </a:rPr>
              <a:t>10 -</a:t>
            </a:r>
            <a:r>
              <a:rPr sz="1300" spc="-80" dirty="0">
                <a:latin typeface="Arial"/>
                <a:cs typeface="Arial"/>
              </a:rPr>
              <a:t> </a:t>
            </a:r>
            <a:fld id="{81D60167-4931-47E6-BA6A-407CBD079E47}" type="slidenum">
              <a:rPr sz="1300" spc="10" dirty="0">
                <a:latin typeface="Arial"/>
                <a:cs typeface="Arial"/>
              </a:rPr>
              <a:t>8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2134" y="563371"/>
            <a:ext cx="282384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>
                <a:latin typeface="Courier New"/>
                <a:cs typeface="Courier New"/>
              </a:rPr>
              <a:t>DEFAULT</a:t>
            </a:r>
            <a:r>
              <a:rPr spc="-985" dirty="0">
                <a:latin typeface="Courier New"/>
                <a:cs typeface="Courier New"/>
              </a:rPr>
              <a:t> </a:t>
            </a:r>
            <a:r>
              <a:rPr dirty="0"/>
              <a:t>Option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700276"/>
            <a:ext cx="769620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114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Specify a default value for a column during an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insert.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9452" y="2258567"/>
            <a:ext cx="7993380" cy="621030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19748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555"/>
              </a:spcBef>
            </a:pPr>
            <a:r>
              <a:rPr sz="1950" b="1" spc="10" dirty="0">
                <a:latin typeface="Courier New"/>
                <a:cs typeface="Courier New"/>
              </a:rPr>
              <a:t>... </a:t>
            </a:r>
            <a:r>
              <a:rPr sz="1950" b="1" spc="5" dirty="0">
                <a:latin typeface="Courier New"/>
                <a:cs typeface="Courier New"/>
              </a:rPr>
              <a:t>hire_date </a:t>
            </a:r>
            <a:r>
              <a:rPr sz="1950" b="1" spc="10" dirty="0">
                <a:latin typeface="Courier New"/>
                <a:cs typeface="Courier New"/>
              </a:rPr>
              <a:t>DATE </a:t>
            </a:r>
            <a:r>
              <a:rPr sz="1950" b="1" spc="5" dirty="0">
                <a:latin typeface="Courier New"/>
                <a:cs typeface="Courier New"/>
              </a:rPr>
              <a:t>DEFAULT SYSDATE,</a:t>
            </a:r>
            <a:r>
              <a:rPr sz="1950" b="1" spc="-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...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544" y="3026150"/>
            <a:ext cx="8125459" cy="2014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247015" indent="-506730">
              <a:lnSpc>
                <a:spcPct val="1008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Literal values, expressions, or </a:t>
            </a:r>
            <a:r>
              <a:rPr sz="2400" spc="10" dirty="0">
                <a:latin typeface="Arial"/>
                <a:cs typeface="Arial"/>
              </a:rPr>
              <a:t>SQL </a:t>
            </a:r>
            <a:r>
              <a:rPr sz="2400" spc="5" dirty="0">
                <a:latin typeface="Arial"/>
                <a:cs typeface="Arial"/>
              </a:rPr>
              <a:t>functions are legal  values.</a:t>
            </a:r>
            <a:endParaRPr sz="2400" dirty="0">
              <a:latin typeface="Arial"/>
              <a:cs typeface="Arial"/>
            </a:endParaRPr>
          </a:p>
          <a:p>
            <a:pPr marL="518795" marR="262255" indent="-506730">
              <a:lnSpc>
                <a:spcPct val="100600"/>
              </a:lnSpc>
              <a:spcBef>
                <a:spcPts val="58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Another column’s </a:t>
            </a:r>
            <a:r>
              <a:rPr sz="2400" spc="10" dirty="0">
                <a:latin typeface="Arial"/>
                <a:cs typeface="Arial"/>
              </a:rPr>
              <a:t>name </a:t>
            </a:r>
            <a:r>
              <a:rPr sz="2400" spc="5" dirty="0">
                <a:latin typeface="Arial"/>
                <a:cs typeface="Arial"/>
              </a:rPr>
              <a:t>or a pseudocolumn are illegal  values.</a:t>
            </a:r>
            <a:endParaRPr sz="2400" dirty="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default data type must match the column data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type.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0119" y="5227320"/>
            <a:ext cx="7993380" cy="1676400"/>
          </a:xfrm>
          <a:custGeom>
            <a:avLst/>
            <a:gdLst/>
            <a:ahLst/>
            <a:cxnLst/>
            <a:rect l="l" t="t" r="r" b="b"/>
            <a:pathLst>
              <a:path w="7993380" h="1676400">
                <a:moveTo>
                  <a:pt x="7993380" y="1676400"/>
                </a:moveTo>
                <a:lnTo>
                  <a:pt x="7993380" y="0"/>
                </a:lnTo>
                <a:lnTo>
                  <a:pt x="0" y="0"/>
                </a:lnTo>
                <a:lnTo>
                  <a:pt x="0" y="1676400"/>
                </a:lnTo>
                <a:lnTo>
                  <a:pt x="7993380" y="167640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0119" y="5227320"/>
            <a:ext cx="7993380" cy="1676400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marR="4299585" algn="ctr">
              <a:lnSpc>
                <a:spcPct val="100000"/>
              </a:lnSpc>
            </a:pPr>
            <a:r>
              <a:rPr sz="1950" b="1" spc="5" dirty="0">
                <a:latin typeface="Courier New"/>
                <a:cs typeface="Courier New"/>
              </a:rPr>
              <a:t>CREATE TABLE</a:t>
            </a:r>
            <a:r>
              <a:rPr sz="1950" b="1" spc="-10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hire_dates</a:t>
            </a:r>
            <a:endParaRPr sz="1950">
              <a:latin typeface="Courier New"/>
              <a:cs typeface="Courier New"/>
            </a:endParaRPr>
          </a:p>
          <a:p>
            <a:pPr marR="1897380" algn="ctr">
              <a:lnSpc>
                <a:spcPct val="100000"/>
              </a:lnSpc>
              <a:spcBef>
                <a:spcPts val="40"/>
              </a:spcBef>
              <a:tabLst>
                <a:tab pos="1951355" algn="l"/>
              </a:tabLst>
            </a:pPr>
            <a:r>
              <a:rPr sz="1950" b="1" spc="10" dirty="0">
                <a:latin typeface="Courier New"/>
                <a:cs typeface="Courier New"/>
              </a:rPr>
              <a:t>(id	</a:t>
            </a:r>
            <a:r>
              <a:rPr sz="1950" b="1" spc="5" dirty="0">
                <a:latin typeface="Courier New"/>
                <a:cs typeface="Courier New"/>
              </a:rPr>
              <a:t>NUMBER(8),</a:t>
            </a:r>
            <a:endParaRPr sz="1950">
              <a:latin typeface="Courier New"/>
              <a:cs typeface="Courier New"/>
            </a:endParaRPr>
          </a:p>
          <a:p>
            <a:pPr marR="246379" algn="ctr">
              <a:lnSpc>
                <a:spcPct val="100000"/>
              </a:lnSpc>
              <a:spcBef>
                <a:spcPts val="40"/>
              </a:spcBef>
            </a:pPr>
            <a:r>
              <a:rPr sz="1950" b="1" spc="5" dirty="0">
                <a:latin typeface="Courier New"/>
                <a:cs typeface="Courier New"/>
              </a:rPr>
              <a:t>hire_date </a:t>
            </a:r>
            <a:r>
              <a:rPr sz="1950" b="1" spc="10" dirty="0">
                <a:latin typeface="Courier New"/>
                <a:cs typeface="Courier New"/>
              </a:rPr>
              <a:t>DATE </a:t>
            </a:r>
            <a:r>
              <a:rPr sz="1950" b="1" spc="5" dirty="0">
                <a:latin typeface="Courier New"/>
                <a:cs typeface="Courier New"/>
              </a:rPr>
              <a:t>DEFAULT</a:t>
            </a:r>
            <a:r>
              <a:rPr sz="1950" b="1" spc="-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SYSDATE);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8" name="object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46198" y="6233159"/>
            <a:ext cx="5243830" cy="262255"/>
          </a:xfrm>
          <a:custGeom>
            <a:avLst/>
            <a:gdLst/>
            <a:ahLst/>
            <a:cxnLst/>
            <a:rect l="l" t="t" r="r" b="b"/>
            <a:pathLst>
              <a:path w="5243830" h="262254">
                <a:moveTo>
                  <a:pt x="5243322" y="262127"/>
                </a:moveTo>
                <a:lnTo>
                  <a:pt x="5243322" y="0"/>
                </a:lnTo>
                <a:lnTo>
                  <a:pt x="0" y="0"/>
                </a:lnTo>
                <a:lnTo>
                  <a:pt x="0" y="262128"/>
                </a:lnTo>
                <a:lnTo>
                  <a:pt x="5243322" y="262127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 descr="able create succeeded"/>
          <p:cNvSpPr/>
          <p:nvPr/>
        </p:nvSpPr>
        <p:spPr>
          <a:xfrm>
            <a:off x="1005077" y="6568440"/>
            <a:ext cx="2113026" cy="302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0799" y="7434206"/>
            <a:ext cx="466090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5" dirty="0">
                <a:latin typeface="Arial"/>
                <a:cs typeface="Arial"/>
              </a:rPr>
              <a:t>10 -</a:t>
            </a:r>
            <a:r>
              <a:rPr sz="1300" spc="-80" dirty="0">
                <a:latin typeface="Arial"/>
                <a:cs typeface="Arial"/>
              </a:rPr>
              <a:t> </a:t>
            </a:r>
            <a:fld id="{81D60167-4931-47E6-BA6A-407CBD079E47}" type="slidenum">
              <a:rPr sz="1300" spc="10" dirty="0">
                <a:latin typeface="Arial"/>
                <a:cs typeface="Arial"/>
              </a:rPr>
              <a:t>9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2533</Words>
  <Application>Microsoft Office PowerPoint</Application>
  <PresentationFormat>Custom</PresentationFormat>
  <Paragraphs>454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Courier New</vt:lpstr>
      <vt:lpstr>Times New Roman</vt:lpstr>
      <vt:lpstr>Office Theme</vt:lpstr>
      <vt:lpstr>Using DDL Statements to Create and Manage Tables</vt:lpstr>
      <vt:lpstr>Objectives</vt:lpstr>
      <vt:lpstr>Lesson Agenda</vt:lpstr>
      <vt:lpstr>Database Objects</vt:lpstr>
      <vt:lpstr>Naming Rules</vt:lpstr>
      <vt:lpstr>Lesson Agenda</vt:lpstr>
      <vt:lpstr>CREATE TABLE Statement</vt:lpstr>
      <vt:lpstr>Referencing Another User’s Tables</vt:lpstr>
      <vt:lpstr>DEFAULT Option</vt:lpstr>
      <vt:lpstr>Creating Tables</vt:lpstr>
      <vt:lpstr>Lesson Agenda</vt:lpstr>
      <vt:lpstr>Data Types</vt:lpstr>
      <vt:lpstr>Datetime Data Types</vt:lpstr>
      <vt:lpstr>Lesson Agenda</vt:lpstr>
      <vt:lpstr>Including Constraints</vt:lpstr>
      <vt:lpstr>Constraint Guidelines</vt:lpstr>
      <vt:lpstr>Defining Constraints</vt:lpstr>
      <vt:lpstr>Defining Constraints</vt:lpstr>
      <vt:lpstr>NOT NULL Constraint</vt:lpstr>
      <vt:lpstr>UNIQUE Constraint</vt:lpstr>
      <vt:lpstr>UNIQUE Constraint</vt:lpstr>
      <vt:lpstr>PRIMARY KEY Constraint</vt:lpstr>
      <vt:lpstr>FOREIGN KEY Constraint</vt:lpstr>
      <vt:lpstr>FOREIGN KEY Constraint</vt:lpstr>
      <vt:lpstr>FOREIGN KEY Constraint: Keywords</vt:lpstr>
      <vt:lpstr>CHECK Constraint</vt:lpstr>
      <vt:lpstr>CREATE TABLE: Example</vt:lpstr>
      <vt:lpstr>Violating Constraints</vt:lpstr>
      <vt:lpstr>Violating Constraints</vt:lpstr>
      <vt:lpstr>Lesson Agenda</vt:lpstr>
      <vt:lpstr>Creating a Table Using a Subquery</vt:lpstr>
      <vt:lpstr>Creating a Table Using a Subquery</vt:lpstr>
      <vt:lpstr>Lesson Agenda</vt:lpstr>
      <vt:lpstr>ALTER TABLE Statement</vt:lpstr>
      <vt:lpstr>Read-Only Tables</vt:lpstr>
      <vt:lpstr>Lesson Agenda</vt:lpstr>
      <vt:lpstr>Dropping a Table</vt:lpstr>
      <vt:lpstr>Quiz</vt:lpstr>
      <vt:lpstr>Summary</vt:lpstr>
      <vt:lpstr>Practice 10: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Les10.ppt [Read-Only]</dc:title>
  <dc:creator>vlnarasi</dc:creator>
  <cp:lastModifiedBy>Linchen Wang</cp:lastModifiedBy>
  <cp:revision>1</cp:revision>
  <dcterms:created xsi:type="dcterms:W3CDTF">2020-12-06T23:57:53Z</dcterms:created>
  <dcterms:modified xsi:type="dcterms:W3CDTF">2020-12-07T07:19:26Z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2009-10-11T00:00:00Z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2020-12-06T00:00:00Z</vt:filetime>
  </property>
</Properties>
</file>