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6E8B3A-A264-4056-9438-0E3A99CDCD70}" v="1" dt="2020-12-07T06:36:40.39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96" y="8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chen Wang" userId="23edae9413cede3f" providerId="LiveId" clId="{9F6E8B3A-A264-4056-9438-0E3A99CDCD70}"/>
    <pc:docChg chg="undo custSel modSld">
      <pc:chgData name="Linchen Wang" userId="23edae9413cede3f" providerId="LiveId" clId="{9F6E8B3A-A264-4056-9438-0E3A99CDCD70}" dt="2020-12-07T06:49:21.783" v="646" actId="13244"/>
      <pc:docMkLst>
        <pc:docMk/>
      </pc:docMkLst>
      <pc:sldChg chg="modSp mod">
        <pc:chgData name="Linchen Wang" userId="23edae9413cede3f" providerId="LiveId" clId="{9F6E8B3A-A264-4056-9438-0E3A99CDCD70}" dt="2020-12-07T06:34:23.386" v="558" actId="13244"/>
        <pc:sldMkLst>
          <pc:docMk/>
          <pc:sldMk cId="0" sldId="256"/>
        </pc:sldMkLst>
        <pc:spChg chg="mod">
          <ac:chgData name="Linchen Wang" userId="23edae9413cede3f" providerId="LiveId" clId="{9F6E8B3A-A264-4056-9438-0E3A99CDCD70}" dt="2020-12-07T06:22:55.389" v="0" actId="962"/>
          <ac:spMkLst>
            <pc:docMk/>
            <pc:sldMk cId="0" sldId="256"/>
            <ac:spMk id="2" creationId="{00000000-0000-0000-0000-000000000000}"/>
          </ac:spMkLst>
        </pc:spChg>
        <pc:spChg chg="mod ord">
          <ac:chgData name="Linchen Wang" userId="23edae9413cede3f" providerId="LiveId" clId="{9F6E8B3A-A264-4056-9438-0E3A99CDCD70}" dt="2020-12-07T06:34:23.386" v="558" actId="13244"/>
          <ac:spMkLst>
            <pc:docMk/>
            <pc:sldMk cId="0" sldId="256"/>
            <ac:spMk id="3" creationId="{00000000-0000-0000-0000-000000000000}"/>
          </ac:spMkLst>
        </pc:spChg>
        <pc:spChg chg="ord">
          <ac:chgData name="Linchen Wang" userId="23edae9413cede3f" providerId="LiveId" clId="{9F6E8B3A-A264-4056-9438-0E3A99CDCD70}" dt="2020-12-07T06:34:13.376" v="556" actId="13244"/>
          <ac:spMkLst>
            <pc:docMk/>
            <pc:sldMk cId="0" sldId="256"/>
            <ac:spMk id="5" creationId="{00000000-0000-0000-0000-000000000000}"/>
          </ac:spMkLst>
        </pc:spChg>
      </pc:sldChg>
      <pc:sldChg chg="modSp mod">
        <pc:chgData name="Linchen Wang" userId="23edae9413cede3f" providerId="LiveId" clId="{9F6E8B3A-A264-4056-9438-0E3A99CDCD70}" dt="2020-12-07T06:34:41.110" v="561" actId="13244"/>
        <pc:sldMkLst>
          <pc:docMk/>
          <pc:sldMk cId="0" sldId="260"/>
        </pc:sldMkLst>
        <pc:spChg chg="mod">
          <ac:chgData name="Linchen Wang" userId="23edae9413cede3f" providerId="LiveId" clId="{9F6E8B3A-A264-4056-9438-0E3A99CDCD70}" dt="2020-12-07T06:23:12.473" v="23" actId="962"/>
          <ac:spMkLst>
            <pc:docMk/>
            <pc:sldMk cId="0" sldId="260"/>
            <ac:spMk id="4" creationId="{00000000-0000-0000-0000-000000000000}"/>
          </ac:spMkLst>
        </pc:spChg>
        <pc:spChg chg="mod">
          <ac:chgData name="Linchen Wang" userId="23edae9413cede3f" providerId="LiveId" clId="{9F6E8B3A-A264-4056-9438-0E3A99CDCD70}" dt="2020-12-07T06:23:14.947" v="24" actId="962"/>
          <ac:spMkLst>
            <pc:docMk/>
            <pc:sldMk cId="0" sldId="260"/>
            <ac:spMk id="5" creationId="{00000000-0000-0000-0000-000000000000}"/>
          </ac:spMkLst>
        </pc:spChg>
        <pc:spChg chg="ord">
          <ac:chgData name="Linchen Wang" userId="23edae9413cede3f" providerId="LiveId" clId="{9F6E8B3A-A264-4056-9438-0E3A99CDCD70}" dt="2020-12-07T06:34:39.806" v="560" actId="13244"/>
          <ac:spMkLst>
            <pc:docMk/>
            <pc:sldMk cId="0" sldId="260"/>
            <ac:spMk id="11" creationId="{00000000-0000-0000-0000-000000000000}"/>
          </ac:spMkLst>
        </pc:spChg>
        <pc:spChg chg="ord">
          <ac:chgData name="Linchen Wang" userId="23edae9413cede3f" providerId="LiveId" clId="{9F6E8B3A-A264-4056-9438-0E3A99CDCD70}" dt="2020-12-07T06:34:41.110" v="561" actId="13244"/>
          <ac:spMkLst>
            <pc:docMk/>
            <pc:sldMk cId="0" sldId="260"/>
            <ac:spMk id="12" creationId="{00000000-0000-0000-0000-000000000000}"/>
          </ac:spMkLst>
        </pc:spChg>
        <pc:graphicFrameChg chg="ord">
          <ac:chgData name="Linchen Wang" userId="23edae9413cede3f" providerId="LiveId" clId="{9F6E8B3A-A264-4056-9438-0E3A99CDCD70}" dt="2020-12-07T06:34:36.828" v="559" actId="13244"/>
          <ac:graphicFrameMkLst>
            <pc:docMk/>
            <pc:sldMk cId="0" sldId="260"/>
            <ac:graphicFrameMk id="6" creationId="{00000000-0000-0000-0000-000000000000}"/>
          </ac:graphicFrameMkLst>
        </pc:graphicFrameChg>
      </pc:sldChg>
      <pc:sldChg chg="modSp mod">
        <pc:chgData name="Linchen Wang" userId="23edae9413cede3f" providerId="LiveId" clId="{9F6E8B3A-A264-4056-9438-0E3A99CDCD70}" dt="2020-12-07T06:35:48.995" v="576" actId="13244"/>
        <pc:sldMkLst>
          <pc:docMk/>
          <pc:sldMk cId="0" sldId="261"/>
        </pc:sldMkLst>
        <pc:spChg chg="mod ord">
          <ac:chgData name="Linchen Wang" userId="23edae9413cede3f" providerId="LiveId" clId="{9F6E8B3A-A264-4056-9438-0E3A99CDCD70}" dt="2020-12-07T06:35:48.995" v="576" actId="13244"/>
          <ac:spMkLst>
            <pc:docMk/>
            <pc:sldMk cId="0" sldId="261"/>
            <ac:spMk id="2" creationId="{00000000-0000-0000-0000-000000000000}"/>
          </ac:spMkLst>
        </pc:spChg>
        <pc:spChg chg="ord">
          <ac:chgData name="Linchen Wang" userId="23edae9413cede3f" providerId="LiveId" clId="{9F6E8B3A-A264-4056-9438-0E3A99CDCD70}" dt="2020-12-07T06:35:18.828" v="573" actId="13244"/>
          <ac:spMkLst>
            <pc:docMk/>
            <pc:sldMk cId="0" sldId="261"/>
            <ac:spMk id="3" creationId="{00000000-0000-0000-0000-000000000000}"/>
          </ac:spMkLst>
        </pc:spChg>
        <pc:spChg chg="mod ord">
          <ac:chgData name="Linchen Wang" userId="23edae9413cede3f" providerId="LiveId" clId="{9F6E8B3A-A264-4056-9438-0E3A99CDCD70}" dt="2020-12-07T06:35:11.123" v="572" actId="167"/>
          <ac:spMkLst>
            <pc:docMk/>
            <pc:sldMk cId="0" sldId="261"/>
            <ac:spMk id="4" creationId="{00000000-0000-0000-0000-000000000000}"/>
          </ac:spMkLst>
        </pc:spChg>
        <pc:spChg chg="mod ord">
          <ac:chgData name="Linchen Wang" userId="23edae9413cede3f" providerId="LiveId" clId="{9F6E8B3A-A264-4056-9438-0E3A99CDCD70}" dt="2020-12-07T06:35:06.011" v="571" actId="962"/>
          <ac:spMkLst>
            <pc:docMk/>
            <pc:sldMk cId="0" sldId="261"/>
            <ac:spMk id="5" creationId="{00000000-0000-0000-0000-000000000000}"/>
          </ac:spMkLst>
        </pc:spChg>
        <pc:spChg chg="mod ord">
          <ac:chgData name="Linchen Wang" userId="23edae9413cede3f" providerId="LiveId" clId="{9F6E8B3A-A264-4056-9438-0E3A99CDCD70}" dt="2020-12-07T06:35:35.388" v="575" actId="1076"/>
          <ac:spMkLst>
            <pc:docMk/>
            <pc:sldMk cId="0" sldId="261"/>
            <ac:spMk id="6" creationId="{00000000-0000-0000-0000-000000000000}"/>
          </ac:spMkLst>
        </pc:spChg>
        <pc:spChg chg="mod">
          <ac:chgData name="Linchen Wang" userId="23edae9413cede3f" providerId="LiveId" clId="{9F6E8B3A-A264-4056-9438-0E3A99CDCD70}" dt="2020-12-07T06:24:47.482" v="174" actId="962"/>
          <ac:spMkLst>
            <pc:docMk/>
            <pc:sldMk cId="0" sldId="261"/>
            <ac:spMk id="7" creationId="{00000000-0000-0000-0000-000000000000}"/>
          </ac:spMkLst>
        </pc:spChg>
        <pc:spChg chg="mod">
          <ac:chgData name="Linchen Wang" userId="23edae9413cede3f" providerId="LiveId" clId="{9F6E8B3A-A264-4056-9438-0E3A99CDCD70}" dt="2020-12-07T06:25:01.089" v="176" actId="962"/>
          <ac:spMkLst>
            <pc:docMk/>
            <pc:sldMk cId="0" sldId="261"/>
            <ac:spMk id="8" creationId="{00000000-0000-0000-0000-000000000000}"/>
          </ac:spMkLst>
        </pc:spChg>
        <pc:spChg chg="mod">
          <ac:chgData name="Linchen Wang" userId="23edae9413cede3f" providerId="LiveId" clId="{9F6E8B3A-A264-4056-9438-0E3A99CDCD70}" dt="2020-12-07T06:25:06.519" v="177" actId="962"/>
          <ac:spMkLst>
            <pc:docMk/>
            <pc:sldMk cId="0" sldId="261"/>
            <ac:spMk id="9" creationId="{00000000-0000-0000-0000-000000000000}"/>
          </ac:spMkLst>
        </pc:spChg>
      </pc:sldChg>
      <pc:sldChg chg="modSp mod">
        <pc:chgData name="Linchen Wang" userId="23edae9413cede3f" providerId="LiveId" clId="{9F6E8B3A-A264-4056-9438-0E3A99CDCD70}" dt="2020-12-07T06:25:21.457" v="183" actId="962"/>
        <pc:sldMkLst>
          <pc:docMk/>
          <pc:sldMk cId="0" sldId="262"/>
        </pc:sldMkLst>
        <pc:spChg chg="mod">
          <ac:chgData name="Linchen Wang" userId="23edae9413cede3f" providerId="LiveId" clId="{9F6E8B3A-A264-4056-9438-0E3A99CDCD70}" dt="2020-12-07T06:25:10.268" v="178" actId="962"/>
          <ac:spMkLst>
            <pc:docMk/>
            <pc:sldMk cId="0" sldId="262"/>
            <ac:spMk id="3" creationId="{00000000-0000-0000-0000-000000000000}"/>
          </ac:spMkLst>
        </pc:spChg>
        <pc:spChg chg="mod">
          <ac:chgData name="Linchen Wang" userId="23edae9413cede3f" providerId="LiveId" clId="{9F6E8B3A-A264-4056-9438-0E3A99CDCD70}" dt="2020-12-07T06:25:12.549" v="179" actId="962"/>
          <ac:spMkLst>
            <pc:docMk/>
            <pc:sldMk cId="0" sldId="262"/>
            <ac:spMk id="4" creationId="{00000000-0000-0000-0000-000000000000}"/>
          </ac:spMkLst>
        </pc:spChg>
        <pc:spChg chg="mod">
          <ac:chgData name="Linchen Wang" userId="23edae9413cede3f" providerId="LiveId" clId="{9F6E8B3A-A264-4056-9438-0E3A99CDCD70}" dt="2020-12-07T06:25:18.597" v="181" actId="962"/>
          <ac:spMkLst>
            <pc:docMk/>
            <pc:sldMk cId="0" sldId="262"/>
            <ac:spMk id="6" creationId="{00000000-0000-0000-0000-000000000000}"/>
          </ac:spMkLst>
        </pc:spChg>
        <pc:spChg chg="mod">
          <ac:chgData name="Linchen Wang" userId="23edae9413cede3f" providerId="LiveId" clId="{9F6E8B3A-A264-4056-9438-0E3A99CDCD70}" dt="2020-12-07T06:25:21.457" v="183" actId="962"/>
          <ac:spMkLst>
            <pc:docMk/>
            <pc:sldMk cId="0" sldId="262"/>
            <ac:spMk id="7" creationId="{00000000-0000-0000-0000-000000000000}"/>
          </ac:spMkLst>
        </pc:spChg>
      </pc:sldChg>
      <pc:sldChg chg="modSp mod">
        <pc:chgData name="Linchen Wang" userId="23edae9413cede3f" providerId="LiveId" clId="{9F6E8B3A-A264-4056-9438-0E3A99CDCD70}" dt="2020-12-07T06:26:10.505" v="203" actId="962"/>
        <pc:sldMkLst>
          <pc:docMk/>
          <pc:sldMk cId="0" sldId="263"/>
        </pc:sldMkLst>
        <pc:spChg chg="mod">
          <ac:chgData name="Linchen Wang" userId="23edae9413cede3f" providerId="LiveId" clId="{9F6E8B3A-A264-4056-9438-0E3A99CDCD70}" dt="2020-12-07T06:25:25.002" v="184" actId="962"/>
          <ac:spMkLst>
            <pc:docMk/>
            <pc:sldMk cId="0" sldId="263"/>
            <ac:spMk id="4" creationId="{00000000-0000-0000-0000-000000000000}"/>
          </ac:spMkLst>
        </pc:spChg>
        <pc:spChg chg="mod">
          <ac:chgData name="Linchen Wang" userId="23edae9413cede3f" providerId="LiveId" clId="{9F6E8B3A-A264-4056-9438-0E3A99CDCD70}" dt="2020-12-07T06:25:26.671" v="185" actId="962"/>
          <ac:spMkLst>
            <pc:docMk/>
            <pc:sldMk cId="0" sldId="263"/>
            <ac:spMk id="5" creationId="{00000000-0000-0000-0000-000000000000}"/>
          </ac:spMkLst>
        </pc:spChg>
        <pc:spChg chg="mod">
          <ac:chgData name="Linchen Wang" userId="23edae9413cede3f" providerId="LiveId" clId="{9F6E8B3A-A264-4056-9438-0E3A99CDCD70}" dt="2020-12-07T06:25:29.144" v="187" actId="962"/>
          <ac:spMkLst>
            <pc:docMk/>
            <pc:sldMk cId="0" sldId="263"/>
            <ac:spMk id="8" creationId="{00000000-0000-0000-0000-000000000000}"/>
          </ac:spMkLst>
        </pc:spChg>
        <pc:spChg chg="mod">
          <ac:chgData name="Linchen Wang" userId="23edae9413cede3f" providerId="LiveId" clId="{9F6E8B3A-A264-4056-9438-0E3A99CDCD70}" dt="2020-12-07T06:25:32.143" v="189" actId="962"/>
          <ac:spMkLst>
            <pc:docMk/>
            <pc:sldMk cId="0" sldId="263"/>
            <ac:spMk id="9" creationId="{00000000-0000-0000-0000-000000000000}"/>
          </ac:spMkLst>
        </pc:spChg>
        <pc:spChg chg="mod">
          <ac:chgData name="Linchen Wang" userId="23edae9413cede3f" providerId="LiveId" clId="{9F6E8B3A-A264-4056-9438-0E3A99CDCD70}" dt="2020-12-07T06:26:10.505" v="203" actId="962"/>
          <ac:spMkLst>
            <pc:docMk/>
            <pc:sldMk cId="0" sldId="263"/>
            <ac:spMk id="10" creationId="{00000000-0000-0000-0000-000000000000}"/>
          </ac:spMkLst>
        </pc:spChg>
      </pc:sldChg>
      <pc:sldChg chg="addSp modSp mod">
        <pc:chgData name="Linchen Wang" userId="23edae9413cede3f" providerId="LiveId" clId="{9F6E8B3A-A264-4056-9438-0E3A99CDCD70}" dt="2020-12-07T06:37:30.291" v="593" actId="13244"/>
        <pc:sldMkLst>
          <pc:docMk/>
          <pc:sldMk cId="0" sldId="264"/>
        </pc:sldMkLst>
        <pc:spChg chg="mod ord">
          <ac:chgData name="Linchen Wang" userId="23edae9413cede3f" providerId="LiveId" clId="{9F6E8B3A-A264-4056-9438-0E3A99CDCD70}" dt="2020-12-07T06:36:04.721" v="579" actId="13244"/>
          <ac:spMkLst>
            <pc:docMk/>
            <pc:sldMk cId="0" sldId="264"/>
            <ac:spMk id="2" creationId="{00000000-0000-0000-0000-000000000000}"/>
          </ac:spMkLst>
        </pc:spChg>
        <pc:spChg chg="mod ord">
          <ac:chgData name="Linchen Wang" userId="23edae9413cede3f" providerId="LiveId" clId="{9F6E8B3A-A264-4056-9438-0E3A99CDCD70}" dt="2020-12-07T06:37:24.193" v="592" actId="13244"/>
          <ac:spMkLst>
            <pc:docMk/>
            <pc:sldMk cId="0" sldId="264"/>
            <ac:spMk id="3" creationId="{00000000-0000-0000-0000-000000000000}"/>
          </ac:spMkLst>
        </pc:spChg>
        <pc:spChg chg="ord">
          <ac:chgData name="Linchen Wang" userId="23edae9413cede3f" providerId="LiveId" clId="{9F6E8B3A-A264-4056-9438-0E3A99CDCD70}" dt="2020-12-07T06:35:55.633" v="577" actId="13244"/>
          <ac:spMkLst>
            <pc:docMk/>
            <pc:sldMk cId="0" sldId="264"/>
            <ac:spMk id="6" creationId="{00000000-0000-0000-0000-000000000000}"/>
          </ac:spMkLst>
        </pc:spChg>
        <pc:spChg chg="mod ord">
          <ac:chgData name="Linchen Wang" userId="23edae9413cede3f" providerId="LiveId" clId="{9F6E8B3A-A264-4056-9438-0E3A99CDCD70}" dt="2020-12-07T06:37:10.783" v="591" actId="13244"/>
          <ac:spMkLst>
            <pc:docMk/>
            <pc:sldMk cId="0" sldId="264"/>
            <ac:spMk id="7" creationId="{00000000-0000-0000-0000-000000000000}"/>
          </ac:spMkLst>
        </pc:spChg>
        <pc:spChg chg="ord">
          <ac:chgData name="Linchen Wang" userId="23edae9413cede3f" providerId="LiveId" clId="{9F6E8B3A-A264-4056-9438-0E3A99CDCD70}" dt="2020-12-07T06:37:30.291" v="593" actId="13244"/>
          <ac:spMkLst>
            <pc:docMk/>
            <pc:sldMk cId="0" sldId="264"/>
            <ac:spMk id="8" creationId="{00000000-0000-0000-0000-000000000000}"/>
          </ac:spMkLst>
        </pc:spChg>
        <pc:spChg chg="ord">
          <ac:chgData name="Linchen Wang" userId="23edae9413cede3f" providerId="LiveId" clId="{9F6E8B3A-A264-4056-9438-0E3A99CDCD70}" dt="2020-12-07T06:36:10.631" v="580" actId="13244"/>
          <ac:spMkLst>
            <pc:docMk/>
            <pc:sldMk cId="0" sldId="264"/>
            <ac:spMk id="10" creationId="{00000000-0000-0000-0000-000000000000}"/>
          </ac:spMkLst>
        </pc:spChg>
        <pc:spChg chg="ord">
          <ac:chgData name="Linchen Wang" userId="23edae9413cede3f" providerId="LiveId" clId="{9F6E8B3A-A264-4056-9438-0E3A99CDCD70}" dt="2020-12-07T06:36:11.810" v="581" actId="13244"/>
          <ac:spMkLst>
            <pc:docMk/>
            <pc:sldMk cId="0" sldId="264"/>
            <ac:spMk id="11" creationId="{00000000-0000-0000-0000-000000000000}"/>
          </ac:spMkLst>
        </pc:spChg>
        <pc:spChg chg="add mod ord">
          <ac:chgData name="Linchen Wang" userId="23edae9413cede3f" providerId="LiveId" clId="{9F6E8B3A-A264-4056-9438-0E3A99CDCD70}" dt="2020-12-07T06:37:05.120" v="590" actId="13244"/>
          <ac:spMkLst>
            <pc:docMk/>
            <pc:sldMk cId="0" sldId="264"/>
            <ac:spMk id="12" creationId="{A0043879-8857-4144-908A-41C824A4CB7C}"/>
          </ac:spMkLst>
        </pc:spChg>
      </pc:sldChg>
      <pc:sldChg chg="modSp mod">
        <pc:chgData name="Linchen Wang" userId="23edae9413cede3f" providerId="LiveId" clId="{9F6E8B3A-A264-4056-9438-0E3A99CDCD70}" dt="2020-12-07T06:26:21.287" v="207" actId="962"/>
        <pc:sldMkLst>
          <pc:docMk/>
          <pc:sldMk cId="0" sldId="266"/>
        </pc:sldMkLst>
        <pc:spChg chg="mod">
          <ac:chgData name="Linchen Wang" userId="23edae9413cede3f" providerId="LiveId" clId="{9F6E8B3A-A264-4056-9438-0E3A99CDCD70}" dt="2020-12-07T06:26:19.563" v="206" actId="962"/>
          <ac:spMkLst>
            <pc:docMk/>
            <pc:sldMk cId="0" sldId="266"/>
            <ac:spMk id="3" creationId="{00000000-0000-0000-0000-000000000000}"/>
          </ac:spMkLst>
        </pc:spChg>
        <pc:spChg chg="mod">
          <ac:chgData name="Linchen Wang" userId="23edae9413cede3f" providerId="LiveId" clId="{9F6E8B3A-A264-4056-9438-0E3A99CDCD70}" dt="2020-12-07T06:26:21.287" v="207" actId="962"/>
          <ac:spMkLst>
            <pc:docMk/>
            <pc:sldMk cId="0" sldId="266"/>
            <ac:spMk id="4" creationId="{00000000-0000-0000-0000-000000000000}"/>
          </ac:spMkLst>
        </pc:spChg>
      </pc:sldChg>
      <pc:sldChg chg="modSp mod">
        <pc:chgData name="Linchen Wang" userId="23edae9413cede3f" providerId="LiveId" clId="{9F6E8B3A-A264-4056-9438-0E3A99CDCD70}" dt="2020-12-07T06:38:03.359" v="599" actId="13244"/>
        <pc:sldMkLst>
          <pc:docMk/>
          <pc:sldMk cId="0" sldId="267"/>
        </pc:sldMkLst>
        <pc:spChg chg="mod">
          <ac:chgData name="Linchen Wang" userId="23edae9413cede3f" providerId="LiveId" clId="{9F6E8B3A-A264-4056-9438-0E3A99CDCD70}" dt="2020-12-07T06:26:23.921" v="208" actId="962"/>
          <ac:spMkLst>
            <pc:docMk/>
            <pc:sldMk cId="0" sldId="267"/>
            <ac:spMk id="2" creationId="{00000000-0000-0000-0000-000000000000}"/>
          </ac:spMkLst>
        </pc:spChg>
        <pc:spChg chg="ord">
          <ac:chgData name="Linchen Wang" userId="23edae9413cede3f" providerId="LiveId" clId="{9F6E8B3A-A264-4056-9438-0E3A99CDCD70}" dt="2020-12-07T06:37:39.097" v="594" actId="13244"/>
          <ac:spMkLst>
            <pc:docMk/>
            <pc:sldMk cId="0" sldId="267"/>
            <ac:spMk id="4" creationId="{00000000-0000-0000-0000-000000000000}"/>
          </ac:spMkLst>
        </pc:spChg>
        <pc:spChg chg="ord">
          <ac:chgData name="Linchen Wang" userId="23edae9413cede3f" providerId="LiveId" clId="{9F6E8B3A-A264-4056-9438-0E3A99CDCD70}" dt="2020-12-07T06:37:42.382" v="595" actId="13244"/>
          <ac:spMkLst>
            <pc:docMk/>
            <pc:sldMk cId="0" sldId="267"/>
            <ac:spMk id="5" creationId="{00000000-0000-0000-0000-000000000000}"/>
          </ac:spMkLst>
        </pc:spChg>
        <pc:spChg chg="mod">
          <ac:chgData name="Linchen Wang" userId="23edae9413cede3f" providerId="LiveId" clId="{9F6E8B3A-A264-4056-9438-0E3A99CDCD70}" dt="2020-12-07T06:26:28.211" v="209" actId="962"/>
          <ac:spMkLst>
            <pc:docMk/>
            <pc:sldMk cId="0" sldId="267"/>
            <ac:spMk id="6" creationId="{00000000-0000-0000-0000-000000000000}"/>
          </ac:spMkLst>
        </pc:spChg>
        <pc:spChg chg="mod ord">
          <ac:chgData name="Linchen Wang" userId="23edae9413cede3f" providerId="LiveId" clId="{9F6E8B3A-A264-4056-9438-0E3A99CDCD70}" dt="2020-12-07T06:38:03.359" v="599" actId="13244"/>
          <ac:spMkLst>
            <pc:docMk/>
            <pc:sldMk cId="0" sldId="267"/>
            <ac:spMk id="8" creationId="{00000000-0000-0000-0000-000000000000}"/>
          </ac:spMkLst>
        </pc:spChg>
        <pc:spChg chg="mod">
          <ac:chgData name="Linchen Wang" userId="23edae9413cede3f" providerId="LiveId" clId="{9F6E8B3A-A264-4056-9438-0E3A99CDCD70}" dt="2020-12-07T06:26:33.131" v="211" actId="962"/>
          <ac:spMkLst>
            <pc:docMk/>
            <pc:sldMk cId="0" sldId="267"/>
            <ac:spMk id="9" creationId="{00000000-0000-0000-0000-000000000000}"/>
          </ac:spMkLst>
        </pc:spChg>
        <pc:spChg chg="mod">
          <ac:chgData name="Linchen Wang" userId="23edae9413cede3f" providerId="LiveId" clId="{9F6E8B3A-A264-4056-9438-0E3A99CDCD70}" dt="2020-12-07T06:26:41.165" v="213" actId="962"/>
          <ac:spMkLst>
            <pc:docMk/>
            <pc:sldMk cId="0" sldId="267"/>
            <ac:spMk id="10" creationId="{00000000-0000-0000-0000-000000000000}"/>
          </ac:spMkLst>
        </pc:spChg>
        <pc:spChg chg="mod">
          <ac:chgData name="Linchen Wang" userId="23edae9413cede3f" providerId="LiveId" clId="{9F6E8B3A-A264-4056-9438-0E3A99CDCD70}" dt="2020-12-07T06:26:45.843" v="215" actId="962"/>
          <ac:spMkLst>
            <pc:docMk/>
            <pc:sldMk cId="0" sldId="267"/>
            <ac:spMk id="11" creationId="{00000000-0000-0000-0000-000000000000}"/>
          </ac:spMkLst>
        </pc:spChg>
        <pc:spChg chg="mod ord">
          <ac:chgData name="Linchen Wang" userId="23edae9413cede3f" providerId="LiveId" clId="{9F6E8B3A-A264-4056-9438-0E3A99CDCD70}" dt="2020-12-07T06:37:57.254" v="597" actId="13244"/>
          <ac:spMkLst>
            <pc:docMk/>
            <pc:sldMk cId="0" sldId="267"/>
            <ac:spMk id="12" creationId="{00000000-0000-0000-0000-000000000000}"/>
          </ac:spMkLst>
        </pc:spChg>
        <pc:spChg chg="mod ord">
          <ac:chgData name="Linchen Wang" userId="23edae9413cede3f" providerId="LiveId" clId="{9F6E8B3A-A264-4056-9438-0E3A99CDCD70}" dt="2020-12-07T06:37:58.994" v="598" actId="13244"/>
          <ac:spMkLst>
            <pc:docMk/>
            <pc:sldMk cId="0" sldId="267"/>
            <ac:spMk id="13" creationId="{00000000-0000-0000-0000-000000000000}"/>
          </ac:spMkLst>
        </pc:spChg>
      </pc:sldChg>
      <pc:sldChg chg="modSp mod">
        <pc:chgData name="Linchen Wang" userId="23edae9413cede3f" providerId="LiveId" clId="{9F6E8B3A-A264-4056-9438-0E3A99CDCD70}" dt="2020-12-07T06:38:28.575" v="601" actId="13244"/>
        <pc:sldMkLst>
          <pc:docMk/>
          <pc:sldMk cId="0" sldId="268"/>
        </pc:sldMkLst>
        <pc:spChg chg="mod">
          <ac:chgData name="Linchen Wang" userId="23edae9413cede3f" providerId="LiveId" clId="{9F6E8B3A-A264-4056-9438-0E3A99CDCD70}" dt="2020-12-07T06:26:57.253" v="221" actId="962"/>
          <ac:spMkLst>
            <pc:docMk/>
            <pc:sldMk cId="0" sldId="268"/>
            <ac:spMk id="5" creationId="{00000000-0000-0000-0000-000000000000}"/>
          </ac:spMkLst>
        </pc:spChg>
        <pc:spChg chg="mod">
          <ac:chgData name="Linchen Wang" userId="23edae9413cede3f" providerId="LiveId" clId="{9F6E8B3A-A264-4056-9438-0E3A99CDCD70}" dt="2020-12-07T06:27:00.653" v="223" actId="962"/>
          <ac:spMkLst>
            <pc:docMk/>
            <pc:sldMk cId="0" sldId="268"/>
            <ac:spMk id="6" creationId="{00000000-0000-0000-0000-000000000000}"/>
          </ac:spMkLst>
        </pc:spChg>
        <pc:spChg chg="mod">
          <ac:chgData name="Linchen Wang" userId="23edae9413cede3f" providerId="LiveId" clId="{9F6E8B3A-A264-4056-9438-0E3A99CDCD70}" dt="2020-12-07T06:27:04.163" v="225" actId="962"/>
          <ac:spMkLst>
            <pc:docMk/>
            <pc:sldMk cId="0" sldId="268"/>
            <ac:spMk id="8" creationId="{00000000-0000-0000-0000-000000000000}"/>
          </ac:spMkLst>
        </pc:spChg>
        <pc:spChg chg="mod">
          <ac:chgData name="Linchen Wang" userId="23edae9413cede3f" providerId="LiveId" clId="{9F6E8B3A-A264-4056-9438-0E3A99CDCD70}" dt="2020-12-07T06:27:06.880" v="227" actId="962"/>
          <ac:spMkLst>
            <pc:docMk/>
            <pc:sldMk cId="0" sldId="268"/>
            <ac:spMk id="9" creationId="{00000000-0000-0000-0000-000000000000}"/>
          </ac:spMkLst>
        </pc:spChg>
        <pc:spChg chg="ord">
          <ac:chgData name="Linchen Wang" userId="23edae9413cede3f" providerId="LiveId" clId="{9F6E8B3A-A264-4056-9438-0E3A99CDCD70}" dt="2020-12-07T06:38:28.575" v="601" actId="13244"/>
          <ac:spMkLst>
            <pc:docMk/>
            <pc:sldMk cId="0" sldId="268"/>
            <ac:spMk id="10" creationId="{00000000-0000-0000-0000-000000000000}"/>
          </ac:spMkLst>
        </pc:spChg>
      </pc:sldChg>
      <pc:sldChg chg="modSp mod">
        <pc:chgData name="Linchen Wang" userId="23edae9413cede3f" providerId="LiveId" clId="{9F6E8B3A-A264-4056-9438-0E3A99CDCD70}" dt="2020-12-07T06:39:23.423" v="609" actId="13244"/>
        <pc:sldMkLst>
          <pc:docMk/>
          <pc:sldMk cId="0" sldId="269"/>
        </pc:sldMkLst>
        <pc:spChg chg="mod">
          <ac:chgData name="Linchen Wang" userId="23edae9413cede3f" providerId="LiveId" clId="{9F6E8B3A-A264-4056-9438-0E3A99CDCD70}" dt="2020-12-07T06:27:11.041" v="228" actId="962"/>
          <ac:spMkLst>
            <pc:docMk/>
            <pc:sldMk cId="0" sldId="269"/>
            <ac:spMk id="4" creationId="{00000000-0000-0000-0000-000000000000}"/>
          </ac:spMkLst>
        </pc:spChg>
        <pc:spChg chg="mod ord">
          <ac:chgData name="Linchen Wang" userId="23edae9413cede3f" providerId="LiveId" clId="{9F6E8B3A-A264-4056-9438-0E3A99CDCD70}" dt="2020-12-07T06:39:01.679" v="607" actId="13244"/>
          <ac:spMkLst>
            <pc:docMk/>
            <pc:sldMk cId="0" sldId="269"/>
            <ac:spMk id="6" creationId="{00000000-0000-0000-0000-000000000000}"/>
          </ac:spMkLst>
        </pc:spChg>
        <pc:spChg chg="ord">
          <ac:chgData name="Linchen Wang" userId="23edae9413cede3f" providerId="LiveId" clId="{9F6E8B3A-A264-4056-9438-0E3A99CDCD70}" dt="2020-12-07T06:38:56.684" v="606" actId="13244"/>
          <ac:spMkLst>
            <pc:docMk/>
            <pc:sldMk cId="0" sldId="269"/>
            <ac:spMk id="9" creationId="{00000000-0000-0000-0000-000000000000}"/>
          </ac:spMkLst>
        </pc:spChg>
        <pc:spChg chg="ord">
          <ac:chgData name="Linchen Wang" userId="23edae9413cede3f" providerId="LiveId" clId="{9F6E8B3A-A264-4056-9438-0E3A99CDCD70}" dt="2020-12-07T06:38:53.759" v="605" actId="13244"/>
          <ac:spMkLst>
            <pc:docMk/>
            <pc:sldMk cId="0" sldId="269"/>
            <ac:spMk id="10" creationId="{00000000-0000-0000-0000-000000000000}"/>
          </ac:spMkLst>
        </pc:spChg>
        <pc:spChg chg="ord">
          <ac:chgData name="Linchen Wang" userId="23edae9413cede3f" providerId="LiveId" clId="{9F6E8B3A-A264-4056-9438-0E3A99CDCD70}" dt="2020-12-07T06:39:17.430" v="608" actId="13244"/>
          <ac:spMkLst>
            <pc:docMk/>
            <pc:sldMk cId="0" sldId="269"/>
            <ac:spMk id="11" creationId="{00000000-0000-0000-0000-000000000000}"/>
          </ac:spMkLst>
        </pc:spChg>
        <pc:spChg chg="ord">
          <ac:chgData name="Linchen Wang" userId="23edae9413cede3f" providerId="LiveId" clId="{9F6E8B3A-A264-4056-9438-0E3A99CDCD70}" dt="2020-12-07T06:39:23.423" v="609" actId="13244"/>
          <ac:spMkLst>
            <pc:docMk/>
            <pc:sldMk cId="0" sldId="269"/>
            <ac:spMk id="13" creationId="{00000000-0000-0000-0000-000000000000}"/>
          </ac:spMkLst>
        </pc:spChg>
        <pc:spChg chg="ord">
          <ac:chgData name="Linchen Wang" userId="23edae9413cede3f" providerId="LiveId" clId="{9F6E8B3A-A264-4056-9438-0E3A99CDCD70}" dt="2020-12-07T06:38:38.744" v="602" actId="13244"/>
          <ac:spMkLst>
            <pc:docMk/>
            <pc:sldMk cId="0" sldId="269"/>
            <ac:spMk id="14" creationId="{00000000-0000-0000-0000-000000000000}"/>
          </ac:spMkLst>
        </pc:spChg>
        <pc:spChg chg="ord">
          <ac:chgData name="Linchen Wang" userId="23edae9413cede3f" providerId="LiveId" clId="{9F6E8B3A-A264-4056-9438-0E3A99CDCD70}" dt="2020-12-07T06:38:39.921" v="603" actId="13244"/>
          <ac:spMkLst>
            <pc:docMk/>
            <pc:sldMk cId="0" sldId="269"/>
            <ac:spMk id="15" creationId="{00000000-0000-0000-0000-000000000000}"/>
          </ac:spMkLst>
        </pc:spChg>
      </pc:sldChg>
      <pc:sldChg chg="modSp mod">
        <pc:chgData name="Linchen Wang" userId="23edae9413cede3f" providerId="LiveId" clId="{9F6E8B3A-A264-4056-9438-0E3A99CDCD70}" dt="2020-12-07T06:27:28.452" v="236" actId="962"/>
        <pc:sldMkLst>
          <pc:docMk/>
          <pc:sldMk cId="0" sldId="270"/>
        </pc:sldMkLst>
        <pc:spChg chg="mod">
          <ac:chgData name="Linchen Wang" userId="23edae9413cede3f" providerId="LiveId" clId="{9F6E8B3A-A264-4056-9438-0E3A99CDCD70}" dt="2020-12-07T06:27:16.040" v="230" actId="962"/>
          <ac:spMkLst>
            <pc:docMk/>
            <pc:sldMk cId="0" sldId="270"/>
            <ac:spMk id="4" creationId="{00000000-0000-0000-0000-000000000000}"/>
          </ac:spMkLst>
        </pc:spChg>
        <pc:spChg chg="mod">
          <ac:chgData name="Linchen Wang" userId="23edae9413cede3f" providerId="LiveId" clId="{9F6E8B3A-A264-4056-9438-0E3A99CDCD70}" dt="2020-12-07T06:27:19.045" v="232" actId="962"/>
          <ac:spMkLst>
            <pc:docMk/>
            <pc:sldMk cId="0" sldId="270"/>
            <ac:spMk id="6" creationId="{00000000-0000-0000-0000-000000000000}"/>
          </ac:spMkLst>
        </pc:spChg>
        <pc:spChg chg="mod">
          <ac:chgData name="Linchen Wang" userId="23edae9413cede3f" providerId="LiveId" clId="{9F6E8B3A-A264-4056-9438-0E3A99CDCD70}" dt="2020-12-07T06:27:23.066" v="234" actId="962"/>
          <ac:spMkLst>
            <pc:docMk/>
            <pc:sldMk cId="0" sldId="270"/>
            <ac:spMk id="7" creationId="{00000000-0000-0000-0000-000000000000}"/>
          </ac:spMkLst>
        </pc:spChg>
        <pc:spChg chg="mod">
          <ac:chgData name="Linchen Wang" userId="23edae9413cede3f" providerId="LiveId" clId="{9F6E8B3A-A264-4056-9438-0E3A99CDCD70}" dt="2020-12-07T06:27:25.820" v="235" actId="962"/>
          <ac:spMkLst>
            <pc:docMk/>
            <pc:sldMk cId="0" sldId="270"/>
            <ac:spMk id="8" creationId="{00000000-0000-0000-0000-000000000000}"/>
          </ac:spMkLst>
        </pc:spChg>
        <pc:spChg chg="mod">
          <ac:chgData name="Linchen Wang" userId="23edae9413cede3f" providerId="LiveId" clId="{9F6E8B3A-A264-4056-9438-0E3A99CDCD70}" dt="2020-12-07T06:27:28.452" v="236" actId="962"/>
          <ac:spMkLst>
            <pc:docMk/>
            <pc:sldMk cId="0" sldId="270"/>
            <ac:spMk id="9" creationId="{00000000-0000-0000-0000-000000000000}"/>
          </ac:spMkLst>
        </pc:spChg>
      </pc:sldChg>
      <pc:sldChg chg="modSp mod">
        <pc:chgData name="Linchen Wang" userId="23edae9413cede3f" providerId="LiveId" clId="{9F6E8B3A-A264-4056-9438-0E3A99CDCD70}" dt="2020-12-07T06:40:07.576" v="615" actId="13244"/>
        <pc:sldMkLst>
          <pc:docMk/>
          <pc:sldMk cId="0" sldId="271"/>
        </pc:sldMkLst>
        <pc:spChg chg="ord">
          <ac:chgData name="Linchen Wang" userId="23edae9413cede3f" providerId="LiveId" clId="{9F6E8B3A-A264-4056-9438-0E3A99CDCD70}" dt="2020-12-07T06:39:37.321" v="611" actId="13244"/>
          <ac:spMkLst>
            <pc:docMk/>
            <pc:sldMk cId="0" sldId="271"/>
            <ac:spMk id="4" creationId="{00000000-0000-0000-0000-000000000000}"/>
          </ac:spMkLst>
        </pc:spChg>
        <pc:spChg chg="ord">
          <ac:chgData name="Linchen Wang" userId="23edae9413cede3f" providerId="LiveId" clId="{9F6E8B3A-A264-4056-9438-0E3A99CDCD70}" dt="2020-12-07T06:39:44.873" v="613" actId="13244"/>
          <ac:spMkLst>
            <pc:docMk/>
            <pc:sldMk cId="0" sldId="271"/>
            <ac:spMk id="5" creationId="{00000000-0000-0000-0000-000000000000}"/>
          </ac:spMkLst>
        </pc:spChg>
        <pc:spChg chg="ord">
          <ac:chgData name="Linchen Wang" userId="23edae9413cede3f" providerId="LiveId" clId="{9F6E8B3A-A264-4056-9438-0E3A99CDCD70}" dt="2020-12-07T06:39:42.308" v="612" actId="13244"/>
          <ac:spMkLst>
            <pc:docMk/>
            <pc:sldMk cId="0" sldId="271"/>
            <ac:spMk id="6" creationId="{00000000-0000-0000-0000-000000000000}"/>
          </ac:spMkLst>
        </pc:spChg>
        <pc:spChg chg="mod ord">
          <ac:chgData name="Linchen Wang" userId="23edae9413cede3f" providerId="LiveId" clId="{9F6E8B3A-A264-4056-9438-0E3A99CDCD70}" dt="2020-12-07T06:39:52.583" v="614" actId="13244"/>
          <ac:spMkLst>
            <pc:docMk/>
            <pc:sldMk cId="0" sldId="271"/>
            <ac:spMk id="7" creationId="{00000000-0000-0000-0000-000000000000}"/>
          </ac:spMkLst>
        </pc:spChg>
        <pc:spChg chg="mod ord">
          <ac:chgData name="Linchen Wang" userId="23edae9413cede3f" providerId="LiveId" clId="{9F6E8B3A-A264-4056-9438-0E3A99CDCD70}" dt="2020-12-07T06:40:07.576" v="615" actId="13244"/>
          <ac:spMkLst>
            <pc:docMk/>
            <pc:sldMk cId="0" sldId="271"/>
            <ac:spMk id="8" creationId="{00000000-0000-0000-0000-000000000000}"/>
          </ac:spMkLst>
        </pc:spChg>
        <pc:spChg chg="mod">
          <ac:chgData name="Linchen Wang" userId="23edae9413cede3f" providerId="LiveId" clId="{9F6E8B3A-A264-4056-9438-0E3A99CDCD70}" dt="2020-12-07T06:27:39.222" v="242" actId="962"/>
          <ac:spMkLst>
            <pc:docMk/>
            <pc:sldMk cId="0" sldId="271"/>
            <ac:spMk id="9" creationId="{00000000-0000-0000-0000-000000000000}"/>
          </ac:spMkLst>
        </pc:spChg>
        <pc:spChg chg="mod">
          <ac:chgData name="Linchen Wang" userId="23edae9413cede3f" providerId="LiveId" clId="{9F6E8B3A-A264-4056-9438-0E3A99CDCD70}" dt="2020-12-07T06:27:42.392" v="244" actId="962"/>
          <ac:spMkLst>
            <pc:docMk/>
            <pc:sldMk cId="0" sldId="271"/>
            <ac:spMk id="10" creationId="{00000000-0000-0000-0000-000000000000}"/>
          </ac:spMkLst>
        </pc:spChg>
      </pc:sldChg>
      <pc:sldChg chg="modSp mod">
        <pc:chgData name="Linchen Wang" userId="23edae9413cede3f" providerId="LiveId" clId="{9F6E8B3A-A264-4056-9438-0E3A99CDCD70}" dt="2020-12-07T06:27:48.174" v="248" actId="962"/>
        <pc:sldMkLst>
          <pc:docMk/>
          <pc:sldMk cId="0" sldId="272"/>
        </pc:sldMkLst>
        <pc:spChg chg="mod">
          <ac:chgData name="Linchen Wang" userId="23edae9413cede3f" providerId="LiveId" clId="{9F6E8B3A-A264-4056-9438-0E3A99CDCD70}" dt="2020-12-07T06:27:45.747" v="246" actId="962"/>
          <ac:spMkLst>
            <pc:docMk/>
            <pc:sldMk cId="0" sldId="272"/>
            <ac:spMk id="5" creationId="{00000000-0000-0000-0000-000000000000}"/>
          </ac:spMkLst>
        </pc:spChg>
        <pc:spChg chg="mod">
          <ac:chgData name="Linchen Wang" userId="23edae9413cede3f" providerId="LiveId" clId="{9F6E8B3A-A264-4056-9438-0E3A99CDCD70}" dt="2020-12-07T06:27:48.174" v="248" actId="962"/>
          <ac:spMkLst>
            <pc:docMk/>
            <pc:sldMk cId="0" sldId="272"/>
            <ac:spMk id="6" creationId="{00000000-0000-0000-0000-000000000000}"/>
          </ac:spMkLst>
        </pc:spChg>
      </pc:sldChg>
      <pc:sldChg chg="modSp mod">
        <pc:chgData name="Linchen Wang" userId="23edae9413cede3f" providerId="LiveId" clId="{9F6E8B3A-A264-4056-9438-0E3A99CDCD70}" dt="2020-12-07T06:28:00.700" v="254" actId="962"/>
        <pc:sldMkLst>
          <pc:docMk/>
          <pc:sldMk cId="0" sldId="273"/>
        </pc:sldMkLst>
        <pc:spChg chg="mod">
          <ac:chgData name="Linchen Wang" userId="23edae9413cede3f" providerId="LiveId" clId="{9F6E8B3A-A264-4056-9438-0E3A99CDCD70}" dt="2020-12-07T06:27:51.710" v="249" actId="962"/>
          <ac:spMkLst>
            <pc:docMk/>
            <pc:sldMk cId="0" sldId="273"/>
            <ac:spMk id="3" creationId="{00000000-0000-0000-0000-000000000000}"/>
          </ac:spMkLst>
        </pc:spChg>
        <pc:spChg chg="mod">
          <ac:chgData name="Linchen Wang" userId="23edae9413cede3f" providerId="LiveId" clId="{9F6E8B3A-A264-4056-9438-0E3A99CDCD70}" dt="2020-12-07T06:27:53.832" v="250" actId="962"/>
          <ac:spMkLst>
            <pc:docMk/>
            <pc:sldMk cId="0" sldId="273"/>
            <ac:spMk id="4" creationId="{00000000-0000-0000-0000-000000000000}"/>
          </ac:spMkLst>
        </pc:spChg>
        <pc:spChg chg="mod">
          <ac:chgData name="Linchen Wang" userId="23edae9413cede3f" providerId="LiveId" clId="{9F6E8B3A-A264-4056-9438-0E3A99CDCD70}" dt="2020-12-07T06:27:56.858" v="252" actId="962"/>
          <ac:spMkLst>
            <pc:docMk/>
            <pc:sldMk cId="0" sldId="273"/>
            <ac:spMk id="6" creationId="{00000000-0000-0000-0000-000000000000}"/>
          </ac:spMkLst>
        </pc:spChg>
        <pc:spChg chg="mod">
          <ac:chgData name="Linchen Wang" userId="23edae9413cede3f" providerId="LiveId" clId="{9F6E8B3A-A264-4056-9438-0E3A99CDCD70}" dt="2020-12-07T06:28:00.700" v="254" actId="962"/>
          <ac:spMkLst>
            <pc:docMk/>
            <pc:sldMk cId="0" sldId="273"/>
            <ac:spMk id="7" creationId="{00000000-0000-0000-0000-000000000000}"/>
          </ac:spMkLst>
        </pc:spChg>
      </pc:sldChg>
      <pc:sldChg chg="modSp mod">
        <pc:chgData name="Linchen Wang" userId="23edae9413cede3f" providerId="LiveId" clId="{9F6E8B3A-A264-4056-9438-0E3A99CDCD70}" dt="2020-12-07T06:40:25.119" v="617" actId="13244"/>
        <pc:sldMkLst>
          <pc:docMk/>
          <pc:sldMk cId="0" sldId="275"/>
        </pc:sldMkLst>
        <pc:spChg chg="mod ord">
          <ac:chgData name="Linchen Wang" userId="23edae9413cede3f" providerId="LiveId" clId="{9F6E8B3A-A264-4056-9438-0E3A99CDCD70}" dt="2020-12-07T06:40:20.243" v="616" actId="13244"/>
          <ac:spMkLst>
            <pc:docMk/>
            <pc:sldMk cId="0" sldId="275"/>
            <ac:spMk id="6" creationId="{00000000-0000-0000-0000-000000000000}"/>
          </ac:spMkLst>
        </pc:spChg>
        <pc:spChg chg="mod ord">
          <ac:chgData name="Linchen Wang" userId="23edae9413cede3f" providerId="LiveId" clId="{9F6E8B3A-A264-4056-9438-0E3A99CDCD70}" dt="2020-12-07T06:40:25.119" v="617" actId="13244"/>
          <ac:spMkLst>
            <pc:docMk/>
            <pc:sldMk cId="0" sldId="275"/>
            <ac:spMk id="7" creationId="{00000000-0000-0000-0000-000000000000}"/>
          </ac:spMkLst>
        </pc:spChg>
        <pc:spChg chg="mod">
          <ac:chgData name="Linchen Wang" userId="23edae9413cede3f" providerId="LiveId" clId="{9F6E8B3A-A264-4056-9438-0E3A99CDCD70}" dt="2020-12-07T06:28:10.665" v="260" actId="962"/>
          <ac:spMkLst>
            <pc:docMk/>
            <pc:sldMk cId="0" sldId="275"/>
            <ac:spMk id="8" creationId="{00000000-0000-0000-0000-000000000000}"/>
          </ac:spMkLst>
        </pc:spChg>
        <pc:spChg chg="mod">
          <ac:chgData name="Linchen Wang" userId="23edae9413cede3f" providerId="LiveId" clId="{9F6E8B3A-A264-4056-9438-0E3A99CDCD70}" dt="2020-12-07T06:28:14.577" v="262" actId="962"/>
          <ac:spMkLst>
            <pc:docMk/>
            <pc:sldMk cId="0" sldId="275"/>
            <ac:spMk id="9" creationId="{00000000-0000-0000-0000-000000000000}"/>
          </ac:spMkLst>
        </pc:spChg>
      </pc:sldChg>
      <pc:sldChg chg="modSp mod">
        <pc:chgData name="Linchen Wang" userId="23edae9413cede3f" providerId="LiveId" clId="{9F6E8B3A-A264-4056-9438-0E3A99CDCD70}" dt="2020-12-07T06:41:02.672" v="620" actId="13244"/>
        <pc:sldMkLst>
          <pc:docMk/>
          <pc:sldMk cId="0" sldId="276"/>
        </pc:sldMkLst>
        <pc:spChg chg="mod">
          <ac:chgData name="Linchen Wang" userId="23edae9413cede3f" providerId="LiveId" clId="{9F6E8B3A-A264-4056-9438-0E3A99CDCD70}" dt="2020-12-07T06:28:17.749" v="263" actId="962"/>
          <ac:spMkLst>
            <pc:docMk/>
            <pc:sldMk cId="0" sldId="276"/>
            <ac:spMk id="4" creationId="{00000000-0000-0000-0000-000000000000}"/>
          </ac:spMkLst>
        </pc:spChg>
        <pc:spChg chg="mod">
          <ac:chgData name="Linchen Wang" userId="23edae9413cede3f" providerId="LiveId" clId="{9F6E8B3A-A264-4056-9438-0E3A99CDCD70}" dt="2020-12-07T06:28:19.844" v="264" actId="962"/>
          <ac:spMkLst>
            <pc:docMk/>
            <pc:sldMk cId="0" sldId="276"/>
            <ac:spMk id="5" creationId="{00000000-0000-0000-0000-000000000000}"/>
          </ac:spMkLst>
        </pc:spChg>
        <pc:spChg chg="ord">
          <ac:chgData name="Linchen Wang" userId="23edae9413cede3f" providerId="LiveId" clId="{9F6E8B3A-A264-4056-9438-0E3A99CDCD70}" dt="2020-12-07T06:41:02.672" v="620" actId="13244"/>
          <ac:spMkLst>
            <pc:docMk/>
            <pc:sldMk cId="0" sldId="276"/>
            <ac:spMk id="7" creationId="{00000000-0000-0000-0000-000000000000}"/>
          </ac:spMkLst>
        </pc:spChg>
        <pc:spChg chg="mod">
          <ac:chgData name="Linchen Wang" userId="23edae9413cede3f" providerId="LiveId" clId="{9F6E8B3A-A264-4056-9438-0E3A99CDCD70}" dt="2020-12-07T06:28:22.385" v="265" actId="962"/>
          <ac:spMkLst>
            <pc:docMk/>
            <pc:sldMk cId="0" sldId="276"/>
            <ac:spMk id="8" creationId="{00000000-0000-0000-0000-000000000000}"/>
          </ac:spMkLst>
        </pc:spChg>
        <pc:spChg chg="mod">
          <ac:chgData name="Linchen Wang" userId="23edae9413cede3f" providerId="LiveId" clId="{9F6E8B3A-A264-4056-9438-0E3A99CDCD70}" dt="2020-12-07T06:28:23.998" v="266" actId="962"/>
          <ac:spMkLst>
            <pc:docMk/>
            <pc:sldMk cId="0" sldId="276"/>
            <ac:spMk id="9" creationId="{00000000-0000-0000-0000-000000000000}"/>
          </ac:spMkLst>
        </pc:spChg>
        <pc:spChg chg="mod">
          <ac:chgData name="Linchen Wang" userId="23edae9413cede3f" providerId="LiveId" clId="{9F6E8B3A-A264-4056-9438-0E3A99CDCD70}" dt="2020-12-07T06:28:26.526" v="267" actId="962"/>
          <ac:spMkLst>
            <pc:docMk/>
            <pc:sldMk cId="0" sldId="276"/>
            <ac:spMk id="11" creationId="{00000000-0000-0000-0000-000000000000}"/>
          </ac:spMkLst>
        </pc:spChg>
        <pc:spChg chg="mod">
          <ac:chgData name="Linchen Wang" userId="23edae9413cede3f" providerId="LiveId" clId="{9F6E8B3A-A264-4056-9438-0E3A99CDCD70}" dt="2020-12-07T06:28:28.131" v="268" actId="962"/>
          <ac:spMkLst>
            <pc:docMk/>
            <pc:sldMk cId="0" sldId="276"/>
            <ac:spMk id="12" creationId="{00000000-0000-0000-0000-000000000000}"/>
          </ac:spMkLst>
        </pc:spChg>
        <pc:spChg chg="mod">
          <ac:chgData name="Linchen Wang" userId="23edae9413cede3f" providerId="LiveId" clId="{9F6E8B3A-A264-4056-9438-0E3A99CDCD70}" dt="2020-12-07T06:28:30.364" v="269" actId="962"/>
          <ac:spMkLst>
            <pc:docMk/>
            <pc:sldMk cId="0" sldId="276"/>
            <ac:spMk id="14" creationId="{00000000-0000-0000-0000-000000000000}"/>
          </ac:spMkLst>
        </pc:spChg>
        <pc:spChg chg="mod">
          <ac:chgData name="Linchen Wang" userId="23edae9413cede3f" providerId="LiveId" clId="{9F6E8B3A-A264-4056-9438-0E3A99CDCD70}" dt="2020-12-07T06:28:31.962" v="270" actId="962"/>
          <ac:spMkLst>
            <pc:docMk/>
            <pc:sldMk cId="0" sldId="276"/>
            <ac:spMk id="15" creationId="{00000000-0000-0000-0000-000000000000}"/>
          </ac:spMkLst>
        </pc:spChg>
        <pc:spChg chg="mod ord">
          <ac:chgData name="Linchen Wang" userId="23edae9413cede3f" providerId="LiveId" clId="{9F6E8B3A-A264-4056-9438-0E3A99CDCD70}" dt="2020-12-07T06:40:42.084" v="618" actId="13244"/>
          <ac:spMkLst>
            <pc:docMk/>
            <pc:sldMk cId="0" sldId="276"/>
            <ac:spMk id="17" creationId="{00000000-0000-0000-0000-000000000000}"/>
          </ac:spMkLst>
        </pc:spChg>
        <pc:spChg chg="mod ord">
          <ac:chgData name="Linchen Wang" userId="23edae9413cede3f" providerId="LiveId" clId="{9F6E8B3A-A264-4056-9438-0E3A99CDCD70}" dt="2020-12-07T06:40:48.452" v="619" actId="13244"/>
          <ac:spMkLst>
            <pc:docMk/>
            <pc:sldMk cId="0" sldId="276"/>
            <ac:spMk id="18" creationId="{00000000-0000-0000-0000-000000000000}"/>
          </ac:spMkLst>
        </pc:spChg>
        <pc:spChg chg="mod">
          <ac:chgData name="Linchen Wang" userId="23edae9413cede3f" providerId="LiveId" clId="{9F6E8B3A-A264-4056-9438-0E3A99CDCD70}" dt="2020-12-07T06:28:41.134" v="276" actId="962"/>
          <ac:spMkLst>
            <pc:docMk/>
            <pc:sldMk cId="0" sldId="276"/>
            <ac:spMk id="19" creationId="{00000000-0000-0000-0000-000000000000}"/>
          </ac:spMkLst>
        </pc:spChg>
        <pc:spChg chg="mod">
          <ac:chgData name="Linchen Wang" userId="23edae9413cede3f" providerId="LiveId" clId="{9F6E8B3A-A264-4056-9438-0E3A99CDCD70}" dt="2020-12-07T06:28:43.927" v="278" actId="962"/>
          <ac:spMkLst>
            <pc:docMk/>
            <pc:sldMk cId="0" sldId="276"/>
            <ac:spMk id="20" creationId="{00000000-0000-0000-0000-000000000000}"/>
          </ac:spMkLst>
        </pc:spChg>
      </pc:sldChg>
      <pc:sldChg chg="modSp mod">
        <pc:chgData name="Linchen Wang" userId="23edae9413cede3f" providerId="LiveId" clId="{9F6E8B3A-A264-4056-9438-0E3A99CDCD70}" dt="2020-12-07T06:41:23.222" v="623" actId="13244"/>
        <pc:sldMkLst>
          <pc:docMk/>
          <pc:sldMk cId="0" sldId="279"/>
        </pc:sldMkLst>
        <pc:spChg chg="mod">
          <ac:chgData name="Linchen Wang" userId="23edae9413cede3f" providerId="LiveId" clId="{9F6E8B3A-A264-4056-9438-0E3A99CDCD70}" dt="2020-12-07T06:28:47.450" v="279" actId="962"/>
          <ac:spMkLst>
            <pc:docMk/>
            <pc:sldMk cId="0" sldId="279"/>
            <ac:spMk id="3" creationId="{00000000-0000-0000-0000-000000000000}"/>
          </ac:spMkLst>
        </pc:spChg>
        <pc:spChg chg="mod ord">
          <ac:chgData name="Linchen Wang" userId="23edae9413cede3f" providerId="LiveId" clId="{9F6E8B3A-A264-4056-9438-0E3A99CDCD70}" dt="2020-12-07T06:41:23.222" v="623" actId="13244"/>
          <ac:spMkLst>
            <pc:docMk/>
            <pc:sldMk cId="0" sldId="279"/>
            <ac:spMk id="6" creationId="{00000000-0000-0000-0000-000000000000}"/>
          </ac:spMkLst>
        </pc:spChg>
        <pc:spChg chg="mod ord">
          <ac:chgData name="Linchen Wang" userId="23edae9413cede3f" providerId="LiveId" clId="{9F6E8B3A-A264-4056-9438-0E3A99CDCD70}" dt="2020-12-07T06:41:13.599" v="621" actId="13244"/>
          <ac:spMkLst>
            <pc:docMk/>
            <pc:sldMk cId="0" sldId="279"/>
            <ac:spMk id="7" creationId="{00000000-0000-0000-0000-000000000000}"/>
          </ac:spMkLst>
        </pc:spChg>
        <pc:spChg chg="mod ord">
          <ac:chgData name="Linchen Wang" userId="23edae9413cede3f" providerId="LiveId" clId="{9F6E8B3A-A264-4056-9438-0E3A99CDCD70}" dt="2020-12-07T06:41:13.599" v="621" actId="13244"/>
          <ac:spMkLst>
            <pc:docMk/>
            <pc:sldMk cId="0" sldId="279"/>
            <ac:spMk id="8" creationId="{00000000-0000-0000-0000-000000000000}"/>
          </ac:spMkLst>
        </pc:spChg>
        <pc:spChg chg="mod">
          <ac:chgData name="Linchen Wang" userId="23edae9413cede3f" providerId="LiveId" clId="{9F6E8B3A-A264-4056-9438-0E3A99CDCD70}" dt="2020-12-07T06:29:37.565" v="338" actId="1076"/>
          <ac:spMkLst>
            <pc:docMk/>
            <pc:sldMk cId="0" sldId="279"/>
            <ac:spMk id="9" creationId="{00000000-0000-0000-0000-000000000000}"/>
          </ac:spMkLst>
        </pc:spChg>
        <pc:spChg chg="mod">
          <ac:chgData name="Linchen Wang" userId="23edae9413cede3f" providerId="LiveId" clId="{9F6E8B3A-A264-4056-9438-0E3A99CDCD70}" dt="2020-12-07T06:29:46.007" v="340" actId="962"/>
          <ac:spMkLst>
            <pc:docMk/>
            <pc:sldMk cId="0" sldId="279"/>
            <ac:spMk id="10" creationId="{00000000-0000-0000-0000-000000000000}"/>
          </ac:spMkLst>
        </pc:spChg>
      </pc:sldChg>
      <pc:sldChg chg="modSp mod">
        <pc:chgData name="Linchen Wang" userId="23edae9413cede3f" providerId="LiveId" clId="{9F6E8B3A-A264-4056-9438-0E3A99CDCD70}" dt="2020-12-07T06:47:08.565" v="629" actId="13244"/>
        <pc:sldMkLst>
          <pc:docMk/>
          <pc:sldMk cId="0" sldId="280"/>
        </pc:sldMkLst>
        <pc:spChg chg="mod">
          <ac:chgData name="Linchen Wang" userId="23edae9413cede3f" providerId="LiveId" clId="{9F6E8B3A-A264-4056-9438-0E3A99CDCD70}" dt="2020-12-07T06:29:50.421" v="341" actId="962"/>
          <ac:spMkLst>
            <pc:docMk/>
            <pc:sldMk cId="0" sldId="280"/>
            <ac:spMk id="2" creationId="{00000000-0000-0000-0000-000000000000}"/>
          </ac:spMkLst>
        </pc:spChg>
        <pc:spChg chg="mod">
          <ac:chgData name="Linchen Wang" userId="23edae9413cede3f" providerId="LiveId" clId="{9F6E8B3A-A264-4056-9438-0E3A99CDCD70}" dt="2020-12-07T06:29:52.926" v="342" actId="962"/>
          <ac:spMkLst>
            <pc:docMk/>
            <pc:sldMk cId="0" sldId="280"/>
            <ac:spMk id="3" creationId="{00000000-0000-0000-0000-000000000000}"/>
          </ac:spMkLst>
        </pc:spChg>
        <pc:spChg chg="ord">
          <ac:chgData name="Linchen Wang" userId="23edae9413cede3f" providerId="LiveId" clId="{9F6E8B3A-A264-4056-9438-0E3A99CDCD70}" dt="2020-12-07T06:41:35.809" v="625" actId="13244"/>
          <ac:spMkLst>
            <pc:docMk/>
            <pc:sldMk cId="0" sldId="280"/>
            <ac:spMk id="5" creationId="{00000000-0000-0000-0000-000000000000}"/>
          </ac:spMkLst>
        </pc:spChg>
        <pc:spChg chg="ord">
          <ac:chgData name="Linchen Wang" userId="23edae9413cede3f" providerId="LiveId" clId="{9F6E8B3A-A264-4056-9438-0E3A99CDCD70}" dt="2020-12-07T06:41:38.719" v="626" actId="13244"/>
          <ac:spMkLst>
            <pc:docMk/>
            <pc:sldMk cId="0" sldId="280"/>
            <ac:spMk id="6" creationId="{00000000-0000-0000-0000-000000000000}"/>
          </ac:spMkLst>
        </pc:spChg>
        <pc:spChg chg="mod">
          <ac:chgData name="Linchen Wang" userId="23edae9413cede3f" providerId="LiveId" clId="{9F6E8B3A-A264-4056-9438-0E3A99CDCD70}" dt="2020-12-07T06:30:00.560" v="344" actId="962"/>
          <ac:spMkLst>
            <pc:docMk/>
            <pc:sldMk cId="0" sldId="280"/>
            <ac:spMk id="7" creationId="{00000000-0000-0000-0000-000000000000}"/>
          </ac:spMkLst>
        </pc:spChg>
        <pc:spChg chg="mod">
          <ac:chgData name="Linchen Wang" userId="23edae9413cede3f" providerId="LiveId" clId="{9F6E8B3A-A264-4056-9438-0E3A99CDCD70}" dt="2020-12-07T06:30:04.064" v="346" actId="962"/>
          <ac:spMkLst>
            <pc:docMk/>
            <pc:sldMk cId="0" sldId="280"/>
            <ac:spMk id="8" creationId="{00000000-0000-0000-0000-000000000000}"/>
          </ac:spMkLst>
        </pc:spChg>
        <pc:spChg chg="mod">
          <ac:chgData name="Linchen Wang" userId="23edae9413cede3f" providerId="LiveId" clId="{9F6E8B3A-A264-4056-9438-0E3A99CDCD70}" dt="2020-12-07T06:30:09.195" v="347" actId="962"/>
          <ac:spMkLst>
            <pc:docMk/>
            <pc:sldMk cId="0" sldId="280"/>
            <ac:spMk id="9" creationId="{00000000-0000-0000-0000-000000000000}"/>
          </ac:spMkLst>
        </pc:spChg>
        <pc:spChg chg="mod">
          <ac:chgData name="Linchen Wang" userId="23edae9413cede3f" providerId="LiveId" clId="{9F6E8B3A-A264-4056-9438-0E3A99CDCD70}" dt="2020-12-07T06:30:11.168" v="348" actId="962"/>
          <ac:spMkLst>
            <pc:docMk/>
            <pc:sldMk cId="0" sldId="280"/>
            <ac:spMk id="10" creationId="{00000000-0000-0000-0000-000000000000}"/>
          </ac:spMkLst>
        </pc:spChg>
        <pc:spChg chg="ord">
          <ac:chgData name="Linchen Wang" userId="23edae9413cede3f" providerId="LiveId" clId="{9F6E8B3A-A264-4056-9438-0E3A99CDCD70}" dt="2020-12-07T06:47:05.813" v="627" actId="13244"/>
          <ac:spMkLst>
            <pc:docMk/>
            <pc:sldMk cId="0" sldId="280"/>
            <ac:spMk id="12" creationId="{00000000-0000-0000-0000-000000000000}"/>
          </ac:spMkLst>
        </pc:spChg>
        <pc:spChg chg="ord">
          <ac:chgData name="Linchen Wang" userId="23edae9413cede3f" providerId="LiveId" clId="{9F6E8B3A-A264-4056-9438-0E3A99CDCD70}" dt="2020-12-07T06:47:07.342" v="628" actId="13244"/>
          <ac:spMkLst>
            <pc:docMk/>
            <pc:sldMk cId="0" sldId="280"/>
            <ac:spMk id="14" creationId="{00000000-0000-0000-0000-000000000000}"/>
          </ac:spMkLst>
        </pc:spChg>
        <pc:spChg chg="ord">
          <ac:chgData name="Linchen Wang" userId="23edae9413cede3f" providerId="LiveId" clId="{9F6E8B3A-A264-4056-9438-0E3A99CDCD70}" dt="2020-12-07T06:47:08.565" v="629" actId="13244"/>
          <ac:spMkLst>
            <pc:docMk/>
            <pc:sldMk cId="0" sldId="280"/>
            <ac:spMk id="15" creationId="{00000000-0000-0000-0000-000000000000}"/>
          </ac:spMkLst>
        </pc:spChg>
      </pc:sldChg>
      <pc:sldChg chg="modSp mod">
        <pc:chgData name="Linchen Wang" userId="23edae9413cede3f" providerId="LiveId" clId="{9F6E8B3A-A264-4056-9438-0E3A99CDCD70}" dt="2020-12-07T06:47:36.616" v="631" actId="13244"/>
        <pc:sldMkLst>
          <pc:docMk/>
          <pc:sldMk cId="0" sldId="281"/>
        </pc:sldMkLst>
        <pc:spChg chg="ord">
          <ac:chgData name="Linchen Wang" userId="23edae9413cede3f" providerId="LiveId" clId="{9F6E8B3A-A264-4056-9438-0E3A99CDCD70}" dt="2020-12-07T06:47:36.616" v="631" actId="13244"/>
          <ac:spMkLst>
            <pc:docMk/>
            <pc:sldMk cId="0" sldId="281"/>
            <ac:spMk id="5" creationId="{00000000-0000-0000-0000-000000000000}"/>
          </ac:spMkLst>
        </pc:spChg>
        <pc:spChg chg="ord">
          <ac:chgData name="Linchen Wang" userId="23edae9413cede3f" providerId="LiveId" clId="{9F6E8B3A-A264-4056-9438-0E3A99CDCD70}" dt="2020-12-07T06:47:26.926" v="630" actId="13244"/>
          <ac:spMkLst>
            <pc:docMk/>
            <pc:sldMk cId="0" sldId="281"/>
            <ac:spMk id="7" creationId="{00000000-0000-0000-0000-000000000000}"/>
          </ac:spMkLst>
        </pc:spChg>
        <pc:spChg chg="mod">
          <ac:chgData name="Linchen Wang" userId="23edae9413cede3f" providerId="LiveId" clId="{9F6E8B3A-A264-4056-9438-0E3A99CDCD70}" dt="2020-12-07T06:30:22.824" v="350" actId="962"/>
          <ac:spMkLst>
            <pc:docMk/>
            <pc:sldMk cId="0" sldId="281"/>
            <ac:spMk id="8" creationId="{00000000-0000-0000-0000-000000000000}"/>
          </ac:spMkLst>
        </pc:spChg>
        <pc:spChg chg="mod">
          <ac:chgData name="Linchen Wang" userId="23edae9413cede3f" providerId="LiveId" clId="{9F6E8B3A-A264-4056-9438-0E3A99CDCD70}" dt="2020-12-07T06:30:26.040" v="352" actId="962"/>
          <ac:spMkLst>
            <pc:docMk/>
            <pc:sldMk cId="0" sldId="281"/>
            <ac:spMk id="9" creationId="{00000000-0000-0000-0000-000000000000}"/>
          </ac:spMkLst>
        </pc:spChg>
      </pc:sldChg>
      <pc:sldChg chg="modSp mod">
        <pc:chgData name="Linchen Wang" userId="23edae9413cede3f" providerId="LiveId" clId="{9F6E8B3A-A264-4056-9438-0E3A99CDCD70}" dt="2020-12-07T06:30:33.481" v="356" actId="962"/>
        <pc:sldMkLst>
          <pc:docMk/>
          <pc:sldMk cId="0" sldId="282"/>
        </pc:sldMkLst>
        <pc:spChg chg="mod">
          <ac:chgData name="Linchen Wang" userId="23edae9413cede3f" providerId="LiveId" clId="{9F6E8B3A-A264-4056-9438-0E3A99CDCD70}" dt="2020-12-07T06:30:30.434" v="354" actId="962"/>
          <ac:spMkLst>
            <pc:docMk/>
            <pc:sldMk cId="0" sldId="282"/>
            <ac:spMk id="5" creationId="{00000000-0000-0000-0000-000000000000}"/>
          </ac:spMkLst>
        </pc:spChg>
        <pc:spChg chg="mod">
          <ac:chgData name="Linchen Wang" userId="23edae9413cede3f" providerId="LiveId" clId="{9F6E8B3A-A264-4056-9438-0E3A99CDCD70}" dt="2020-12-07T06:30:33.481" v="356" actId="962"/>
          <ac:spMkLst>
            <pc:docMk/>
            <pc:sldMk cId="0" sldId="282"/>
            <ac:spMk id="6" creationId="{00000000-0000-0000-0000-000000000000}"/>
          </ac:spMkLst>
        </pc:spChg>
      </pc:sldChg>
      <pc:sldChg chg="modSp mod">
        <pc:chgData name="Linchen Wang" userId="23edae9413cede3f" providerId="LiveId" clId="{9F6E8B3A-A264-4056-9438-0E3A99CDCD70}" dt="2020-12-07T06:31:01.878" v="364" actId="962"/>
        <pc:sldMkLst>
          <pc:docMk/>
          <pc:sldMk cId="0" sldId="284"/>
        </pc:sldMkLst>
        <pc:spChg chg="mod">
          <ac:chgData name="Linchen Wang" userId="23edae9413cede3f" providerId="LiveId" clId="{9F6E8B3A-A264-4056-9438-0E3A99CDCD70}" dt="2020-12-07T06:30:41.861" v="357" actId="962"/>
          <ac:spMkLst>
            <pc:docMk/>
            <pc:sldMk cId="0" sldId="284"/>
            <ac:spMk id="2" creationId="{00000000-0000-0000-0000-000000000000}"/>
          </ac:spMkLst>
        </pc:spChg>
        <pc:spChg chg="mod">
          <ac:chgData name="Linchen Wang" userId="23edae9413cede3f" providerId="LiveId" clId="{9F6E8B3A-A264-4056-9438-0E3A99CDCD70}" dt="2020-12-07T06:30:44.688" v="358" actId="962"/>
          <ac:spMkLst>
            <pc:docMk/>
            <pc:sldMk cId="0" sldId="284"/>
            <ac:spMk id="3" creationId="{00000000-0000-0000-0000-000000000000}"/>
          </ac:spMkLst>
        </pc:spChg>
        <pc:spChg chg="mod">
          <ac:chgData name="Linchen Wang" userId="23edae9413cede3f" providerId="LiveId" clId="{9F6E8B3A-A264-4056-9438-0E3A99CDCD70}" dt="2020-12-07T06:30:47.718" v="359" actId="962"/>
          <ac:spMkLst>
            <pc:docMk/>
            <pc:sldMk cId="0" sldId="284"/>
            <ac:spMk id="4" creationId="{00000000-0000-0000-0000-000000000000}"/>
          </ac:spMkLst>
        </pc:spChg>
        <pc:spChg chg="mod">
          <ac:chgData name="Linchen Wang" userId="23edae9413cede3f" providerId="LiveId" clId="{9F6E8B3A-A264-4056-9438-0E3A99CDCD70}" dt="2020-12-07T06:30:49.728" v="360" actId="962"/>
          <ac:spMkLst>
            <pc:docMk/>
            <pc:sldMk cId="0" sldId="284"/>
            <ac:spMk id="5" creationId="{00000000-0000-0000-0000-000000000000}"/>
          </ac:spMkLst>
        </pc:spChg>
        <pc:spChg chg="mod">
          <ac:chgData name="Linchen Wang" userId="23edae9413cede3f" providerId="LiveId" clId="{9F6E8B3A-A264-4056-9438-0E3A99CDCD70}" dt="2020-12-07T06:30:51.620" v="361" actId="962"/>
          <ac:spMkLst>
            <pc:docMk/>
            <pc:sldMk cId="0" sldId="284"/>
            <ac:spMk id="6" creationId="{00000000-0000-0000-0000-000000000000}"/>
          </ac:spMkLst>
        </pc:spChg>
        <pc:spChg chg="mod">
          <ac:chgData name="Linchen Wang" userId="23edae9413cede3f" providerId="LiveId" clId="{9F6E8B3A-A264-4056-9438-0E3A99CDCD70}" dt="2020-12-07T06:30:53.420" v="362" actId="962"/>
          <ac:spMkLst>
            <pc:docMk/>
            <pc:sldMk cId="0" sldId="284"/>
            <ac:spMk id="7" creationId="{00000000-0000-0000-0000-000000000000}"/>
          </ac:spMkLst>
        </pc:spChg>
        <pc:spChg chg="mod">
          <ac:chgData name="Linchen Wang" userId="23edae9413cede3f" providerId="LiveId" clId="{9F6E8B3A-A264-4056-9438-0E3A99CDCD70}" dt="2020-12-07T06:30:58.088" v="363" actId="962"/>
          <ac:spMkLst>
            <pc:docMk/>
            <pc:sldMk cId="0" sldId="284"/>
            <ac:spMk id="10" creationId="{00000000-0000-0000-0000-000000000000}"/>
          </ac:spMkLst>
        </pc:spChg>
        <pc:spChg chg="mod">
          <ac:chgData name="Linchen Wang" userId="23edae9413cede3f" providerId="LiveId" clId="{9F6E8B3A-A264-4056-9438-0E3A99CDCD70}" dt="2020-12-07T06:31:01.878" v="364" actId="962"/>
          <ac:spMkLst>
            <pc:docMk/>
            <pc:sldMk cId="0" sldId="284"/>
            <ac:spMk id="12" creationId="{00000000-0000-0000-0000-000000000000}"/>
          </ac:spMkLst>
        </pc:spChg>
      </pc:sldChg>
      <pc:sldChg chg="modSp mod">
        <pc:chgData name="Linchen Wang" userId="23edae9413cede3f" providerId="LiveId" clId="{9F6E8B3A-A264-4056-9438-0E3A99CDCD70}" dt="2020-12-07T06:31:06.904" v="366" actId="962"/>
        <pc:sldMkLst>
          <pc:docMk/>
          <pc:sldMk cId="0" sldId="285"/>
        </pc:sldMkLst>
        <pc:spChg chg="mod">
          <ac:chgData name="Linchen Wang" userId="23edae9413cede3f" providerId="LiveId" clId="{9F6E8B3A-A264-4056-9438-0E3A99CDCD70}" dt="2020-12-07T06:31:04.501" v="365" actId="962"/>
          <ac:spMkLst>
            <pc:docMk/>
            <pc:sldMk cId="0" sldId="285"/>
            <ac:spMk id="4" creationId="{00000000-0000-0000-0000-000000000000}"/>
          </ac:spMkLst>
        </pc:spChg>
        <pc:spChg chg="mod">
          <ac:chgData name="Linchen Wang" userId="23edae9413cede3f" providerId="LiveId" clId="{9F6E8B3A-A264-4056-9438-0E3A99CDCD70}" dt="2020-12-07T06:31:06.904" v="366" actId="962"/>
          <ac:spMkLst>
            <pc:docMk/>
            <pc:sldMk cId="0" sldId="285"/>
            <ac:spMk id="6" creationId="{00000000-0000-0000-0000-000000000000}"/>
          </ac:spMkLst>
        </pc:spChg>
      </pc:sldChg>
      <pc:sldChg chg="modSp mod">
        <pc:chgData name="Linchen Wang" userId="23edae9413cede3f" providerId="LiveId" clId="{9F6E8B3A-A264-4056-9438-0E3A99CDCD70}" dt="2020-12-07T06:48:11.891" v="636" actId="13244"/>
        <pc:sldMkLst>
          <pc:docMk/>
          <pc:sldMk cId="0" sldId="286"/>
        </pc:sldMkLst>
        <pc:spChg chg="ord">
          <ac:chgData name="Linchen Wang" userId="23edae9413cede3f" providerId="LiveId" clId="{9F6E8B3A-A264-4056-9438-0E3A99CDCD70}" dt="2020-12-07T06:47:56.033" v="633" actId="13244"/>
          <ac:spMkLst>
            <pc:docMk/>
            <pc:sldMk cId="0" sldId="286"/>
            <ac:spMk id="4" creationId="{00000000-0000-0000-0000-000000000000}"/>
          </ac:spMkLst>
        </pc:spChg>
        <pc:spChg chg="ord">
          <ac:chgData name="Linchen Wang" userId="23edae9413cede3f" providerId="LiveId" clId="{9F6E8B3A-A264-4056-9438-0E3A99CDCD70}" dt="2020-12-07T06:48:11.891" v="636" actId="13244"/>
          <ac:spMkLst>
            <pc:docMk/>
            <pc:sldMk cId="0" sldId="286"/>
            <ac:spMk id="5" creationId="{00000000-0000-0000-0000-000000000000}"/>
          </ac:spMkLst>
        </pc:spChg>
        <pc:spChg chg="mod ord">
          <ac:chgData name="Linchen Wang" userId="23edae9413cede3f" providerId="LiveId" clId="{9F6E8B3A-A264-4056-9438-0E3A99CDCD70}" dt="2020-12-07T06:48:02.836" v="635" actId="13244"/>
          <ac:spMkLst>
            <pc:docMk/>
            <pc:sldMk cId="0" sldId="286"/>
            <ac:spMk id="7" creationId="{00000000-0000-0000-0000-000000000000}"/>
          </ac:spMkLst>
        </pc:spChg>
        <pc:spChg chg="mod ord">
          <ac:chgData name="Linchen Wang" userId="23edae9413cede3f" providerId="LiveId" clId="{9F6E8B3A-A264-4056-9438-0E3A99CDCD70}" dt="2020-12-07T06:48:02.836" v="635" actId="13244"/>
          <ac:spMkLst>
            <pc:docMk/>
            <pc:sldMk cId="0" sldId="286"/>
            <ac:spMk id="8" creationId="{00000000-0000-0000-0000-000000000000}"/>
          </ac:spMkLst>
        </pc:spChg>
        <pc:spChg chg="mod ord">
          <ac:chgData name="Linchen Wang" userId="23edae9413cede3f" providerId="LiveId" clId="{9F6E8B3A-A264-4056-9438-0E3A99CDCD70}" dt="2020-12-07T06:47:50.664" v="632" actId="13244"/>
          <ac:spMkLst>
            <pc:docMk/>
            <pc:sldMk cId="0" sldId="286"/>
            <ac:spMk id="9" creationId="{00000000-0000-0000-0000-000000000000}"/>
          </ac:spMkLst>
        </pc:spChg>
        <pc:spChg chg="mod ord">
          <ac:chgData name="Linchen Wang" userId="23edae9413cede3f" providerId="LiveId" clId="{9F6E8B3A-A264-4056-9438-0E3A99CDCD70}" dt="2020-12-07T06:47:50.664" v="632" actId="13244"/>
          <ac:spMkLst>
            <pc:docMk/>
            <pc:sldMk cId="0" sldId="286"/>
            <ac:spMk id="10" creationId="{00000000-0000-0000-0000-000000000000}"/>
          </ac:spMkLst>
        </pc:spChg>
        <pc:spChg chg="mod ord">
          <ac:chgData name="Linchen Wang" userId="23edae9413cede3f" providerId="LiveId" clId="{9F6E8B3A-A264-4056-9438-0E3A99CDCD70}" dt="2020-12-07T06:48:00.961" v="634" actId="13244"/>
          <ac:spMkLst>
            <pc:docMk/>
            <pc:sldMk cId="0" sldId="286"/>
            <ac:spMk id="11" creationId="{00000000-0000-0000-0000-000000000000}"/>
          </ac:spMkLst>
        </pc:spChg>
      </pc:sldChg>
      <pc:sldChg chg="modSp mod">
        <pc:chgData name="Linchen Wang" userId="23edae9413cede3f" providerId="LiveId" clId="{9F6E8B3A-A264-4056-9438-0E3A99CDCD70}" dt="2020-12-07T06:32:38.630" v="487" actId="962"/>
        <pc:sldMkLst>
          <pc:docMk/>
          <pc:sldMk cId="0" sldId="288"/>
        </pc:sldMkLst>
        <pc:spChg chg="mod">
          <ac:chgData name="Linchen Wang" userId="23edae9413cede3f" providerId="LiveId" clId="{9F6E8B3A-A264-4056-9438-0E3A99CDCD70}" dt="2020-12-07T06:32:26.508" v="481" actId="962"/>
          <ac:spMkLst>
            <pc:docMk/>
            <pc:sldMk cId="0" sldId="288"/>
            <ac:spMk id="2" creationId="{00000000-0000-0000-0000-000000000000}"/>
          </ac:spMkLst>
        </pc:spChg>
        <pc:spChg chg="mod">
          <ac:chgData name="Linchen Wang" userId="23edae9413cede3f" providerId="LiveId" clId="{9F6E8B3A-A264-4056-9438-0E3A99CDCD70}" dt="2020-12-07T06:32:28.749" v="482" actId="962"/>
          <ac:spMkLst>
            <pc:docMk/>
            <pc:sldMk cId="0" sldId="288"/>
            <ac:spMk id="4" creationId="{00000000-0000-0000-0000-000000000000}"/>
          </ac:spMkLst>
        </pc:spChg>
        <pc:spChg chg="mod">
          <ac:chgData name="Linchen Wang" userId="23edae9413cede3f" providerId="LiveId" clId="{9F6E8B3A-A264-4056-9438-0E3A99CDCD70}" dt="2020-12-07T06:32:30.979" v="483" actId="962"/>
          <ac:spMkLst>
            <pc:docMk/>
            <pc:sldMk cId="0" sldId="288"/>
            <ac:spMk id="5" creationId="{00000000-0000-0000-0000-000000000000}"/>
          </ac:spMkLst>
        </pc:spChg>
        <pc:spChg chg="mod">
          <ac:chgData name="Linchen Wang" userId="23edae9413cede3f" providerId="LiveId" clId="{9F6E8B3A-A264-4056-9438-0E3A99CDCD70}" dt="2020-12-07T06:32:32.509" v="484" actId="962"/>
          <ac:spMkLst>
            <pc:docMk/>
            <pc:sldMk cId="0" sldId="288"/>
            <ac:spMk id="6" creationId="{00000000-0000-0000-0000-000000000000}"/>
          </ac:spMkLst>
        </pc:spChg>
        <pc:spChg chg="mod">
          <ac:chgData name="Linchen Wang" userId="23edae9413cede3f" providerId="LiveId" clId="{9F6E8B3A-A264-4056-9438-0E3A99CDCD70}" dt="2020-12-07T06:32:34.459" v="485" actId="962"/>
          <ac:spMkLst>
            <pc:docMk/>
            <pc:sldMk cId="0" sldId="288"/>
            <ac:spMk id="7" creationId="{00000000-0000-0000-0000-000000000000}"/>
          </ac:spMkLst>
        </pc:spChg>
        <pc:spChg chg="mod">
          <ac:chgData name="Linchen Wang" userId="23edae9413cede3f" providerId="LiveId" clId="{9F6E8B3A-A264-4056-9438-0E3A99CDCD70}" dt="2020-12-07T06:32:36.469" v="486" actId="962"/>
          <ac:spMkLst>
            <pc:docMk/>
            <pc:sldMk cId="0" sldId="288"/>
            <ac:spMk id="8" creationId="{00000000-0000-0000-0000-000000000000}"/>
          </ac:spMkLst>
        </pc:spChg>
        <pc:spChg chg="mod">
          <ac:chgData name="Linchen Wang" userId="23edae9413cede3f" providerId="LiveId" clId="{9F6E8B3A-A264-4056-9438-0E3A99CDCD70}" dt="2020-12-07T06:32:38.630" v="487" actId="962"/>
          <ac:spMkLst>
            <pc:docMk/>
            <pc:sldMk cId="0" sldId="288"/>
            <ac:spMk id="9" creationId="{00000000-0000-0000-0000-000000000000}"/>
          </ac:spMkLst>
        </pc:spChg>
      </pc:sldChg>
      <pc:sldChg chg="modSp mod">
        <pc:chgData name="Linchen Wang" userId="23edae9413cede3f" providerId="LiveId" clId="{9F6E8B3A-A264-4056-9438-0E3A99CDCD70}" dt="2020-12-07T06:32:54.805" v="495" actId="962"/>
        <pc:sldMkLst>
          <pc:docMk/>
          <pc:sldMk cId="0" sldId="289"/>
        </pc:sldMkLst>
        <pc:spChg chg="mod">
          <ac:chgData name="Linchen Wang" userId="23edae9413cede3f" providerId="LiveId" clId="{9F6E8B3A-A264-4056-9438-0E3A99CDCD70}" dt="2020-12-07T06:32:42.606" v="488" actId="962"/>
          <ac:spMkLst>
            <pc:docMk/>
            <pc:sldMk cId="0" sldId="289"/>
            <ac:spMk id="3" creationId="{00000000-0000-0000-0000-000000000000}"/>
          </ac:spMkLst>
        </pc:spChg>
        <pc:spChg chg="mod">
          <ac:chgData name="Linchen Wang" userId="23edae9413cede3f" providerId="LiveId" clId="{9F6E8B3A-A264-4056-9438-0E3A99CDCD70}" dt="2020-12-07T06:32:44.645" v="489" actId="962"/>
          <ac:spMkLst>
            <pc:docMk/>
            <pc:sldMk cId="0" sldId="289"/>
            <ac:spMk id="4" creationId="{00000000-0000-0000-0000-000000000000}"/>
          </ac:spMkLst>
        </pc:spChg>
        <pc:spChg chg="mod">
          <ac:chgData name="Linchen Wang" userId="23edae9413cede3f" providerId="LiveId" clId="{9F6E8B3A-A264-4056-9438-0E3A99CDCD70}" dt="2020-12-07T06:32:46.499" v="490" actId="962"/>
          <ac:spMkLst>
            <pc:docMk/>
            <pc:sldMk cId="0" sldId="289"/>
            <ac:spMk id="6" creationId="{00000000-0000-0000-0000-000000000000}"/>
          </ac:spMkLst>
        </pc:spChg>
        <pc:spChg chg="mod">
          <ac:chgData name="Linchen Wang" userId="23edae9413cede3f" providerId="LiveId" clId="{9F6E8B3A-A264-4056-9438-0E3A99CDCD70}" dt="2020-12-07T06:32:48.058" v="491" actId="962"/>
          <ac:spMkLst>
            <pc:docMk/>
            <pc:sldMk cId="0" sldId="289"/>
            <ac:spMk id="7" creationId="{00000000-0000-0000-0000-000000000000}"/>
          </ac:spMkLst>
        </pc:spChg>
        <pc:spChg chg="mod">
          <ac:chgData name="Linchen Wang" userId="23edae9413cede3f" providerId="LiveId" clId="{9F6E8B3A-A264-4056-9438-0E3A99CDCD70}" dt="2020-12-07T06:32:50.059" v="492" actId="962"/>
          <ac:spMkLst>
            <pc:docMk/>
            <pc:sldMk cId="0" sldId="289"/>
            <ac:spMk id="10" creationId="{00000000-0000-0000-0000-000000000000}"/>
          </ac:spMkLst>
        </pc:spChg>
        <pc:spChg chg="mod">
          <ac:chgData name="Linchen Wang" userId="23edae9413cede3f" providerId="LiveId" clId="{9F6E8B3A-A264-4056-9438-0E3A99CDCD70}" dt="2020-12-07T06:32:51.651" v="493" actId="962"/>
          <ac:spMkLst>
            <pc:docMk/>
            <pc:sldMk cId="0" sldId="289"/>
            <ac:spMk id="11" creationId="{00000000-0000-0000-0000-000000000000}"/>
          </ac:spMkLst>
        </pc:spChg>
        <pc:spChg chg="mod">
          <ac:chgData name="Linchen Wang" userId="23edae9413cede3f" providerId="LiveId" clId="{9F6E8B3A-A264-4056-9438-0E3A99CDCD70}" dt="2020-12-07T06:32:53.352" v="494" actId="962"/>
          <ac:spMkLst>
            <pc:docMk/>
            <pc:sldMk cId="0" sldId="289"/>
            <ac:spMk id="13" creationId="{00000000-0000-0000-0000-000000000000}"/>
          </ac:spMkLst>
        </pc:spChg>
        <pc:spChg chg="mod">
          <ac:chgData name="Linchen Wang" userId="23edae9413cede3f" providerId="LiveId" clId="{9F6E8B3A-A264-4056-9438-0E3A99CDCD70}" dt="2020-12-07T06:32:54.805" v="495" actId="962"/>
          <ac:spMkLst>
            <pc:docMk/>
            <pc:sldMk cId="0" sldId="289"/>
            <ac:spMk id="14" creationId="{00000000-0000-0000-0000-000000000000}"/>
          </ac:spMkLst>
        </pc:spChg>
      </pc:sldChg>
      <pc:sldChg chg="modSp mod">
        <pc:chgData name="Linchen Wang" userId="23edae9413cede3f" providerId="LiveId" clId="{9F6E8B3A-A264-4056-9438-0E3A99CDCD70}" dt="2020-12-07T06:33:11.239" v="502" actId="962"/>
        <pc:sldMkLst>
          <pc:docMk/>
          <pc:sldMk cId="0" sldId="291"/>
        </pc:sldMkLst>
        <pc:spChg chg="mod">
          <ac:chgData name="Linchen Wang" userId="23edae9413cede3f" providerId="LiveId" clId="{9F6E8B3A-A264-4056-9438-0E3A99CDCD70}" dt="2020-12-07T06:32:56.699" v="496" actId="962"/>
          <ac:spMkLst>
            <pc:docMk/>
            <pc:sldMk cId="0" sldId="291"/>
            <ac:spMk id="3" creationId="{00000000-0000-0000-0000-000000000000}"/>
          </ac:spMkLst>
        </pc:spChg>
        <pc:spChg chg="mod">
          <ac:chgData name="Linchen Wang" userId="23edae9413cede3f" providerId="LiveId" clId="{9F6E8B3A-A264-4056-9438-0E3A99CDCD70}" dt="2020-12-07T06:32:58.700" v="497" actId="962"/>
          <ac:spMkLst>
            <pc:docMk/>
            <pc:sldMk cId="0" sldId="291"/>
            <ac:spMk id="4" creationId="{00000000-0000-0000-0000-000000000000}"/>
          </ac:spMkLst>
        </pc:spChg>
        <pc:spChg chg="mod">
          <ac:chgData name="Linchen Wang" userId="23edae9413cede3f" providerId="LiveId" clId="{9F6E8B3A-A264-4056-9438-0E3A99CDCD70}" dt="2020-12-07T06:33:00.392" v="498" actId="962"/>
          <ac:spMkLst>
            <pc:docMk/>
            <pc:sldMk cId="0" sldId="291"/>
            <ac:spMk id="5" creationId="{00000000-0000-0000-0000-000000000000}"/>
          </ac:spMkLst>
        </pc:spChg>
        <pc:spChg chg="mod">
          <ac:chgData name="Linchen Wang" userId="23edae9413cede3f" providerId="LiveId" clId="{9F6E8B3A-A264-4056-9438-0E3A99CDCD70}" dt="2020-12-07T06:33:03.900" v="500" actId="962"/>
          <ac:spMkLst>
            <pc:docMk/>
            <pc:sldMk cId="0" sldId="291"/>
            <ac:spMk id="6" creationId="{00000000-0000-0000-0000-000000000000}"/>
          </ac:spMkLst>
        </pc:spChg>
        <pc:spChg chg="mod">
          <ac:chgData name="Linchen Wang" userId="23edae9413cede3f" providerId="LiveId" clId="{9F6E8B3A-A264-4056-9438-0E3A99CDCD70}" dt="2020-12-07T06:33:02.322" v="499" actId="962"/>
          <ac:spMkLst>
            <pc:docMk/>
            <pc:sldMk cId="0" sldId="291"/>
            <ac:spMk id="7" creationId="{00000000-0000-0000-0000-000000000000}"/>
          </ac:spMkLst>
        </pc:spChg>
        <pc:spChg chg="mod">
          <ac:chgData name="Linchen Wang" userId="23edae9413cede3f" providerId="LiveId" clId="{9F6E8B3A-A264-4056-9438-0E3A99CDCD70}" dt="2020-12-07T06:33:05.673" v="501" actId="962"/>
          <ac:spMkLst>
            <pc:docMk/>
            <pc:sldMk cId="0" sldId="291"/>
            <ac:spMk id="8" creationId="{00000000-0000-0000-0000-000000000000}"/>
          </ac:spMkLst>
        </pc:spChg>
        <pc:spChg chg="mod">
          <ac:chgData name="Linchen Wang" userId="23edae9413cede3f" providerId="LiveId" clId="{9F6E8B3A-A264-4056-9438-0E3A99CDCD70}" dt="2020-12-07T06:33:11.239" v="502" actId="962"/>
          <ac:spMkLst>
            <pc:docMk/>
            <pc:sldMk cId="0" sldId="291"/>
            <ac:spMk id="9" creationId="{00000000-0000-0000-0000-000000000000}"/>
          </ac:spMkLst>
        </pc:spChg>
      </pc:sldChg>
      <pc:sldChg chg="modSp mod">
        <pc:chgData name="Linchen Wang" userId="23edae9413cede3f" providerId="LiveId" clId="{9F6E8B3A-A264-4056-9438-0E3A99CDCD70}" dt="2020-12-07T06:48:19.246" v="638" actId="13244"/>
        <pc:sldMkLst>
          <pc:docMk/>
          <pc:sldMk cId="0" sldId="292"/>
        </pc:sldMkLst>
        <pc:spChg chg="ord">
          <ac:chgData name="Linchen Wang" userId="23edae9413cede3f" providerId="LiveId" clId="{9F6E8B3A-A264-4056-9438-0E3A99CDCD70}" dt="2020-12-07T06:48:18.053" v="637" actId="13244"/>
          <ac:spMkLst>
            <pc:docMk/>
            <pc:sldMk cId="0" sldId="292"/>
            <ac:spMk id="5" creationId="{00000000-0000-0000-0000-000000000000}"/>
          </ac:spMkLst>
        </pc:spChg>
        <pc:spChg chg="ord">
          <ac:chgData name="Linchen Wang" userId="23edae9413cede3f" providerId="LiveId" clId="{9F6E8B3A-A264-4056-9438-0E3A99CDCD70}" dt="2020-12-07T06:48:19.246" v="638" actId="13244"/>
          <ac:spMkLst>
            <pc:docMk/>
            <pc:sldMk cId="0" sldId="292"/>
            <ac:spMk id="6" creationId="{00000000-0000-0000-0000-000000000000}"/>
          </ac:spMkLst>
        </pc:spChg>
      </pc:sldChg>
      <pc:sldChg chg="modSp mod">
        <pc:chgData name="Linchen Wang" userId="23edae9413cede3f" providerId="LiveId" clId="{9F6E8B3A-A264-4056-9438-0E3A99CDCD70}" dt="2020-12-07T06:33:14.666" v="504" actId="962"/>
        <pc:sldMkLst>
          <pc:docMk/>
          <pc:sldMk cId="0" sldId="293"/>
        </pc:sldMkLst>
        <pc:spChg chg="mod">
          <ac:chgData name="Linchen Wang" userId="23edae9413cede3f" providerId="LiveId" clId="{9F6E8B3A-A264-4056-9438-0E3A99CDCD70}" dt="2020-12-07T06:33:13.097" v="503" actId="962"/>
          <ac:spMkLst>
            <pc:docMk/>
            <pc:sldMk cId="0" sldId="293"/>
            <ac:spMk id="3" creationId="{00000000-0000-0000-0000-000000000000}"/>
          </ac:spMkLst>
        </pc:spChg>
        <pc:spChg chg="mod">
          <ac:chgData name="Linchen Wang" userId="23edae9413cede3f" providerId="LiveId" clId="{9F6E8B3A-A264-4056-9438-0E3A99CDCD70}" dt="2020-12-07T06:33:14.666" v="504" actId="962"/>
          <ac:spMkLst>
            <pc:docMk/>
            <pc:sldMk cId="0" sldId="293"/>
            <ac:spMk id="4" creationId="{00000000-0000-0000-0000-000000000000}"/>
          </ac:spMkLst>
        </pc:spChg>
      </pc:sldChg>
      <pc:sldChg chg="modSp mod">
        <pc:chgData name="Linchen Wang" userId="23edae9413cede3f" providerId="LiveId" clId="{9F6E8B3A-A264-4056-9438-0E3A99CDCD70}" dt="2020-12-07T06:33:21.887" v="509" actId="962"/>
        <pc:sldMkLst>
          <pc:docMk/>
          <pc:sldMk cId="0" sldId="294"/>
        </pc:sldMkLst>
        <pc:spChg chg="mod">
          <ac:chgData name="Linchen Wang" userId="23edae9413cede3f" providerId="LiveId" clId="{9F6E8B3A-A264-4056-9438-0E3A99CDCD70}" dt="2020-12-07T06:33:16.186" v="505" actId="962"/>
          <ac:spMkLst>
            <pc:docMk/>
            <pc:sldMk cId="0" sldId="294"/>
            <ac:spMk id="3" creationId="{00000000-0000-0000-0000-000000000000}"/>
          </ac:spMkLst>
        </pc:spChg>
        <pc:spChg chg="mod">
          <ac:chgData name="Linchen Wang" userId="23edae9413cede3f" providerId="LiveId" clId="{9F6E8B3A-A264-4056-9438-0E3A99CDCD70}" dt="2020-12-07T06:33:17.635" v="506" actId="962"/>
          <ac:spMkLst>
            <pc:docMk/>
            <pc:sldMk cId="0" sldId="294"/>
            <ac:spMk id="4" creationId="{00000000-0000-0000-0000-000000000000}"/>
          </ac:spMkLst>
        </pc:spChg>
        <pc:spChg chg="mod">
          <ac:chgData name="Linchen Wang" userId="23edae9413cede3f" providerId="LiveId" clId="{9F6E8B3A-A264-4056-9438-0E3A99CDCD70}" dt="2020-12-07T06:33:18.894" v="507" actId="962"/>
          <ac:spMkLst>
            <pc:docMk/>
            <pc:sldMk cId="0" sldId="294"/>
            <ac:spMk id="6" creationId="{00000000-0000-0000-0000-000000000000}"/>
          </ac:spMkLst>
        </pc:spChg>
        <pc:spChg chg="mod">
          <ac:chgData name="Linchen Wang" userId="23edae9413cede3f" providerId="LiveId" clId="{9F6E8B3A-A264-4056-9438-0E3A99CDCD70}" dt="2020-12-07T06:33:20.402" v="508" actId="962"/>
          <ac:spMkLst>
            <pc:docMk/>
            <pc:sldMk cId="0" sldId="294"/>
            <ac:spMk id="7" creationId="{00000000-0000-0000-0000-000000000000}"/>
          </ac:spMkLst>
        </pc:spChg>
        <pc:spChg chg="mod">
          <ac:chgData name="Linchen Wang" userId="23edae9413cede3f" providerId="LiveId" clId="{9F6E8B3A-A264-4056-9438-0E3A99CDCD70}" dt="2020-12-07T06:33:21.887" v="509" actId="962"/>
          <ac:spMkLst>
            <pc:docMk/>
            <pc:sldMk cId="0" sldId="294"/>
            <ac:spMk id="8" creationId="{00000000-0000-0000-0000-000000000000}"/>
          </ac:spMkLst>
        </pc:spChg>
      </pc:sldChg>
      <pc:sldChg chg="modSp mod">
        <pc:chgData name="Linchen Wang" userId="23edae9413cede3f" providerId="LiveId" clId="{9F6E8B3A-A264-4056-9438-0E3A99CDCD70}" dt="2020-12-07T06:49:21.783" v="646" actId="13244"/>
        <pc:sldMkLst>
          <pc:docMk/>
          <pc:sldMk cId="0" sldId="295"/>
        </pc:sldMkLst>
        <pc:spChg chg="mod">
          <ac:chgData name="Linchen Wang" userId="23edae9413cede3f" providerId="LiveId" clId="{9F6E8B3A-A264-4056-9438-0E3A99CDCD70}" dt="2020-12-07T06:33:24.227" v="510" actId="962"/>
          <ac:spMkLst>
            <pc:docMk/>
            <pc:sldMk cId="0" sldId="295"/>
            <ac:spMk id="2" creationId="{00000000-0000-0000-0000-000000000000}"/>
          </ac:spMkLst>
        </pc:spChg>
        <pc:spChg chg="ord">
          <ac:chgData name="Linchen Wang" userId="23edae9413cede3f" providerId="LiveId" clId="{9F6E8B3A-A264-4056-9438-0E3A99CDCD70}" dt="2020-12-07T06:48:25.810" v="639" actId="13244"/>
          <ac:spMkLst>
            <pc:docMk/>
            <pc:sldMk cId="0" sldId="295"/>
            <ac:spMk id="3" creationId="{00000000-0000-0000-0000-000000000000}"/>
          </ac:spMkLst>
        </pc:spChg>
        <pc:spChg chg="mod ord">
          <ac:chgData name="Linchen Wang" userId="23edae9413cede3f" providerId="LiveId" clId="{9F6E8B3A-A264-4056-9438-0E3A99CDCD70}" dt="2020-12-07T06:48:42.107" v="641" actId="13244"/>
          <ac:spMkLst>
            <pc:docMk/>
            <pc:sldMk cId="0" sldId="295"/>
            <ac:spMk id="4" creationId="{00000000-0000-0000-0000-000000000000}"/>
          </ac:spMkLst>
        </pc:spChg>
        <pc:spChg chg="mod ord">
          <ac:chgData name="Linchen Wang" userId="23edae9413cede3f" providerId="LiveId" clId="{9F6E8B3A-A264-4056-9438-0E3A99CDCD70}" dt="2020-12-07T06:48:50.934" v="643" actId="13244"/>
          <ac:spMkLst>
            <pc:docMk/>
            <pc:sldMk cId="0" sldId="295"/>
            <ac:spMk id="5" creationId="{00000000-0000-0000-0000-000000000000}"/>
          </ac:spMkLst>
        </pc:spChg>
        <pc:spChg chg="ord">
          <ac:chgData name="Linchen Wang" userId="23edae9413cede3f" providerId="LiveId" clId="{9F6E8B3A-A264-4056-9438-0E3A99CDCD70}" dt="2020-12-07T06:48:59.140" v="644" actId="13244"/>
          <ac:spMkLst>
            <pc:docMk/>
            <pc:sldMk cId="0" sldId="295"/>
            <ac:spMk id="6" creationId="{00000000-0000-0000-0000-000000000000}"/>
          </ac:spMkLst>
        </pc:spChg>
        <pc:spChg chg="mod ord">
          <ac:chgData name="Linchen Wang" userId="23edae9413cede3f" providerId="LiveId" clId="{9F6E8B3A-A264-4056-9438-0E3A99CDCD70}" dt="2020-12-07T06:49:06.850" v="645" actId="13244"/>
          <ac:spMkLst>
            <pc:docMk/>
            <pc:sldMk cId="0" sldId="295"/>
            <ac:spMk id="7" creationId="{00000000-0000-0000-0000-000000000000}"/>
          </ac:spMkLst>
        </pc:spChg>
        <pc:spChg chg="mod ord">
          <ac:chgData name="Linchen Wang" userId="23edae9413cede3f" providerId="LiveId" clId="{9F6E8B3A-A264-4056-9438-0E3A99CDCD70}" dt="2020-12-07T06:49:06.850" v="645" actId="13244"/>
          <ac:spMkLst>
            <pc:docMk/>
            <pc:sldMk cId="0" sldId="295"/>
            <ac:spMk id="8" creationId="{00000000-0000-0000-0000-000000000000}"/>
          </ac:spMkLst>
        </pc:spChg>
        <pc:spChg chg="mod">
          <ac:chgData name="Linchen Wang" userId="23edae9413cede3f" providerId="LiveId" clId="{9F6E8B3A-A264-4056-9438-0E3A99CDCD70}" dt="2020-12-07T06:33:35.396" v="515" actId="962"/>
          <ac:spMkLst>
            <pc:docMk/>
            <pc:sldMk cId="0" sldId="295"/>
            <ac:spMk id="9" creationId="{00000000-0000-0000-0000-000000000000}"/>
          </ac:spMkLst>
        </pc:spChg>
        <pc:spChg chg="mod">
          <ac:chgData name="Linchen Wang" userId="23edae9413cede3f" providerId="LiveId" clId="{9F6E8B3A-A264-4056-9438-0E3A99CDCD70}" dt="2020-12-07T06:33:37.341" v="516" actId="962"/>
          <ac:spMkLst>
            <pc:docMk/>
            <pc:sldMk cId="0" sldId="295"/>
            <ac:spMk id="10" creationId="{00000000-0000-0000-0000-000000000000}"/>
          </ac:spMkLst>
        </pc:spChg>
        <pc:spChg chg="ord">
          <ac:chgData name="Linchen Wang" userId="23edae9413cede3f" providerId="LiveId" clId="{9F6E8B3A-A264-4056-9438-0E3A99CDCD70}" dt="2020-12-07T06:49:21.783" v="646" actId="13244"/>
          <ac:spMkLst>
            <pc:docMk/>
            <pc:sldMk cId="0" sldId="295"/>
            <ac:spMk id="11" creationId="{00000000-0000-0000-0000-000000000000}"/>
          </ac:spMkLst>
        </pc:spChg>
        <pc:spChg chg="mod">
          <ac:chgData name="Linchen Wang" userId="23edae9413cede3f" providerId="LiveId" clId="{9F6E8B3A-A264-4056-9438-0E3A99CDCD70}" dt="2020-12-07T06:33:41.259" v="517" actId="962"/>
          <ac:spMkLst>
            <pc:docMk/>
            <pc:sldMk cId="0" sldId="295"/>
            <ac:spMk id="12" creationId="{00000000-0000-0000-0000-000000000000}"/>
          </ac:spMkLst>
        </pc:spChg>
        <pc:spChg chg="mod">
          <ac:chgData name="Linchen Wang" userId="23edae9413cede3f" providerId="LiveId" clId="{9F6E8B3A-A264-4056-9438-0E3A99CDCD70}" dt="2020-12-07T06:33:42.796" v="518" actId="962"/>
          <ac:spMkLst>
            <pc:docMk/>
            <pc:sldMk cId="0" sldId="295"/>
            <ac:spMk id="13" creationId="{00000000-0000-0000-0000-000000000000}"/>
          </ac:spMkLst>
        </pc:spChg>
        <pc:spChg chg="mod">
          <ac:chgData name="Linchen Wang" userId="23edae9413cede3f" providerId="LiveId" clId="{9F6E8B3A-A264-4056-9438-0E3A99CDCD70}" dt="2020-12-07T06:33:44.756" v="519" actId="962"/>
          <ac:spMkLst>
            <pc:docMk/>
            <pc:sldMk cId="0" sldId="295"/>
            <ac:spMk id="14" creationId="{00000000-0000-0000-0000-000000000000}"/>
          </ac:spMkLst>
        </pc:spChg>
        <pc:spChg chg="mod">
          <ac:chgData name="Linchen Wang" userId="23edae9413cede3f" providerId="LiveId" clId="{9F6E8B3A-A264-4056-9438-0E3A99CDCD70}" dt="2020-12-07T06:33:46.173" v="520" actId="962"/>
          <ac:spMkLst>
            <pc:docMk/>
            <pc:sldMk cId="0" sldId="295"/>
            <ac:spMk id="15" creationId="{00000000-0000-0000-0000-000000000000}"/>
          </ac:spMkLst>
        </pc:spChg>
        <pc:spChg chg="mod">
          <ac:chgData name="Linchen Wang" userId="23edae9413cede3f" providerId="LiveId" clId="{9F6E8B3A-A264-4056-9438-0E3A99CDCD70}" dt="2020-12-07T06:33:48.010" v="521" actId="962"/>
          <ac:spMkLst>
            <pc:docMk/>
            <pc:sldMk cId="0" sldId="295"/>
            <ac:spMk id="16" creationId="{00000000-0000-0000-0000-000000000000}"/>
          </ac:spMkLst>
        </pc:spChg>
        <pc:spChg chg="mod ord">
          <ac:chgData name="Linchen Wang" userId="23edae9413cede3f" providerId="LiveId" clId="{9F6E8B3A-A264-4056-9438-0E3A99CDCD70}" dt="2020-12-07T06:48:44.950" v="642" actId="13244"/>
          <ac:spMkLst>
            <pc:docMk/>
            <pc:sldMk cId="0" sldId="295"/>
            <ac:spMk id="18" creationId="{00000000-0000-0000-0000-000000000000}"/>
          </ac:spMkLst>
        </pc:spChg>
      </pc:sldChg>
      <pc:sldChg chg="modSp mod">
        <pc:chgData name="Linchen Wang" userId="23edae9413cede3f" providerId="LiveId" clId="{9F6E8B3A-A264-4056-9438-0E3A99CDCD70}" dt="2020-12-07T06:34:05.561" v="555" actId="962"/>
        <pc:sldMkLst>
          <pc:docMk/>
          <pc:sldMk cId="0" sldId="296"/>
        </pc:sldMkLst>
        <pc:spChg chg="mod">
          <ac:chgData name="Linchen Wang" userId="23edae9413cede3f" providerId="LiveId" clId="{9F6E8B3A-A264-4056-9438-0E3A99CDCD70}" dt="2020-12-07T06:34:03.918" v="554" actId="962"/>
          <ac:spMkLst>
            <pc:docMk/>
            <pc:sldMk cId="0" sldId="296"/>
            <ac:spMk id="3" creationId="{00000000-0000-0000-0000-000000000000}"/>
          </ac:spMkLst>
        </pc:spChg>
        <pc:spChg chg="mod">
          <ac:chgData name="Linchen Wang" userId="23edae9413cede3f" providerId="LiveId" clId="{9F6E8B3A-A264-4056-9438-0E3A99CDCD70}" dt="2020-12-07T06:34:05.561" v="555" actId="962"/>
          <ac:spMkLst>
            <pc:docMk/>
            <pc:sldMk cId="0" sldId="296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55"/>
              </a:lnSpc>
            </a:pPr>
            <a:r>
              <a:rPr spc="10" dirty="0"/>
              <a:t>2 </a:t>
            </a:r>
            <a:r>
              <a:rPr spc="5" dirty="0"/>
              <a:t>-</a:t>
            </a:r>
            <a:r>
              <a:rPr spc="-80" dirty="0"/>
              <a:t> </a:t>
            </a: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55"/>
              </a:lnSpc>
            </a:pPr>
            <a:r>
              <a:rPr spc="10" dirty="0"/>
              <a:t>2 </a:t>
            </a:r>
            <a:r>
              <a:rPr spc="5" dirty="0"/>
              <a:t>-</a:t>
            </a:r>
            <a:r>
              <a:rPr spc="-80" dirty="0"/>
              <a:t> </a:t>
            </a: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55"/>
              </a:lnSpc>
            </a:pPr>
            <a:r>
              <a:rPr spc="10" dirty="0"/>
              <a:t>2 </a:t>
            </a:r>
            <a:r>
              <a:rPr spc="5" dirty="0"/>
              <a:t>-</a:t>
            </a:r>
            <a:r>
              <a:rPr spc="-80" dirty="0"/>
              <a:t> </a:t>
            </a: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55"/>
              </a:lnSpc>
            </a:pPr>
            <a:r>
              <a:rPr spc="10" dirty="0"/>
              <a:t>2 </a:t>
            </a:r>
            <a:r>
              <a:rPr spc="5" dirty="0"/>
              <a:t>-</a:t>
            </a:r>
            <a:r>
              <a:rPr spc="-80" dirty="0"/>
              <a:t> </a:t>
            </a: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55"/>
              </a:lnSpc>
            </a:pPr>
            <a:r>
              <a:rPr spc="10" dirty="0"/>
              <a:t>2 </a:t>
            </a:r>
            <a:r>
              <a:rPr spc="5" dirty="0"/>
              <a:t>-</a:t>
            </a:r>
            <a:r>
              <a:rPr spc="-80" dirty="0"/>
              <a:t> </a:t>
            </a: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7122414"/>
            <a:ext cx="10058399" cy="2987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37513" y="563371"/>
            <a:ext cx="8183372" cy="8915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4595" y="1700276"/>
            <a:ext cx="8649208" cy="2383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27908" y="7439538"/>
            <a:ext cx="3394075" cy="212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90799" y="7434206"/>
            <a:ext cx="466725" cy="212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55"/>
              </a:lnSpc>
            </a:pPr>
            <a:r>
              <a:rPr spc="10" dirty="0"/>
              <a:t>2 </a:t>
            </a:r>
            <a:r>
              <a:rPr spc="5" dirty="0"/>
              <a:t>-</a:t>
            </a:r>
            <a:r>
              <a:rPr spc="-80" dirty="0"/>
              <a:t> </a:t>
            </a: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4038" y="2335074"/>
            <a:ext cx="1651635" cy="2616200"/>
          </a:xfrm>
          <a:custGeom>
            <a:avLst/>
            <a:gdLst/>
            <a:ahLst/>
            <a:cxnLst/>
            <a:rect l="l" t="t" r="r" b="b"/>
            <a:pathLst>
              <a:path w="1651635" h="2616200">
                <a:moveTo>
                  <a:pt x="989838" y="1676481"/>
                </a:moveTo>
                <a:lnTo>
                  <a:pt x="989838" y="904949"/>
                </a:lnTo>
                <a:lnTo>
                  <a:pt x="989076" y="939239"/>
                </a:lnTo>
                <a:lnTo>
                  <a:pt x="987552" y="973529"/>
                </a:lnTo>
                <a:lnTo>
                  <a:pt x="982960" y="1022783"/>
                </a:lnTo>
                <a:lnTo>
                  <a:pt x="976114" y="1071645"/>
                </a:lnTo>
                <a:lnTo>
                  <a:pt x="967102" y="1120077"/>
                </a:lnTo>
                <a:lnTo>
                  <a:pt x="956014" y="1168042"/>
                </a:lnTo>
                <a:lnTo>
                  <a:pt x="942939" y="1215500"/>
                </a:lnTo>
                <a:lnTo>
                  <a:pt x="927966" y="1262414"/>
                </a:lnTo>
                <a:lnTo>
                  <a:pt x="911185" y="1308747"/>
                </a:lnTo>
                <a:lnTo>
                  <a:pt x="892684" y="1354461"/>
                </a:lnTo>
                <a:lnTo>
                  <a:pt x="872553" y="1399517"/>
                </a:lnTo>
                <a:lnTo>
                  <a:pt x="850881" y="1443878"/>
                </a:lnTo>
                <a:lnTo>
                  <a:pt x="827758" y="1487505"/>
                </a:lnTo>
                <a:lnTo>
                  <a:pt x="803272" y="1530362"/>
                </a:lnTo>
                <a:lnTo>
                  <a:pt x="777513" y="1572409"/>
                </a:lnTo>
                <a:lnTo>
                  <a:pt x="750570" y="1613609"/>
                </a:lnTo>
                <a:lnTo>
                  <a:pt x="733044" y="1638755"/>
                </a:lnTo>
                <a:lnTo>
                  <a:pt x="714756" y="1666187"/>
                </a:lnTo>
                <a:lnTo>
                  <a:pt x="685722" y="1707502"/>
                </a:lnTo>
                <a:lnTo>
                  <a:pt x="656359" y="1748594"/>
                </a:lnTo>
                <a:lnTo>
                  <a:pt x="626685" y="1789475"/>
                </a:lnTo>
                <a:lnTo>
                  <a:pt x="596718" y="1830156"/>
                </a:lnTo>
                <a:lnTo>
                  <a:pt x="535984" y="1910959"/>
                </a:lnTo>
                <a:lnTo>
                  <a:pt x="474306" y="1991090"/>
                </a:lnTo>
                <a:lnTo>
                  <a:pt x="411836" y="2070633"/>
                </a:lnTo>
                <a:lnTo>
                  <a:pt x="316977" y="2189035"/>
                </a:lnTo>
                <a:lnTo>
                  <a:pt x="156972" y="2384755"/>
                </a:lnTo>
                <a:lnTo>
                  <a:pt x="0" y="2573729"/>
                </a:lnTo>
                <a:lnTo>
                  <a:pt x="0" y="2615639"/>
                </a:lnTo>
                <a:lnTo>
                  <a:pt x="559307" y="2615639"/>
                </a:lnTo>
                <a:lnTo>
                  <a:pt x="559308" y="2120339"/>
                </a:lnTo>
                <a:lnTo>
                  <a:pt x="637794" y="2043377"/>
                </a:lnTo>
                <a:lnTo>
                  <a:pt x="675132" y="2005277"/>
                </a:lnTo>
                <a:lnTo>
                  <a:pt x="745721" y="1934104"/>
                </a:lnTo>
                <a:lnTo>
                  <a:pt x="816043" y="1862074"/>
                </a:lnTo>
                <a:lnTo>
                  <a:pt x="851012" y="1825712"/>
                </a:lnTo>
                <a:lnTo>
                  <a:pt x="885804" y="1789103"/>
                </a:lnTo>
                <a:lnTo>
                  <a:pt x="920383" y="1752238"/>
                </a:lnTo>
                <a:lnTo>
                  <a:pt x="954711" y="1715105"/>
                </a:lnTo>
                <a:lnTo>
                  <a:pt x="988752" y="1677695"/>
                </a:lnTo>
                <a:lnTo>
                  <a:pt x="989838" y="1676481"/>
                </a:lnTo>
                <a:close/>
              </a:path>
              <a:path w="1651635" h="2616200">
                <a:moveTo>
                  <a:pt x="1531036" y="665988"/>
                </a:moveTo>
                <a:lnTo>
                  <a:pt x="1530356" y="615190"/>
                </a:lnTo>
                <a:lnTo>
                  <a:pt x="1526286" y="564335"/>
                </a:lnTo>
                <a:lnTo>
                  <a:pt x="1509522" y="491945"/>
                </a:lnTo>
                <a:lnTo>
                  <a:pt x="1496568" y="454607"/>
                </a:lnTo>
                <a:lnTo>
                  <a:pt x="1481328" y="416507"/>
                </a:lnTo>
                <a:lnTo>
                  <a:pt x="1460185" y="371716"/>
                </a:lnTo>
                <a:lnTo>
                  <a:pt x="1436497" y="329309"/>
                </a:lnTo>
                <a:lnTo>
                  <a:pt x="1410392" y="289317"/>
                </a:lnTo>
                <a:lnTo>
                  <a:pt x="1381995" y="251772"/>
                </a:lnTo>
                <a:lnTo>
                  <a:pt x="1351434" y="216702"/>
                </a:lnTo>
                <a:lnTo>
                  <a:pt x="1318834" y="184140"/>
                </a:lnTo>
                <a:lnTo>
                  <a:pt x="1284322" y="154114"/>
                </a:lnTo>
                <a:lnTo>
                  <a:pt x="1248026" y="126656"/>
                </a:lnTo>
                <a:lnTo>
                  <a:pt x="1210071" y="101796"/>
                </a:lnTo>
                <a:lnTo>
                  <a:pt x="1170584" y="79565"/>
                </a:lnTo>
                <a:lnTo>
                  <a:pt x="1129691" y="59993"/>
                </a:lnTo>
                <a:lnTo>
                  <a:pt x="1087520" y="43110"/>
                </a:lnTo>
                <a:lnTo>
                  <a:pt x="1044197" y="28948"/>
                </a:lnTo>
                <a:lnTo>
                  <a:pt x="999848" y="17535"/>
                </a:lnTo>
                <a:lnTo>
                  <a:pt x="954424" y="8882"/>
                </a:lnTo>
                <a:lnTo>
                  <a:pt x="908580" y="3084"/>
                </a:lnTo>
                <a:lnTo>
                  <a:pt x="861913" y="106"/>
                </a:lnTo>
                <a:lnTo>
                  <a:pt x="814728" y="0"/>
                </a:lnTo>
                <a:lnTo>
                  <a:pt x="767150" y="2796"/>
                </a:lnTo>
                <a:lnTo>
                  <a:pt x="719305" y="8526"/>
                </a:lnTo>
                <a:lnTo>
                  <a:pt x="671322" y="17219"/>
                </a:lnTo>
                <a:lnTo>
                  <a:pt x="608838" y="33221"/>
                </a:lnTo>
                <a:lnTo>
                  <a:pt x="560060" y="50636"/>
                </a:lnTo>
                <a:lnTo>
                  <a:pt x="513705" y="70791"/>
                </a:lnTo>
                <a:lnTo>
                  <a:pt x="469716" y="93579"/>
                </a:lnTo>
                <a:lnTo>
                  <a:pt x="428035" y="118895"/>
                </a:lnTo>
                <a:lnTo>
                  <a:pt x="388604" y="146632"/>
                </a:lnTo>
                <a:lnTo>
                  <a:pt x="351366" y="176683"/>
                </a:lnTo>
                <a:lnTo>
                  <a:pt x="316262" y="208943"/>
                </a:lnTo>
                <a:lnTo>
                  <a:pt x="283235" y="243305"/>
                </a:lnTo>
                <a:lnTo>
                  <a:pt x="252227" y="279662"/>
                </a:lnTo>
                <a:lnTo>
                  <a:pt x="223181" y="317908"/>
                </a:lnTo>
                <a:lnTo>
                  <a:pt x="196039" y="357937"/>
                </a:lnTo>
                <a:lnTo>
                  <a:pt x="170743" y="399642"/>
                </a:lnTo>
                <a:lnTo>
                  <a:pt x="147236" y="442917"/>
                </a:lnTo>
                <a:lnTo>
                  <a:pt x="125459" y="487656"/>
                </a:lnTo>
                <a:lnTo>
                  <a:pt x="105356" y="533752"/>
                </a:lnTo>
                <a:lnTo>
                  <a:pt x="86867" y="581099"/>
                </a:lnTo>
                <a:lnTo>
                  <a:pt x="57911" y="665681"/>
                </a:lnTo>
                <a:lnTo>
                  <a:pt x="44957" y="710639"/>
                </a:lnTo>
                <a:lnTo>
                  <a:pt x="115061" y="735023"/>
                </a:lnTo>
                <a:lnTo>
                  <a:pt x="135635" y="699971"/>
                </a:lnTo>
                <a:lnTo>
                  <a:pt x="157055" y="666332"/>
                </a:lnTo>
                <a:lnTo>
                  <a:pt x="210446" y="598612"/>
                </a:lnTo>
                <a:lnTo>
                  <a:pt x="244443" y="564936"/>
                </a:lnTo>
                <a:lnTo>
                  <a:pt x="281434" y="535074"/>
                </a:lnTo>
                <a:lnTo>
                  <a:pt x="321032" y="509165"/>
                </a:lnTo>
                <a:lnTo>
                  <a:pt x="362849" y="487347"/>
                </a:lnTo>
                <a:lnTo>
                  <a:pt x="406497" y="469759"/>
                </a:lnTo>
                <a:lnTo>
                  <a:pt x="451589" y="456539"/>
                </a:lnTo>
                <a:lnTo>
                  <a:pt x="497737" y="447825"/>
                </a:lnTo>
                <a:lnTo>
                  <a:pt x="544554" y="443757"/>
                </a:lnTo>
                <a:lnTo>
                  <a:pt x="591652" y="444472"/>
                </a:lnTo>
                <a:lnTo>
                  <a:pt x="638644" y="450110"/>
                </a:lnTo>
                <a:lnTo>
                  <a:pt x="685142" y="460808"/>
                </a:lnTo>
                <a:lnTo>
                  <a:pt x="730758" y="476705"/>
                </a:lnTo>
                <a:lnTo>
                  <a:pt x="767334" y="494993"/>
                </a:lnTo>
                <a:lnTo>
                  <a:pt x="809584" y="523752"/>
                </a:lnTo>
                <a:lnTo>
                  <a:pt x="847402" y="555590"/>
                </a:lnTo>
                <a:lnTo>
                  <a:pt x="880792" y="590404"/>
                </a:lnTo>
                <a:lnTo>
                  <a:pt x="909757" y="628096"/>
                </a:lnTo>
                <a:lnTo>
                  <a:pt x="934300" y="668563"/>
                </a:lnTo>
                <a:lnTo>
                  <a:pt x="954424" y="711706"/>
                </a:lnTo>
                <a:lnTo>
                  <a:pt x="970132" y="757424"/>
                </a:lnTo>
                <a:lnTo>
                  <a:pt x="981428" y="805616"/>
                </a:lnTo>
                <a:lnTo>
                  <a:pt x="988313" y="856181"/>
                </a:lnTo>
                <a:lnTo>
                  <a:pt x="989838" y="904949"/>
                </a:lnTo>
                <a:lnTo>
                  <a:pt x="989838" y="1676481"/>
                </a:lnTo>
                <a:lnTo>
                  <a:pt x="1022470" y="1639995"/>
                </a:lnTo>
                <a:lnTo>
                  <a:pt x="1055827" y="1601996"/>
                </a:lnTo>
                <a:lnTo>
                  <a:pt x="1088787" y="1563688"/>
                </a:lnTo>
                <a:lnTo>
                  <a:pt x="1121313" y="1525058"/>
                </a:lnTo>
                <a:lnTo>
                  <a:pt x="1153369" y="1486097"/>
                </a:lnTo>
                <a:lnTo>
                  <a:pt x="1184917" y="1446794"/>
                </a:lnTo>
                <a:lnTo>
                  <a:pt x="1215922" y="1407139"/>
                </a:lnTo>
                <a:lnTo>
                  <a:pt x="1246346" y="1367120"/>
                </a:lnTo>
                <a:lnTo>
                  <a:pt x="1276153" y="1326727"/>
                </a:lnTo>
                <a:lnTo>
                  <a:pt x="1305306" y="1285949"/>
                </a:lnTo>
                <a:lnTo>
                  <a:pt x="1337310" y="1237181"/>
                </a:lnTo>
                <a:lnTo>
                  <a:pt x="1363902" y="1194337"/>
                </a:lnTo>
                <a:lnTo>
                  <a:pt x="1389168" y="1150318"/>
                </a:lnTo>
                <a:lnTo>
                  <a:pt x="1412936" y="1105217"/>
                </a:lnTo>
                <a:lnTo>
                  <a:pt x="1435034" y="1059127"/>
                </a:lnTo>
                <a:lnTo>
                  <a:pt x="1455290" y="1012141"/>
                </a:lnTo>
                <a:lnTo>
                  <a:pt x="1473531" y="964353"/>
                </a:lnTo>
                <a:lnTo>
                  <a:pt x="1489586" y="915855"/>
                </a:lnTo>
                <a:lnTo>
                  <a:pt x="1503282" y="866742"/>
                </a:lnTo>
                <a:lnTo>
                  <a:pt x="1514447" y="817105"/>
                </a:lnTo>
                <a:lnTo>
                  <a:pt x="1522909" y="767038"/>
                </a:lnTo>
                <a:lnTo>
                  <a:pt x="1528496" y="716635"/>
                </a:lnTo>
                <a:lnTo>
                  <a:pt x="1531036" y="665988"/>
                </a:lnTo>
                <a:close/>
              </a:path>
              <a:path w="1651635" h="2616200">
                <a:moveTo>
                  <a:pt x="1651254" y="1874213"/>
                </a:moveTo>
                <a:lnTo>
                  <a:pt x="1583436" y="1874213"/>
                </a:lnTo>
                <a:lnTo>
                  <a:pt x="1567434" y="1905455"/>
                </a:lnTo>
                <a:lnTo>
                  <a:pt x="1552956" y="1934411"/>
                </a:lnTo>
                <a:lnTo>
                  <a:pt x="1528496" y="1976800"/>
                </a:lnTo>
                <a:lnTo>
                  <a:pt x="1504870" y="2013747"/>
                </a:lnTo>
                <a:lnTo>
                  <a:pt x="1479113" y="2045387"/>
                </a:lnTo>
                <a:lnTo>
                  <a:pt x="1448429" y="2071585"/>
                </a:lnTo>
                <a:lnTo>
                  <a:pt x="1409981" y="2092274"/>
                </a:lnTo>
                <a:lnTo>
                  <a:pt x="1360932" y="2107385"/>
                </a:lnTo>
                <a:lnTo>
                  <a:pt x="1288708" y="2115578"/>
                </a:lnTo>
                <a:lnTo>
                  <a:pt x="1238416" y="2118187"/>
                </a:lnTo>
                <a:lnTo>
                  <a:pt x="1188041" y="2119395"/>
                </a:lnTo>
                <a:lnTo>
                  <a:pt x="1137666" y="2120339"/>
                </a:lnTo>
                <a:lnTo>
                  <a:pt x="559308" y="2120339"/>
                </a:lnTo>
                <a:lnTo>
                  <a:pt x="559307" y="2615639"/>
                </a:lnTo>
                <a:lnTo>
                  <a:pt x="1507998" y="2615639"/>
                </a:lnTo>
                <a:lnTo>
                  <a:pt x="1651254" y="1874213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02305" y="3039872"/>
            <a:ext cx="4653915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Managing Schema</a:t>
            </a:r>
            <a:r>
              <a:rPr spc="-55" dirty="0"/>
              <a:t> </a:t>
            </a:r>
            <a:r>
              <a:rPr spc="5" dirty="0"/>
              <a:t>Objects</a:t>
            </a:r>
          </a:p>
        </p:txBody>
      </p:sp>
      <p:sp>
        <p:nvSpPr>
          <p:cNvPr id="3" name="object 3" descr="Oracle logo"/>
          <p:cNvSpPr/>
          <p:nvPr/>
        </p:nvSpPr>
        <p:spPr>
          <a:xfrm>
            <a:off x="0" y="7122414"/>
            <a:ext cx="10058399" cy="2987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27908" y="7423657"/>
            <a:ext cx="339407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5" dirty="0">
                <a:latin typeface="Arial"/>
                <a:cs typeface="Arial"/>
              </a:rPr>
              <a:t>Copyright </a:t>
            </a:r>
            <a:r>
              <a:rPr sz="1300" spc="15" dirty="0">
                <a:latin typeface="Arial"/>
                <a:cs typeface="Arial"/>
              </a:rPr>
              <a:t>© </a:t>
            </a:r>
            <a:r>
              <a:rPr sz="1300" spc="5" dirty="0">
                <a:latin typeface="Arial"/>
                <a:cs typeface="Arial"/>
              </a:rPr>
              <a:t>2009, Oracle. </a:t>
            </a:r>
            <a:r>
              <a:rPr sz="1300" dirty="0">
                <a:latin typeface="Arial"/>
                <a:cs typeface="Arial"/>
              </a:rPr>
              <a:t>All rights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reserved.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8615" y="589280"/>
            <a:ext cx="2731770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Lesson</a:t>
            </a:r>
            <a:r>
              <a:rPr spc="-55" dirty="0"/>
              <a:t> </a:t>
            </a:r>
            <a:r>
              <a:rPr dirty="0"/>
              <a:t>Agenda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0" dirty="0"/>
              <a:t>2 </a:t>
            </a:r>
            <a:r>
              <a:rPr spc="5" dirty="0"/>
              <a:t>-</a:t>
            </a:r>
            <a:r>
              <a:rPr spc="-80" dirty="0"/>
              <a:t> </a:t>
            </a:r>
            <a:r>
              <a:rPr spc="10" dirty="0"/>
              <a:t>11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6544" y="1655760"/>
            <a:ext cx="7994650" cy="54267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8795" marR="5080" indent="-506730">
              <a:lnSpc>
                <a:spcPct val="106900"/>
              </a:lnSpc>
              <a:spcBef>
                <a:spcPts val="95"/>
              </a:spcBef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Using</a:t>
            </a:r>
            <a:r>
              <a:rPr sz="2400" spc="1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the</a:t>
            </a:r>
            <a:r>
              <a:rPr sz="2400" spc="1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ALTER</a:t>
            </a:r>
            <a:r>
              <a:rPr sz="2400" spc="-755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TABLE</a:t>
            </a:r>
            <a:r>
              <a:rPr sz="2400" spc="-760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statement</a:t>
            </a:r>
            <a:r>
              <a:rPr sz="2400" spc="2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to</a:t>
            </a:r>
            <a:r>
              <a:rPr sz="2400" spc="1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add,</a:t>
            </a:r>
            <a:r>
              <a:rPr sz="2400" spc="2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modify,</a:t>
            </a:r>
            <a:r>
              <a:rPr sz="2400" spc="1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and  drop a</a:t>
            </a:r>
            <a:r>
              <a:rPr sz="2400" spc="1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column</a:t>
            </a:r>
            <a:endParaRPr sz="24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latin typeface="Arial"/>
                <a:cs typeface="Arial"/>
              </a:rPr>
              <a:t>Managing constraints:</a:t>
            </a:r>
            <a:endParaRPr sz="2400">
              <a:latin typeface="Arial"/>
              <a:cs typeface="Arial"/>
            </a:endParaRPr>
          </a:p>
          <a:p>
            <a:pPr marL="1009650" lvl="1" indent="-365125">
              <a:lnSpc>
                <a:spcPct val="100000"/>
              </a:lnSpc>
              <a:spcBef>
                <a:spcPts val="535"/>
              </a:spcBef>
              <a:buClr>
                <a:srgbClr val="FF0000"/>
              </a:buClr>
              <a:buChar char="–"/>
              <a:tabLst>
                <a:tab pos="1009650" algn="l"/>
                <a:tab pos="1010285" algn="l"/>
              </a:tabLst>
            </a:pPr>
            <a:r>
              <a:rPr sz="2200" spc="-5" dirty="0">
                <a:latin typeface="Arial"/>
                <a:cs typeface="Arial"/>
              </a:rPr>
              <a:t>Adding and dropping 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constraint</a:t>
            </a:r>
            <a:endParaRPr sz="2200">
              <a:latin typeface="Arial"/>
              <a:cs typeface="Arial"/>
            </a:endParaRPr>
          </a:p>
          <a:p>
            <a:pPr marL="1009650" lvl="1" indent="-365125">
              <a:lnSpc>
                <a:spcPct val="100000"/>
              </a:lnSpc>
              <a:spcBef>
                <a:spcPts val="520"/>
              </a:spcBef>
              <a:buClr>
                <a:srgbClr val="FF0000"/>
              </a:buClr>
              <a:buChar char="–"/>
              <a:tabLst>
                <a:tab pos="1009650" algn="l"/>
                <a:tab pos="1010285" algn="l"/>
              </a:tabLst>
            </a:pPr>
            <a:r>
              <a:rPr sz="2200" spc="-5" dirty="0">
                <a:latin typeface="Arial"/>
                <a:cs typeface="Arial"/>
              </a:rPr>
              <a:t>Deferring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constraints</a:t>
            </a:r>
            <a:endParaRPr sz="2200">
              <a:latin typeface="Arial"/>
              <a:cs typeface="Arial"/>
            </a:endParaRPr>
          </a:p>
          <a:p>
            <a:pPr marL="1009650" lvl="1" indent="-365125">
              <a:lnSpc>
                <a:spcPct val="100000"/>
              </a:lnSpc>
              <a:spcBef>
                <a:spcPts val="525"/>
              </a:spcBef>
              <a:buClr>
                <a:srgbClr val="FF0000"/>
              </a:buClr>
              <a:buChar char="–"/>
              <a:tabLst>
                <a:tab pos="1009650" algn="l"/>
                <a:tab pos="1010285" algn="l"/>
              </a:tabLst>
            </a:pPr>
            <a:r>
              <a:rPr sz="2200" spc="-5" dirty="0">
                <a:latin typeface="Arial"/>
                <a:cs typeface="Arial"/>
              </a:rPr>
              <a:t>Enabling and disabling 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constraint</a:t>
            </a:r>
            <a:endParaRPr sz="22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585"/>
              </a:spcBef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Creating</a:t>
            </a:r>
            <a:r>
              <a:rPr sz="240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indexes:</a:t>
            </a:r>
            <a:endParaRPr sz="2400">
              <a:latin typeface="Arial"/>
              <a:cs typeface="Arial"/>
            </a:endParaRPr>
          </a:p>
          <a:p>
            <a:pPr marL="1009650" lvl="1" indent="-365125">
              <a:lnSpc>
                <a:spcPct val="100000"/>
              </a:lnSpc>
              <a:spcBef>
                <a:spcPts val="375"/>
              </a:spcBef>
              <a:buChar char="–"/>
              <a:tabLst>
                <a:tab pos="1009650" algn="l"/>
                <a:tab pos="1010285" algn="l"/>
              </a:tabLst>
            </a:pPr>
            <a:r>
              <a:rPr sz="2200" spc="-5" dirty="0">
                <a:solidFill>
                  <a:srgbClr val="999999"/>
                </a:solidFill>
                <a:latin typeface="Arial"/>
                <a:cs typeface="Arial"/>
              </a:rPr>
              <a:t>Using the</a:t>
            </a:r>
            <a:r>
              <a:rPr sz="2200" spc="-1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999999"/>
                </a:solidFill>
                <a:latin typeface="Courier New"/>
                <a:cs typeface="Courier New"/>
              </a:rPr>
              <a:t>CREATE</a:t>
            </a:r>
            <a:r>
              <a:rPr sz="2200" spc="-710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999999"/>
                </a:solidFill>
                <a:latin typeface="Courier New"/>
                <a:cs typeface="Courier New"/>
              </a:rPr>
              <a:t>TABLE</a:t>
            </a:r>
            <a:r>
              <a:rPr sz="2200" spc="-720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999999"/>
                </a:solidFill>
                <a:latin typeface="Arial"/>
                <a:cs typeface="Arial"/>
              </a:rPr>
              <a:t>statement</a:t>
            </a:r>
            <a:endParaRPr sz="2200">
              <a:latin typeface="Arial"/>
              <a:cs typeface="Arial"/>
            </a:endParaRPr>
          </a:p>
          <a:p>
            <a:pPr marL="1009650" lvl="1" indent="-365125">
              <a:lnSpc>
                <a:spcPct val="100000"/>
              </a:lnSpc>
              <a:spcBef>
                <a:spcPts val="690"/>
              </a:spcBef>
              <a:buChar char="–"/>
              <a:tabLst>
                <a:tab pos="1009650" algn="l"/>
                <a:tab pos="1010285" algn="l"/>
              </a:tabLst>
            </a:pPr>
            <a:r>
              <a:rPr sz="2200" spc="-5" dirty="0">
                <a:solidFill>
                  <a:srgbClr val="999999"/>
                </a:solidFill>
                <a:latin typeface="Arial"/>
                <a:cs typeface="Arial"/>
              </a:rPr>
              <a:t>Creating function-based</a:t>
            </a:r>
            <a:r>
              <a:rPr sz="2200" spc="-1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999999"/>
                </a:solidFill>
                <a:latin typeface="Arial"/>
                <a:cs typeface="Arial"/>
              </a:rPr>
              <a:t>indexes</a:t>
            </a:r>
            <a:endParaRPr sz="2200">
              <a:latin typeface="Arial"/>
              <a:cs typeface="Arial"/>
            </a:endParaRPr>
          </a:p>
          <a:p>
            <a:pPr marL="1009650" lvl="1" indent="-365125">
              <a:lnSpc>
                <a:spcPct val="100000"/>
              </a:lnSpc>
              <a:spcBef>
                <a:spcPts val="520"/>
              </a:spcBef>
              <a:buChar char="–"/>
              <a:tabLst>
                <a:tab pos="1009650" algn="l"/>
                <a:tab pos="1010285" algn="l"/>
              </a:tabLst>
            </a:pPr>
            <a:r>
              <a:rPr sz="2200" spc="-5" dirty="0">
                <a:solidFill>
                  <a:srgbClr val="999999"/>
                </a:solidFill>
                <a:latin typeface="Arial"/>
                <a:cs typeface="Arial"/>
              </a:rPr>
              <a:t>Removing an</a:t>
            </a:r>
            <a:r>
              <a:rPr sz="220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999999"/>
                </a:solidFill>
                <a:latin typeface="Arial"/>
                <a:cs typeface="Arial"/>
              </a:rPr>
              <a:t>index</a:t>
            </a:r>
            <a:endParaRPr sz="22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585"/>
              </a:spcBef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Performing flashback</a:t>
            </a:r>
            <a:r>
              <a:rPr sz="2400" spc="1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operations</a:t>
            </a:r>
            <a:endParaRPr sz="24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595"/>
              </a:spcBef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Creating and using temporary</a:t>
            </a:r>
            <a:r>
              <a:rPr sz="2400" spc="2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tables</a:t>
            </a:r>
            <a:endParaRPr sz="24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600"/>
              </a:spcBef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Creating and using external</a:t>
            </a:r>
            <a:r>
              <a:rPr sz="240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tables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9154" y="589280"/>
            <a:ext cx="4789805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Adding </a:t>
            </a:r>
            <a:r>
              <a:rPr spc="5" dirty="0"/>
              <a:t>a </a:t>
            </a:r>
            <a:r>
              <a:rPr dirty="0"/>
              <a:t>Constraint</a:t>
            </a:r>
            <a:r>
              <a:rPr spc="-50" dirty="0"/>
              <a:t> </a:t>
            </a:r>
            <a:r>
              <a:rPr dirty="0"/>
              <a:t>Syntax</a:t>
            </a:r>
          </a:p>
        </p:txBody>
      </p:sp>
      <p:sp>
        <p:nvSpPr>
          <p:cNvPr id="3" name="object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9798" y="3634740"/>
            <a:ext cx="8719185" cy="1134745"/>
          </a:xfrm>
          <a:custGeom>
            <a:avLst/>
            <a:gdLst/>
            <a:ahLst/>
            <a:cxnLst/>
            <a:rect l="l" t="t" r="r" b="b"/>
            <a:pathLst>
              <a:path w="8719185" h="1134745">
                <a:moveTo>
                  <a:pt x="8718804" y="1134617"/>
                </a:moveTo>
                <a:lnTo>
                  <a:pt x="8718804" y="0"/>
                </a:lnTo>
                <a:lnTo>
                  <a:pt x="0" y="0"/>
                </a:lnTo>
                <a:lnTo>
                  <a:pt x="0" y="1134618"/>
                </a:lnTo>
                <a:lnTo>
                  <a:pt x="8718804" y="1134617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9798" y="3634740"/>
            <a:ext cx="8719185" cy="1134745"/>
          </a:xfrm>
          <a:custGeom>
            <a:avLst/>
            <a:gdLst/>
            <a:ahLst/>
            <a:cxnLst/>
            <a:rect l="l" t="t" r="r" b="b"/>
            <a:pathLst>
              <a:path w="8719185" h="1134745">
                <a:moveTo>
                  <a:pt x="8718804" y="1134617"/>
                </a:moveTo>
                <a:lnTo>
                  <a:pt x="8718804" y="0"/>
                </a:lnTo>
                <a:lnTo>
                  <a:pt x="0" y="0"/>
                </a:lnTo>
                <a:lnTo>
                  <a:pt x="0" y="1134618"/>
                </a:lnTo>
                <a:lnTo>
                  <a:pt x="8718804" y="1134617"/>
                </a:lnTo>
                <a:close/>
              </a:path>
            </a:pathLst>
          </a:custGeom>
          <a:ln w="31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70813" y="1581089"/>
            <a:ext cx="8263890" cy="310388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2400" spc="10" dirty="0">
                <a:latin typeface="Arial"/>
                <a:cs typeface="Arial"/>
              </a:rPr>
              <a:t>Use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the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10" dirty="0">
                <a:latin typeface="Courier New"/>
                <a:cs typeface="Courier New"/>
              </a:rPr>
              <a:t>ALTER</a:t>
            </a:r>
            <a:r>
              <a:rPr sz="2400" spc="-765" dirty="0">
                <a:latin typeface="Courier New"/>
                <a:cs typeface="Courier New"/>
              </a:rPr>
              <a:t> </a:t>
            </a:r>
            <a:r>
              <a:rPr sz="2400" spc="10" dirty="0">
                <a:latin typeface="Courier New"/>
                <a:cs typeface="Courier New"/>
              </a:rPr>
              <a:t>TABLE</a:t>
            </a:r>
            <a:r>
              <a:rPr sz="2400" spc="-770" dirty="0">
                <a:latin typeface="Courier New"/>
                <a:cs typeface="Courier New"/>
              </a:rPr>
              <a:t> </a:t>
            </a:r>
            <a:r>
              <a:rPr sz="2400" spc="5" dirty="0">
                <a:latin typeface="Arial"/>
                <a:cs typeface="Arial"/>
              </a:rPr>
              <a:t>statement to:</a:t>
            </a:r>
            <a:endParaRPr sz="2400">
              <a:latin typeface="Arial"/>
              <a:cs typeface="Arial"/>
            </a:endParaRPr>
          </a:p>
          <a:p>
            <a:pPr marL="644525" indent="-507365">
              <a:lnSpc>
                <a:spcPct val="100000"/>
              </a:lnSpc>
              <a:spcBef>
                <a:spcPts val="775"/>
              </a:spcBef>
              <a:buClr>
                <a:srgbClr val="FF0000"/>
              </a:buClr>
              <a:buChar char="•"/>
              <a:tabLst>
                <a:tab pos="644525" algn="l"/>
                <a:tab pos="645160" algn="l"/>
              </a:tabLst>
            </a:pPr>
            <a:r>
              <a:rPr sz="2400" spc="10" dirty="0">
                <a:latin typeface="Arial"/>
                <a:cs typeface="Arial"/>
              </a:rPr>
              <a:t>Add </a:t>
            </a:r>
            <a:r>
              <a:rPr sz="2400" spc="5" dirty="0">
                <a:latin typeface="Arial"/>
                <a:cs typeface="Arial"/>
              </a:rPr>
              <a:t>or drop a constraint, but not modify its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structure</a:t>
            </a:r>
            <a:endParaRPr sz="2400">
              <a:latin typeface="Arial"/>
              <a:cs typeface="Arial"/>
            </a:endParaRPr>
          </a:p>
          <a:p>
            <a:pPr marL="644525" indent="-507365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Char char="•"/>
              <a:tabLst>
                <a:tab pos="644525" algn="l"/>
                <a:tab pos="645160" algn="l"/>
              </a:tabLst>
            </a:pPr>
            <a:r>
              <a:rPr sz="2400" spc="5" dirty="0">
                <a:latin typeface="Arial"/>
                <a:cs typeface="Arial"/>
              </a:rPr>
              <a:t>Enable or disable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constraints</a:t>
            </a:r>
            <a:endParaRPr sz="2400">
              <a:latin typeface="Arial"/>
              <a:cs typeface="Arial"/>
            </a:endParaRPr>
          </a:p>
          <a:p>
            <a:pPr marL="644525" indent="-507365">
              <a:lnSpc>
                <a:spcPct val="100000"/>
              </a:lnSpc>
              <a:spcBef>
                <a:spcPts val="425"/>
              </a:spcBef>
              <a:buClr>
                <a:srgbClr val="FF0000"/>
              </a:buClr>
              <a:buChar char="•"/>
              <a:tabLst>
                <a:tab pos="644525" algn="l"/>
                <a:tab pos="645160" algn="l"/>
              </a:tabLst>
            </a:pPr>
            <a:r>
              <a:rPr sz="2400" spc="5" dirty="0">
                <a:latin typeface="Arial"/>
                <a:cs typeface="Arial"/>
              </a:rPr>
              <a:t>Add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a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10" dirty="0">
                <a:latin typeface="Courier New"/>
                <a:cs typeface="Courier New"/>
              </a:rPr>
              <a:t>NOT</a:t>
            </a:r>
            <a:r>
              <a:rPr sz="2400" spc="-760" dirty="0">
                <a:latin typeface="Courier New"/>
                <a:cs typeface="Courier New"/>
              </a:rPr>
              <a:t> </a:t>
            </a:r>
            <a:r>
              <a:rPr sz="2400" spc="10" dirty="0">
                <a:latin typeface="Courier New"/>
                <a:cs typeface="Courier New"/>
              </a:rPr>
              <a:t>NULL</a:t>
            </a:r>
            <a:r>
              <a:rPr sz="2400" spc="-765" dirty="0">
                <a:latin typeface="Courier New"/>
                <a:cs typeface="Courier New"/>
              </a:rPr>
              <a:t> </a:t>
            </a:r>
            <a:r>
              <a:rPr sz="2400" spc="5" dirty="0">
                <a:latin typeface="Arial"/>
                <a:cs typeface="Arial"/>
              </a:rPr>
              <a:t>constraint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by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using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the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10" dirty="0">
                <a:latin typeface="Courier New"/>
                <a:cs typeface="Courier New"/>
              </a:rPr>
              <a:t>MODIFY</a:t>
            </a:r>
            <a:r>
              <a:rPr sz="2400" spc="-760" dirty="0">
                <a:latin typeface="Courier New"/>
                <a:cs typeface="Courier New"/>
              </a:rPr>
              <a:t> </a:t>
            </a:r>
            <a:r>
              <a:rPr sz="2400" spc="5" dirty="0">
                <a:latin typeface="Arial"/>
                <a:cs typeface="Arial"/>
              </a:rPr>
              <a:t>clause</a:t>
            </a:r>
            <a:endParaRPr sz="2400">
              <a:latin typeface="Arial"/>
              <a:cs typeface="Arial"/>
            </a:endParaRPr>
          </a:p>
          <a:p>
            <a:pPr marL="116205">
              <a:lnSpc>
                <a:spcPct val="100000"/>
              </a:lnSpc>
              <a:spcBef>
                <a:spcPts val="2220"/>
              </a:spcBef>
              <a:tabLst>
                <a:tab pos="2295525" algn="l"/>
              </a:tabLst>
            </a:pPr>
            <a:r>
              <a:rPr sz="2200" b="1" spc="-5" dirty="0">
                <a:latin typeface="Courier New"/>
                <a:cs typeface="Courier New"/>
              </a:rPr>
              <a:t>ALTER</a:t>
            </a:r>
            <a:r>
              <a:rPr sz="2200" b="1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TABLE	&lt;</a:t>
            </a:r>
            <a:r>
              <a:rPr sz="2200" b="1" i="1" spc="-5" dirty="0">
                <a:latin typeface="Courier New"/>
                <a:cs typeface="Courier New"/>
              </a:rPr>
              <a:t>table_name&gt;</a:t>
            </a:r>
            <a:endParaRPr sz="2200">
              <a:latin typeface="Courier New"/>
              <a:cs typeface="Courier New"/>
            </a:endParaRPr>
          </a:p>
          <a:p>
            <a:pPr marL="116205">
              <a:lnSpc>
                <a:spcPct val="100000"/>
              </a:lnSpc>
            </a:pPr>
            <a:r>
              <a:rPr sz="2200" b="1" spc="-5" dirty="0">
                <a:latin typeface="Courier New"/>
                <a:cs typeface="Courier New"/>
              </a:rPr>
              <a:t>ADD [CONSTRAINT</a:t>
            </a:r>
            <a:r>
              <a:rPr sz="2200" b="1" spc="-15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&lt;</a:t>
            </a:r>
            <a:r>
              <a:rPr sz="2200" b="1" i="1" spc="-5" dirty="0">
                <a:latin typeface="Courier New"/>
                <a:cs typeface="Courier New"/>
              </a:rPr>
              <a:t>constraint_name&gt;</a:t>
            </a:r>
            <a:r>
              <a:rPr sz="2200" b="1" spc="-5" dirty="0">
                <a:latin typeface="Courier New"/>
                <a:cs typeface="Courier New"/>
              </a:rPr>
              <a:t>]</a:t>
            </a:r>
            <a:endParaRPr sz="2200">
              <a:latin typeface="Courier New"/>
              <a:cs typeface="Courier New"/>
            </a:endParaRPr>
          </a:p>
          <a:p>
            <a:pPr marL="116205">
              <a:lnSpc>
                <a:spcPct val="100000"/>
              </a:lnSpc>
              <a:spcBef>
                <a:spcPts val="5"/>
              </a:spcBef>
            </a:pPr>
            <a:r>
              <a:rPr sz="2200" b="1" i="1" spc="-5" dirty="0">
                <a:latin typeface="Courier New"/>
                <a:cs typeface="Courier New"/>
              </a:rPr>
              <a:t>type</a:t>
            </a:r>
            <a:r>
              <a:rPr sz="2200" b="1" i="1" spc="-10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(&lt;</a:t>
            </a:r>
            <a:r>
              <a:rPr sz="2200" b="1" i="1" spc="-5" dirty="0">
                <a:latin typeface="Courier New"/>
                <a:cs typeface="Courier New"/>
              </a:rPr>
              <a:t>column_name&gt;</a:t>
            </a:r>
            <a:r>
              <a:rPr sz="2200" b="1" spc="-5" dirty="0">
                <a:latin typeface="Courier New"/>
                <a:cs typeface="Courier New"/>
              </a:rPr>
              <a:t>);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0" dirty="0"/>
              <a:t>2 </a:t>
            </a:r>
            <a:r>
              <a:rPr spc="5" dirty="0"/>
              <a:t>-</a:t>
            </a:r>
            <a:r>
              <a:rPr spc="-80" dirty="0"/>
              <a:t> </a:t>
            </a:r>
            <a:r>
              <a:rPr spc="10" dirty="0"/>
              <a:t>12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76091" y="589280"/>
            <a:ext cx="3496945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Adding </a:t>
            </a:r>
            <a:r>
              <a:rPr spc="5" dirty="0"/>
              <a:t>a</a:t>
            </a:r>
            <a:r>
              <a:rPr spc="-60" dirty="0"/>
              <a:t> </a:t>
            </a:r>
            <a:r>
              <a:rPr dirty="0"/>
              <a:t>Constraint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0813" y="1676654"/>
            <a:ext cx="8688705" cy="115316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 marR="5080">
              <a:lnSpc>
                <a:spcPct val="103800"/>
              </a:lnSpc>
              <a:spcBef>
                <a:spcPts val="5"/>
              </a:spcBef>
            </a:pPr>
            <a:r>
              <a:rPr sz="2400" spc="5" dirty="0">
                <a:latin typeface="Arial"/>
                <a:cs typeface="Arial"/>
              </a:rPr>
              <a:t>Add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a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10" dirty="0">
                <a:latin typeface="Courier New"/>
                <a:cs typeface="Courier New"/>
              </a:rPr>
              <a:t>FOREIGN</a:t>
            </a:r>
            <a:r>
              <a:rPr sz="2400" spc="-760" dirty="0">
                <a:latin typeface="Courier New"/>
                <a:cs typeface="Courier New"/>
              </a:rPr>
              <a:t> </a:t>
            </a:r>
            <a:r>
              <a:rPr sz="2400" spc="10" dirty="0">
                <a:latin typeface="Courier New"/>
                <a:cs typeface="Courier New"/>
              </a:rPr>
              <a:t>KEY</a:t>
            </a:r>
            <a:r>
              <a:rPr sz="2400" spc="-765" dirty="0">
                <a:latin typeface="Courier New"/>
                <a:cs typeface="Courier New"/>
              </a:rPr>
              <a:t> </a:t>
            </a:r>
            <a:r>
              <a:rPr sz="2400" spc="5" dirty="0">
                <a:latin typeface="Arial"/>
                <a:cs typeface="Arial"/>
              </a:rPr>
              <a:t>constraint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to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the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10" dirty="0">
                <a:latin typeface="Courier New"/>
                <a:cs typeface="Courier New"/>
              </a:rPr>
              <a:t>EMP2</a:t>
            </a:r>
            <a:r>
              <a:rPr sz="2400" spc="-765" dirty="0">
                <a:latin typeface="Courier New"/>
                <a:cs typeface="Courier New"/>
              </a:rPr>
              <a:t> </a:t>
            </a:r>
            <a:r>
              <a:rPr sz="2400" spc="5" dirty="0">
                <a:latin typeface="Arial"/>
                <a:cs typeface="Arial"/>
              </a:rPr>
              <a:t>table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indicating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that  a manager must already exist as a valid employee in the </a:t>
            </a:r>
            <a:r>
              <a:rPr sz="2400" spc="15" dirty="0">
                <a:latin typeface="Courier New"/>
                <a:cs typeface="Courier New"/>
              </a:rPr>
              <a:t>EMP2  </a:t>
            </a:r>
            <a:r>
              <a:rPr sz="2400" spc="5" dirty="0">
                <a:latin typeface="Arial"/>
                <a:cs typeface="Arial"/>
              </a:rPr>
              <a:t>table.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" name="object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9798" y="3047238"/>
            <a:ext cx="8719185" cy="923290"/>
          </a:xfrm>
          <a:custGeom>
            <a:avLst/>
            <a:gdLst/>
            <a:ahLst/>
            <a:cxnLst/>
            <a:rect l="l" t="t" r="r" b="b"/>
            <a:pathLst>
              <a:path w="8719185" h="923289">
                <a:moveTo>
                  <a:pt x="8718804" y="922782"/>
                </a:moveTo>
                <a:lnTo>
                  <a:pt x="8718804" y="0"/>
                </a:lnTo>
                <a:lnTo>
                  <a:pt x="0" y="0"/>
                </a:lnTo>
                <a:lnTo>
                  <a:pt x="0" y="922782"/>
                </a:lnTo>
                <a:lnTo>
                  <a:pt x="8718804" y="922782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69798" y="3047238"/>
            <a:ext cx="8719185" cy="923290"/>
          </a:xfrm>
          <a:prstGeom prst="rect">
            <a:avLst/>
          </a:prstGeom>
          <a:ln w="31242">
            <a:solidFill>
              <a:srgbClr val="000000"/>
            </a:solidFill>
          </a:ln>
        </p:spPr>
        <p:txBody>
          <a:bodyPr vert="horz" wrap="square" lIns="0" tIns="92710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730"/>
              </a:spcBef>
            </a:pPr>
            <a:r>
              <a:rPr sz="2200" b="1" spc="-5" dirty="0">
                <a:latin typeface="Courier New"/>
                <a:cs typeface="Courier New"/>
              </a:rPr>
              <a:t>ALTER TABLE</a:t>
            </a:r>
            <a:r>
              <a:rPr sz="2200" b="1" spc="-10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emp2</a:t>
            </a:r>
            <a:endParaRPr sz="2200">
              <a:latin typeface="Courier New"/>
              <a:cs typeface="Courier New"/>
            </a:endParaRPr>
          </a:p>
          <a:p>
            <a:pPr marL="116839">
              <a:lnSpc>
                <a:spcPct val="100000"/>
              </a:lnSpc>
            </a:pPr>
            <a:r>
              <a:rPr sz="2200" b="1" spc="-5" dirty="0">
                <a:latin typeface="Courier New"/>
                <a:cs typeface="Courier New"/>
              </a:rPr>
              <a:t>MODIFY employee_id PRIMARY</a:t>
            </a:r>
            <a:r>
              <a:rPr sz="2200" b="1" spc="-15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KEY;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8" name="object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53618" y="3550920"/>
            <a:ext cx="1089660" cy="335280"/>
          </a:xfrm>
          <a:custGeom>
            <a:avLst/>
            <a:gdLst/>
            <a:ahLst/>
            <a:cxnLst/>
            <a:rect l="l" t="t" r="r" b="b"/>
            <a:pathLst>
              <a:path w="1089660" h="335279">
                <a:moveTo>
                  <a:pt x="1089660" y="335279"/>
                </a:moveTo>
                <a:lnTo>
                  <a:pt x="1089660" y="0"/>
                </a:lnTo>
                <a:lnTo>
                  <a:pt x="0" y="0"/>
                </a:lnTo>
                <a:lnTo>
                  <a:pt x="0" y="335279"/>
                </a:lnTo>
                <a:lnTo>
                  <a:pt x="1089660" y="335279"/>
                </a:lnTo>
                <a:close/>
              </a:path>
            </a:pathLst>
          </a:custGeom>
          <a:ln w="3124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 descr="Table alter succeeded"/>
          <p:cNvSpPr/>
          <p:nvPr/>
        </p:nvSpPr>
        <p:spPr>
          <a:xfrm>
            <a:off x="669798" y="4053840"/>
            <a:ext cx="2527554" cy="2636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 descr="Table alter succeeded"/>
          <p:cNvSpPr/>
          <p:nvPr/>
        </p:nvSpPr>
        <p:spPr>
          <a:xfrm>
            <a:off x="664463" y="4048505"/>
            <a:ext cx="2538730" cy="274320"/>
          </a:xfrm>
          <a:custGeom>
            <a:avLst/>
            <a:gdLst/>
            <a:ahLst/>
            <a:cxnLst/>
            <a:rect l="l" t="t" r="r" b="b"/>
            <a:pathLst>
              <a:path w="2538730" h="274320">
                <a:moveTo>
                  <a:pt x="2538222" y="274320"/>
                </a:moveTo>
                <a:lnTo>
                  <a:pt x="2538222" y="0"/>
                </a:lnTo>
                <a:lnTo>
                  <a:pt x="0" y="0"/>
                </a:lnTo>
                <a:lnTo>
                  <a:pt x="0" y="274320"/>
                </a:lnTo>
                <a:lnTo>
                  <a:pt x="2538222" y="274320"/>
                </a:lnTo>
                <a:close/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9798" y="4488179"/>
            <a:ext cx="8719185" cy="1409700"/>
          </a:xfrm>
          <a:custGeom>
            <a:avLst/>
            <a:gdLst/>
            <a:ahLst/>
            <a:cxnLst/>
            <a:rect l="l" t="t" r="r" b="b"/>
            <a:pathLst>
              <a:path w="8719185" h="1409700">
                <a:moveTo>
                  <a:pt x="8718804" y="1409700"/>
                </a:moveTo>
                <a:lnTo>
                  <a:pt x="8718804" y="0"/>
                </a:lnTo>
                <a:lnTo>
                  <a:pt x="0" y="0"/>
                </a:lnTo>
                <a:lnTo>
                  <a:pt x="0" y="1409700"/>
                </a:lnTo>
                <a:lnTo>
                  <a:pt x="8718804" y="140970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69798" y="4488179"/>
            <a:ext cx="8719185" cy="1409700"/>
          </a:xfrm>
          <a:prstGeom prst="rect">
            <a:avLst/>
          </a:prstGeom>
          <a:ln w="31242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10"/>
              </a:spcBef>
            </a:pPr>
            <a:r>
              <a:rPr sz="2200" b="1" spc="-5" dirty="0">
                <a:latin typeface="Courier New"/>
                <a:cs typeface="Courier New"/>
              </a:rPr>
              <a:t>ALTER TABLE</a:t>
            </a:r>
            <a:r>
              <a:rPr sz="2200" b="1" spc="-10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emp2</a:t>
            </a:r>
            <a:endParaRPr sz="2200">
              <a:latin typeface="Courier New"/>
              <a:cs typeface="Courier New"/>
            </a:endParaRPr>
          </a:p>
          <a:p>
            <a:pPr marL="452120" marR="3396615" indent="-335280">
              <a:lnSpc>
                <a:spcPct val="100000"/>
              </a:lnSpc>
            </a:pPr>
            <a:r>
              <a:rPr sz="2200" b="1" spc="-5" dirty="0">
                <a:latin typeface="Courier New"/>
                <a:cs typeface="Courier New"/>
              </a:rPr>
              <a:t>ADD CONSTRAINT emp_mgr_fk  FOREIGN KEY(manager_id)  REFERENCES</a:t>
            </a:r>
            <a:r>
              <a:rPr sz="2200" b="1" spc="-70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emp2(employee_id);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9" name="object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9233" y="4823459"/>
            <a:ext cx="586740" cy="335280"/>
          </a:xfrm>
          <a:custGeom>
            <a:avLst/>
            <a:gdLst/>
            <a:ahLst/>
            <a:cxnLst/>
            <a:rect l="l" t="t" r="r" b="b"/>
            <a:pathLst>
              <a:path w="586740" h="335279">
                <a:moveTo>
                  <a:pt x="586740" y="335279"/>
                </a:moveTo>
                <a:lnTo>
                  <a:pt x="586740" y="0"/>
                </a:lnTo>
                <a:lnTo>
                  <a:pt x="0" y="0"/>
                </a:lnTo>
                <a:lnTo>
                  <a:pt x="0" y="335279"/>
                </a:lnTo>
                <a:lnTo>
                  <a:pt x="586740" y="335279"/>
                </a:lnTo>
                <a:close/>
              </a:path>
            </a:pathLst>
          </a:custGeom>
          <a:ln w="3124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 descr="Table alter succeeded"/>
          <p:cNvSpPr/>
          <p:nvPr/>
        </p:nvSpPr>
        <p:spPr>
          <a:xfrm>
            <a:off x="669798" y="5981700"/>
            <a:ext cx="2113026" cy="2014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 descr="Table alter succeeded"/>
          <p:cNvSpPr/>
          <p:nvPr/>
        </p:nvSpPr>
        <p:spPr>
          <a:xfrm>
            <a:off x="664463" y="5976365"/>
            <a:ext cx="2124075" cy="325755"/>
          </a:xfrm>
          <a:custGeom>
            <a:avLst/>
            <a:gdLst/>
            <a:ahLst/>
            <a:cxnLst/>
            <a:rect l="l" t="t" r="r" b="b"/>
            <a:pathLst>
              <a:path w="2124075" h="325754">
                <a:moveTo>
                  <a:pt x="2123694" y="325374"/>
                </a:moveTo>
                <a:lnTo>
                  <a:pt x="2123694" y="0"/>
                </a:lnTo>
                <a:lnTo>
                  <a:pt x="0" y="0"/>
                </a:lnTo>
                <a:lnTo>
                  <a:pt x="0" y="325374"/>
                </a:lnTo>
                <a:lnTo>
                  <a:pt x="2123694" y="325374"/>
                </a:lnTo>
                <a:close/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0" dirty="0"/>
              <a:t>2 </a:t>
            </a:r>
            <a:r>
              <a:rPr spc="5" dirty="0"/>
              <a:t>-</a:t>
            </a:r>
            <a:r>
              <a:rPr spc="-80" dirty="0"/>
              <a:t> </a:t>
            </a:r>
            <a:r>
              <a:rPr spc="10" dirty="0"/>
              <a:t>13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1446" y="563371"/>
            <a:ext cx="3166745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>
                <a:latin typeface="Courier New"/>
                <a:cs typeface="Courier New"/>
              </a:rPr>
              <a:t>ON</a:t>
            </a:r>
            <a:r>
              <a:rPr spc="-955" dirty="0">
                <a:latin typeface="Courier New"/>
                <a:cs typeface="Courier New"/>
              </a:rPr>
              <a:t> </a:t>
            </a:r>
            <a:r>
              <a:rPr spc="5" dirty="0">
                <a:latin typeface="Courier New"/>
                <a:cs typeface="Courier New"/>
              </a:rPr>
              <a:t>DELETE</a:t>
            </a:r>
            <a:r>
              <a:rPr spc="-940" dirty="0">
                <a:latin typeface="Courier New"/>
                <a:cs typeface="Courier New"/>
              </a:rPr>
              <a:t> </a:t>
            </a:r>
            <a:r>
              <a:rPr spc="5" dirty="0"/>
              <a:t>Clause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6544" y="1402776"/>
            <a:ext cx="8519160" cy="807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8795" marR="5080" indent="-506730">
              <a:lnSpc>
                <a:spcPct val="106900"/>
              </a:lnSpc>
              <a:spcBef>
                <a:spcPts val="95"/>
              </a:spcBef>
              <a:buClr>
                <a:srgbClr val="FF0000"/>
              </a:buClr>
              <a:buChar char="•"/>
              <a:tabLst>
                <a:tab pos="518795" algn="l"/>
                <a:tab pos="519430" algn="l"/>
              </a:tabLst>
            </a:pPr>
            <a:r>
              <a:rPr sz="2400" spc="10" dirty="0">
                <a:latin typeface="Arial"/>
                <a:cs typeface="Arial"/>
              </a:rPr>
              <a:t>Use </a:t>
            </a:r>
            <a:r>
              <a:rPr sz="2400" spc="5" dirty="0">
                <a:latin typeface="Arial"/>
                <a:cs typeface="Arial"/>
              </a:rPr>
              <a:t>the </a:t>
            </a:r>
            <a:r>
              <a:rPr sz="2400" spc="10" dirty="0">
                <a:latin typeface="Courier New"/>
                <a:cs typeface="Courier New"/>
              </a:rPr>
              <a:t>ON DELETE CASCADE</a:t>
            </a:r>
            <a:r>
              <a:rPr sz="2400" spc="-670" dirty="0">
                <a:latin typeface="Courier New"/>
                <a:cs typeface="Courier New"/>
              </a:rPr>
              <a:t> </a:t>
            </a:r>
            <a:r>
              <a:rPr sz="2400" spc="5" dirty="0">
                <a:latin typeface="Arial"/>
                <a:cs typeface="Arial"/>
              </a:rPr>
              <a:t>clause to delete child rows  </a:t>
            </a:r>
            <a:r>
              <a:rPr sz="2400" spc="10" dirty="0">
                <a:latin typeface="Arial"/>
                <a:cs typeface="Arial"/>
              </a:rPr>
              <a:t>when </a:t>
            </a:r>
            <a:r>
              <a:rPr sz="2400" spc="5" dirty="0">
                <a:latin typeface="Arial"/>
                <a:cs typeface="Arial"/>
              </a:rPr>
              <a:t>a parent key is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deleted: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7438" y="2376677"/>
            <a:ext cx="8719185" cy="1439545"/>
          </a:xfrm>
          <a:prstGeom prst="rect">
            <a:avLst/>
          </a:prstGeom>
          <a:solidFill>
            <a:srgbClr val="CCCCCC"/>
          </a:solidFill>
          <a:ln w="31242">
            <a:solidFill>
              <a:srgbClr val="000000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116839" marR="2438400">
              <a:lnSpc>
                <a:spcPct val="101800"/>
              </a:lnSpc>
              <a:spcBef>
                <a:spcPts val="665"/>
              </a:spcBef>
            </a:pPr>
            <a:r>
              <a:rPr sz="1950" b="1" spc="5" dirty="0">
                <a:latin typeface="Courier New"/>
                <a:cs typeface="Courier New"/>
              </a:rPr>
              <a:t>ALTER TABLE </a:t>
            </a:r>
            <a:r>
              <a:rPr sz="1950" b="1" spc="10" dirty="0">
                <a:latin typeface="Courier New"/>
                <a:cs typeface="Courier New"/>
              </a:rPr>
              <a:t>emp2 ADD </a:t>
            </a:r>
            <a:r>
              <a:rPr sz="1950" b="1" spc="5" dirty="0">
                <a:latin typeface="Courier New"/>
                <a:cs typeface="Courier New"/>
              </a:rPr>
              <a:t>CONSTRAINT emp_dt_fk  FOREIGN </a:t>
            </a:r>
            <a:r>
              <a:rPr sz="1950" b="1" spc="10" dirty="0">
                <a:latin typeface="Courier New"/>
                <a:cs typeface="Courier New"/>
              </a:rPr>
              <a:t>KEY</a:t>
            </a:r>
            <a:r>
              <a:rPr sz="1950" b="1" dirty="0">
                <a:latin typeface="Courier New"/>
                <a:cs typeface="Courier New"/>
              </a:rPr>
              <a:t> </a:t>
            </a:r>
            <a:r>
              <a:rPr sz="1950" b="1" spc="5" dirty="0">
                <a:latin typeface="Courier New"/>
                <a:cs typeface="Courier New"/>
              </a:rPr>
              <a:t>(Department_id)</a:t>
            </a:r>
            <a:endParaRPr sz="1950">
              <a:latin typeface="Courier New"/>
              <a:cs typeface="Courier New"/>
            </a:endParaRPr>
          </a:p>
          <a:p>
            <a:pPr marL="116839">
              <a:lnSpc>
                <a:spcPct val="100000"/>
              </a:lnSpc>
              <a:spcBef>
                <a:spcPts val="35"/>
              </a:spcBef>
            </a:pPr>
            <a:r>
              <a:rPr sz="1950" b="1" spc="5" dirty="0">
                <a:latin typeface="Courier New"/>
                <a:cs typeface="Courier New"/>
              </a:rPr>
              <a:t>REFERENCES departments(department_id) </a:t>
            </a:r>
            <a:r>
              <a:rPr sz="1950" b="1" spc="10" dirty="0">
                <a:latin typeface="Courier New"/>
                <a:cs typeface="Courier New"/>
              </a:rPr>
              <a:t>ON </a:t>
            </a:r>
            <a:r>
              <a:rPr sz="1950" b="1" spc="5" dirty="0">
                <a:latin typeface="Courier New"/>
                <a:cs typeface="Courier New"/>
              </a:rPr>
              <a:t>DELETE</a:t>
            </a:r>
            <a:r>
              <a:rPr sz="1950" b="1" spc="55" dirty="0">
                <a:latin typeface="Courier New"/>
                <a:cs typeface="Courier New"/>
              </a:rPr>
              <a:t> </a:t>
            </a:r>
            <a:r>
              <a:rPr sz="1950" b="1" spc="5" dirty="0">
                <a:latin typeface="Courier New"/>
                <a:cs typeface="Courier New"/>
              </a:rPr>
              <a:t>CASCADE;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5" name="object 5" descr="Table alter succeeded"/>
          <p:cNvSpPr/>
          <p:nvPr/>
        </p:nvSpPr>
        <p:spPr>
          <a:xfrm>
            <a:off x="837438" y="3886200"/>
            <a:ext cx="2553461" cy="2125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 descr="Table alter succeeded"/>
          <p:cNvSpPr/>
          <p:nvPr/>
        </p:nvSpPr>
        <p:spPr>
          <a:xfrm>
            <a:off x="832103" y="3880865"/>
            <a:ext cx="2564130" cy="223520"/>
          </a:xfrm>
          <a:custGeom>
            <a:avLst/>
            <a:gdLst/>
            <a:ahLst/>
            <a:cxnLst/>
            <a:rect l="l" t="t" r="r" b="b"/>
            <a:pathLst>
              <a:path w="2564129" h="223520">
                <a:moveTo>
                  <a:pt x="2564129" y="223265"/>
                </a:moveTo>
                <a:lnTo>
                  <a:pt x="2564129" y="0"/>
                </a:lnTo>
                <a:lnTo>
                  <a:pt x="0" y="0"/>
                </a:lnTo>
                <a:lnTo>
                  <a:pt x="0" y="223265"/>
                </a:lnTo>
                <a:lnTo>
                  <a:pt x="2564129" y="223265"/>
                </a:lnTo>
                <a:close/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12723" y="4086546"/>
            <a:ext cx="8054340" cy="8058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8795" marR="5080" indent="-506730">
              <a:lnSpc>
                <a:spcPct val="106700"/>
              </a:lnSpc>
              <a:spcBef>
                <a:spcPts val="95"/>
              </a:spcBef>
              <a:buClr>
                <a:srgbClr val="FF0000"/>
              </a:buClr>
              <a:buChar char="•"/>
              <a:tabLst>
                <a:tab pos="518795" algn="l"/>
                <a:tab pos="519430" algn="l"/>
              </a:tabLst>
            </a:pPr>
            <a:r>
              <a:rPr sz="2400" spc="10" dirty="0">
                <a:latin typeface="Arial"/>
                <a:cs typeface="Arial"/>
              </a:rPr>
              <a:t>Use </a:t>
            </a:r>
            <a:r>
              <a:rPr sz="2400" spc="5" dirty="0">
                <a:latin typeface="Arial"/>
                <a:cs typeface="Arial"/>
              </a:rPr>
              <a:t>the </a:t>
            </a:r>
            <a:r>
              <a:rPr sz="2400" spc="10" dirty="0">
                <a:latin typeface="Courier New"/>
                <a:cs typeface="Courier New"/>
              </a:rPr>
              <a:t>ON DELETE SET NULL</a:t>
            </a:r>
            <a:r>
              <a:rPr sz="2400" spc="-700" dirty="0">
                <a:latin typeface="Courier New"/>
                <a:cs typeface="Courier New"/>
              </a:rPr>
              <a:t> </a:t>
            </a:r>
            <a:r>
              <a:rPr sz="2400" spc="5" dirty="0">
                <a:latin typeface="Arial"/>
                <a:cs typeface="Arial"/>
              </a:rPr>
              <a:t>clause to set the child  rows value to null </a:t>
            </a:r>
            <a:r>
              <a:rPr sz="2400" spc="10" dirty="0">
                <a:latin typeface="Arial"/>
                <a:cs typeface="Arial"/>
              </a:rPr>
              <a:t>when </a:t>
            </a:r>
            <a:r>
              <a:rPr sz="2400" spc="5" dirty="0">
                <a:latin typeface="Arial"/>
                <a:cs typeface="Arial"/>
              </a:rPr>
              <a:t>a parent key is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deleted: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7438" y="5013959"/>
            <a:ext cx="8719185" cy="1439545"/>
          </a:xfrm>
          <a:prstGeom prst="rect">
            <a:avLst/>
          </a:prstGeom>
          <a:solidFill>
            <a:srgbClr val="CCCCCC"/>
          </a:solidFill>
          <a:ln w="31242">
            <a:solidFill>
              <a:srgbClr val="000000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116839" marR="2438400">
              <a:lnSpc>
                <a:spcPct val="101800"/>
              </a:lnSpc>
              <a:spcBef>
                <a:spcPts val="665"/>
              </a:spcBef>
            </a:pPr>
            <a:r>
              <a:rPr sz="1950" b="1" spc="5" dirty="0">
                <a:latin typeface="Courier New"/>
                <a:cs typeface="Courier New"/>
              </a:rPr>
              <a:t>ALTER TABLE </a:t>
            </a:r>
            <a:r>
              <a:rPr sz="1950" b="1" spc="10" dirty="0">
                <a:latin typeface="Courier New"/>
                <a:cs typeface="Courier New"/>
              </a:rPr>
              <a:t>emp2 ADD </a:t>
            </a:r>
            <a:r>
              <a:rPr sz="1950" b="1" spc="5" dirty="0">
                <a:latin typeface="Courier New"/>
                <a:cs typeface="Courier New"/>
              </a:rPr>
              <a:t>CONSTRAINT emp_dt_fk  FOREIGN </a:t>
            </a:r>
            <a:r>
              <a:rPr sz="1950" b="1" spc="10" dirty="0">
                <a:latin typeface="Courier New"/>
                <a:cs typeface="Courier New"/>
              </a:rPr>
              <a:t>KEY</a:t>
            </a:r>
            <a:r>
              <a:rPr sz="1950" b="1" dirty="0">
                <a:latin typeface="Courier New"/>
                <a:cs typeface="Courier New"/>
              </a:rPr>
              <a:t> </a:t>
            </a:r>
            <a:r>
              <a:rPr sz="1950" b="1" spc="5" dirty="0">
                <a:latin typeface="Courier New"/>
                <a:cs typeface="Courier New"/>
              </a:rPr>
              <a:t>(Department_id)</a:t>
            </a:r>
            <a:endParaRPr sz="1950">
              <a:latin typeface="Courier New"/>
              <a:cs typeface="Courier New"/>
            </a:endParaRPr>
          </a:p>
          <a:p>
            <a:pPr marL="116839">
              <a:lnSpc>
                <a:spcPct val="100000"/>
              </a:lnSpc>
              <a:spcBef>
                <a:spcPts val="35"/>
              </a:spcBef>
            </a:pPr>
            <a:r>
              <a:rPr sz="1950" b="1" spc="5" dirty="0">
                <a:latin typeface="Courier New"/>
                <a:cs typeface="Courier New"/>
              </a:rPr>
              <a:t>REFERENCES departments(department_id) </a:t>
            </a:r>
            <a:r>
              <a:rPr sz="1950" b="1" spc="10" dirty="0">
                <a:latin typeface="Courier New"/>
                <a:cs typeface="Courier New"/>
              </a:rPr>
              <a:t>ON </a:t>
            </a:r>
            <a:r>
              <a:rPr sz="1950" b="1" spc="5" dirty="0">
                <a:latin typeface="Courier New"/>
                <a:cs typeface="Courier New"/>
              </a:rPr>
              <a:t>DELETE </a:t>
            </a:r>
            <a:r>
              <a:rPr sz="1950" b="1" spc="10" dirty="0">
                <a:latin typeface="Courier New"/>
                <a:cs typeface="Courier New"/>
              </a:rPr>
              <a:t>SET</a:t>
            </a:r>
            <a:r>
              <a:rPr sz="1950" b="1" spc="65" dirty="0">
                <a:latin typeface="Courier New"/>
                <a:cs typeface="Courier New"/>
              </a:rPr>
              <a:t> </a:t>
            </a:r>
            <a:r>
              <a:rPr sz="1950" b="1" spc="5" dirty="0">
                <a:latin typeface="Courier New"/>
                <a:cs typeface="Courier New"/>
              </a:rPr>
              <a:t>NULL;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8" name="object 8" descr="Table alter succeeded"/>
          <p:cNvSpPr/>
          <p:nvPr/>
        </p:nvSpPr>
        <p:spPr>
          <a:xfrm>
            <a:off x="921258" y="6606540"/>
            <a:ext cx="2553461" cy="213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 descr="Table alter succeeded"/>
          <p:cNvSpPr/>
          <p:nvPr/>
        </p:nvSpPr>
        <p:spPr>
          <a:xfrm>
            <a:off x="915924" y="6601968"/>
            <a:ext cx="2564130" cy="223520"/>
          </a:xfrm>
          <a:custGeom>
            <a:avLst/>
            <a:gdLst/>
            <a:ahLst/>
            <a:cxnLst/>
            <a:rect l="l" t="t" r="r" b="b"/>
            <a:pathLst>
              <a:path w="2564129" h="223520">
                <a:moveTo>
                  <a:pt x="2564130" y="223266"/>
                </a:moveTo>
                <a:lnTo>
                  <a:pt x="2564130" y="0"/>
                </a:lnTo>
                <a:lnTo>
                  <a:pt x="0" y="0"/>
                </a:lnTo>
                <a:lnTo>
                  <a:pt x="0" y="223266"/>
                </a:lnTo>
                <a:lnTo>
                  <a:pt x="2564130" y="223266"/>
                </a:lnTo>
                <a:close/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0" dirty="0"/>
              <a:t>2 </a:t>
            </a:r>
            <a:r>
              <a:rPr spc="5" dirty="0"/>
              <a:t>-</a:t>
            </a:r>
            <a:r>
              <a:rPr spc="-80" dirty="0"/>
              <a:t> </a:t>
            </a:r>
            <a:r>
              <a:rPr spc="10" dirty="0"/>
              <a:t>14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4266" y="589280"/>
            <a:ext cx="3760470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Deferring</a:t>
            </a:r>
            <a:r>
              <a:rPr spc="-60" dirty="0"/>
              <a:t> </a:t>
            </a:r>
            <a:r>
              <a:rPr dirty="0"/>
              <a:t>Constraints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0813" y="1647407"/>
            <a:ext cx="7754620" cy="130746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400" spc="5" dirty="0">
                <a:latin typeface="Arial"/>
                <a:cs typeface="Arial"/>
              </a:rPr>
              <a:t>Constraints can have the following attributes:</a:t>
            </a:r>
            <a:endParaRPr sz="2400">
              <a:latin typeface="Arial"/>
              <a:cs typeface="Arial"/>
            </a:endParaRPr>
          </a:p>
          <a:p>
            <a:pPr marL="644525" indent="-507365">
              <a:lnSpc>
                <a:spcPct val="100000"/>
              </a:lnSpc>
              <a:spcBef>
                <a:spcPts val="425"/>
              </a:spcBef>
              <a:buClr>
                <a:srgbClr val="FF0000"/>
              </a:buClr>
              <a:buFont typeface="Arial"/>
              <a:buChar char="•"/>
              <a:tabLst>
                <a:tab pos="644525" algn="l"/>
                <a:tab pos="645160" algn="l"/>
              </a:tabLst>
            </a:pPr>
            <a:r>
              <a:rPr sz="2400" spc="15" dirty="0">
                <a:latin typeface="Courier New"/>
                <a:cs typeface="Courier New"/>
              </a:rPr>
              <a:t>DEFERRABLE</a:t>
            </a:r>
            <a:r>
              <a:rPr sz="2400" spc="-770" dirty="0">
                <a:latin typeface="Courier New"/>
                <a:cs typeface="Courier New"/>
              </a:rPr>
              <a:t> </a:t>
            </a:r>
            <a:r>
              <a:rPr sz="2400" spc="10" dirty="0">
                <a:latin typeface="Arial"/>
                <a:cs typeface="Arial"/>
              </a:rPr>
              <a:t>or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10" dirty="0">
                <a:latin typeface="Courier New"/>
                <a:cs typeface="Courier New"/>
              </a:rPr>
              <a:t>NOT</a:t>
            </a:r>
            <a:r>
              <a:rPr sz="2400" spc="-765" dirty="0">
                <a:latin typeface="Courier New"/>
                <a:cs typeface="Courier New"/>
              </a:rPr>
              <a:t> </a:t>
            </a:r>
            <a:r>
              <a:rPr sz="2400" spc="15" dirty="0">
                <a:latin typeface="Courier New"/>
                <a:cs typeface="Courier New"/>
              </a:rPr>
              <a:t>DEFERRABLE</a:t>
            </a:r>
            <a:endParaRPr sz="2400">
              <a:latin typeface="Courier New"/>
              <a:cs typeface="Courier New"/>
            </a:endParaRPr>
          </a:p>
          <a:p>
            <a:pPr marL="644525" indent="-507365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Font typeface="Arial"/>
              <a:buChar char="•"/>
              <a:tabLst>
                <a:tab pos="644525" algn="l"/>
                <a:tab pos="645160" algn="l"/>
              </a:tabLst>
            </a:pPr>
            <a:r>
              <a:rPr sz="2400" spc="15" dirty="0">
                <a:latin typeface="Courier New"/>
                <a:cs typeface="Courier New"/>
              </a:rPr>
              <a:t>INITIALLY</a:t>
            </a:r>
            <a:r>
              <a:rPr sz="2400" spc="-780" dirty="0">
                <a:latin typeface="Courier New"/>
                <a:cs typeface="Courier New"/>
              </a:rPr>
              <a:t> </a:t>
            </a:r>
            <a:r>
              <a:rPr sz="2400" spc="10" dirty="0">
                <a:latin typeface="Courier New"/>
                <a:cs typeface="Courier New"/>
              </a:rPr>
              <a:t>DEFERRED</a:t>
            </a:r>
            <a:r>
              <a:rPr sz="2400" spc="-780" dirty="0">
                <a:latin typeface="Courier New"/>
                <a:cs typeface="Courier New"/>
              </a:rPr>
              <a:t> </a:t>
            </a:r>
            <a:r>
              <a:rPr sz="2400" spc="10" dirty="0">
                <a:latin typeface="Arial"/>
                <a:cs typeface="Arial"/>
              </a:rPr>
              <a:t>or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15" dirty="0">
                <a:latin typeface="Courier New"/>
                <a:cs typeface="Courier New"/>
              </a:rPr>
              <a:t>INITIALLY</a:t>
            </a:r>
            <a:r>
              <a:rPr sz="2400" spc="-780" dirty="0">
                <a:latin typeface="Courier New"/>
                <a:cs typeface="Courier New"/>
              </a:rPr>
              <a:t> </a:t>
            </a:r>
            <a:r>
              <a:rPr sz="2400" spc="15" dirty="0">
                <a:latin typeface="Courier New"/>
                <a:cs typeface="Courier New"/>
              </a:rPr>
              <a:t>IMMEDIATE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9798" y="3183635"/>
            <a:ext cx="8719185" cy="1510030"/>
          </a:xfrm>
          <a:custGeom>
            <a:avLst/>
            <a:gdLst/>
            <a:ahLst/>
            <a:cxnLst/>
            <a:rect l="l" t="t" r="r" b="b"/>
            <a:pathLst>
              <a:path w="8719185" h="1510029">
                <a:moveTo>
                  <a:pt x="8718804" y="1509522"/>
                </a:moveTo>
                <a:lnTo>
                  <a:pt x="8718804" y="0"/>
                </a:lnTo>
                <a:lnTo>
                  <a:pt x="0" y="0"/>
                </a:lnTo>
                <a:lnTo>
                  <a:pt x="0" y="1509522"/>
                </a:lnTo>
                <a:lnTo>
                  <a:pt x="8718804" y="1509522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69798" y="3183635"/>
            <a:ext cx="8719185" cy="1510030"/>
          </a:xfrm>
          <a:prstGeom prst="rect">
            <a:avLst/>
          </a:prstGeom>
          <a:ln w="31242">
            <a:solidFill>
              <a:srgbClr val="000000"/>
            </a:solidFill>
          </a:ln>
        </p:spPr>
        <p:txBody>
          <a:bodyPr vert="horz" wrap="square" lIns="0" tIns="124460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980"/>
              </a:spcBef>
            </a:pPr>
            <a:r>
              <a:rPr sz="1950" b="1" spc="5" dirty="0">
                <a:latin typeface="Courier New"/>
                <a:cs typeface="Courier New"/>
              </a:rPr>
              <a:t>ALTER TABLE</a:t>
            </a:r>
            <a:r>
              <a:rPr sz="1950" b="1" dirty="0">
                <a:latin typeface="Courier New"/>
                <a:cs typeface="Courier New"/>
              </a:rPr>
              <a:t> </a:t>
            </a:r>
            <a:r>
              <a:rPr sz="1950" b="1" spc="5" dirty="0">
                <a:latin typeface="Courier New"/>
                <a:cs typeface="Courier New"/>
              </a:rPr>
              <a:t>dept2</a:t>
            </a:r>
            <a:endParaRPr sz="1950">
              <a:latin typeface="Courier New"/>
              <a:cs typeface="Courier New"/>
            </a:endParaRPr>
          </a:p>
          <a:p>
            <a:pPr marL="116839">
              <a:lnSpc>
                <a:spcPct val="100000"/>
              </a:lnSpc>
              <a:spcBef>
                <a:spcPts val="40"/>
              </a:spcBef>
            </a:pPr>
            <a:r>
              <a:rPr sz="1950" b="1" spc="10" dirty="0">
                <a:latin typeface="Courier New"/>
                <a:cs typeface="Courier New"/>
              </a:rPr>
              <a:t>ADD </a:t>
            </a:r>
            <a:r>
              <a:rPr sz="1950" b="1" spc="5" dirty="0">
                <a:latin typeface="Courier New"/>
                <a:cs typeface="Courier New"/>
              </a:rPr>
              <a:t>CONSTRAINT</a:t>
            </a:r>
            <a:r>
              <a:rPr sz="1950" b="1" spc="-5" dirty="0">
                <a:latin typeface="Courier New"/>
                <a:cs typeface="Courier New"/>
              </a:rPr>
              <a:t> </a:t>
            </a:r>
            <a:r>
              <a:rPr sz="1950" b="1" spc="5" dirty="0">
                <a:latin typeface="Courier New"/>
                <a:cs typeface="Courier New"/>
              </a:rPr>
              <a:t>dept2_id_pk</a:t>
            </a:r>
            <a:endParaRPr sz="1950">
              <a:latin typeface="Courier New"/>
              <a:cs typeface="Courier New"/>
            </a:endParaRPr>
          </a:p>
          <a:p>
            <a:pPr marL="116839" marR="4239895">
              <a:lnSpc>
                <a:spcPct val="101499"/>
              </a:lnSpc>
              <a:spcBef>
                <a:spcPts val="5"/>
              </a:spcBef>
            </a:pPr>
            <a:r>
              <a:rPr sz="1950" b="1" spc="5" dirty="0">
                <a:latin typeface="Courier New"/>
                <a:cs typeface="Courier New"/>
              </a:rPr>
              <a:t>PRIMARY </a:t>
            </a:r>
            <a:r>
              <a:rPr sz="1950" b="1" spc="10" dirty="0">
                <a:latin typeface="Courier New"/>
                <a:cs typeface="Courier New"/>
              </a:rPr>
              <a:t>KEY </a:t>
            </a:r>
            <a:r>
              <a:rPr sz="1950" b="1" spc="5" dirty="0">
                <a:latin typeface="Courier New"/>
                <a:cs typeface="Courier New"/>
              </a:rPr>
              <a:t>(department_id)  DEFERRABLE INITIALLY</a:t>
            </a:r>
            <a:r>
              <a:rPr sz="1950" b="1" dirty="0">
                <a:latin typeface="Courier New"/>
                <a:cs typeface="Courier New"/>
              </a:rPr>
              <a:t> </a:t>
            </a:r>
            <a:r>
              <a:rPr sz="1950" b="1" spc="5" dirty="0">
                <a:latin typeface="Courier New"/>
                <a:cs typeface="Courier New"/>
              </a:rPr>
              <a:t>DEFERRED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37781" y="3236214"/>
            <a:ext cx="2682240" cy="534670"/>
          </a:xfrm>
          <a:prstGeom prst="rect">
            <a:avLst/>
          </a:prstGeom>
          <a:solidFill>
            <a:srgbClr val="9ACCFF"/>
          </a:solidFill>
          <a:ln w="31242">
            <a:solidFill>
              <a:srgbClr val="000000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116205" marR="702945">
              <a:lnSpc>
                <a:spcPct val="101200"/>
              </a:lnSpc>
              <a:spcBef>
                <a:spcPts val="500"/>
              </a:spcBef>
            </a:pPr>
            <a:r>
              <a:rPr sz="1300" b="1" spc="5" dirty="0">
                <a:latin typeface="Arial"/>
                <a:cs typeface="Arial"/>
              </a:rPr>
              <a:t>Deferring constraint </a:t>
            </a:r>
            <a:r>
              <a:rPr sz="1300" b="1" spc="10" dirty="0">
                <a:latin typeface="Arial"/>
                <a:cs typeface="Arial"/>
              </a:rPr>
              <a:t>on  </a:t>
            </a:r>
            <a:r>
              <a:rPr sz="1300" b="1" spc="5" dirty="0">
                <a:latin typeface="Arial"/>
                <a:cs typeface="Arial"/>
              </a:rPr>
              <a:t>creation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object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7041" y="4270247"/>
            <a:ext cx="4479925" cy="292100"/>
          </a:xfrm>
          <a:custGeom>
            <a:avLst/>
            <a:gdLst/>
            <a:ahLst/>
            <a:cxnLst/>
            <a:rect l="l" t="t" r="r" b="b"/>
            <a:pathLst>
              <a:path w="4479925" h="292100">
                <a:moveTo>
                  <a:pt x="4479798" y="291846"/>
                </a:moveTo>
                <a:lnTo>
                  <a:pt x="4479798" y="0"/>
                </a:lnTo>
                <a:lnTo>
                  <a:pt x="0" y="0"/>
                </a:lnTo>
                <a:lnTo>
                  <a:pt x="0" y="291846"/>
                </a:lnTo>
                <a:lnTo>
                  <a:pt x="4479798" y="291846"/>
                </a:lnTo>
                <a:close/>
              </a:path>
            </a:pathLst>
          </a:custGeom>
          <a:ln w="3124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69798" y="4944617"/>
            <a:ext cx="8719185" cy="670560"/>
          </a:xfrm>
          <a:prstGeom prst="rect">
            <a:avLst/>
          </a:prstGeom>
          <a:solidFill>
            <a:srgbClr val="CCCCCC"/>
          </a:solidFill>
          <a:ln w="31242">
            <a:solidFill>
              <a:srgbClr val="000000"/>
            </a:solidFill>
          </a:ln>
        </p:spPr>
        <p:txBody>
          <a:bodyPr vert="horz" wrap="square" lIns="0" tIns="157480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1240"/>
              </a:spcBef>
            </a:pPr>
            <a:r>
              <a:rPr sz="1950" b="1" spc="10" dirty="0">
                <a:latin typeface="Courier New"/>
                <a:cs typeface="Courier New"/>
              </a:rPr>
              <a:t>SET </a:t>
            </a:r>
            <a:r>
              <a:rPr sz="1950" b="1" spc="5" dirty="0">
                <a:latin typeface="Courier New"/>
                <a:cs typeface="Courier New"/>
              </a:rPr>
              <a:t>CONSTRAINTS</a:t>
            </a:r>
            <a:r>
              <a:rPr sz="1950" b="1" spc="-5" dirty="0">
                <a:latin typeface="Courier New"/>
                <a:cs typeface="Courier New"/>
              </a:rPr>
              <a:t> </a:t>
            </a:r>
            <a:r>
              <a:rPr sz="1950" b="1" spc="5" dirty="0">
                <a:latin typeface="Courier New"/>
                <a:cs typeface="Courier New"/>
              </a:rPr>
              <a:t>dept2_id_pk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29378" y="5106923"/>
            <a:ext cx="1424940" cy="335280"/>
          </a:xfrm>
          <a:prstGeom prst="rect">
            <a:avLst/>
          </a:prstGeom>
          <a:solidFill>
            <a:srgbClr val="CCCCCC"/>
          </a:solidFill>
          <a:ln w="31242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0960">
              <a:lnSpc>
                <a:spcPts val="2305"/>
              </a:lnSpc>
            </a:pPr>
            <a:r>
              <a:rPr sz="1950" b="1" spc="5" dirty="0">
                <a:latin typeface="Courier New"/>
                <a:cs typeface="Courier New"/>
              </a:rPr>
              <a:t>IMMEDIATE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92161" y="4996434"/>
            <a:ext cx="1927860" cy="535305"/>
          </a:xfrm>
          <a:prstGeom prst="rect">
            <a:avLst/>
          </a:prstGeom>
          <a:solidFill>
            <a:srgbClr val="9ACCFF"/>
          </a:solidFill>
          <a:ln w="31242">
            <a:solidFill>
              <a:srgbClr val="000000"/>
            </a:solidFill>
          </a:ln>
        </p:spPr>
        <p:txBody>
          <a:bodyPr vert="horz" wrap="square" lIns="0" tIns="62865" rIns="0" bIns="0" rtlCol="0">
            <a:spAutoFit/>
          </a:bodyPr>
          <a:lstStyle/>
          <a:p>
            <a:pPr marL="116205" marR="217170">
              <a:lnSpc>
                <a:spcPct val="101499"/>
              </a:lnSpc>
              <a:spcBef>
                <a:spcPts val="495"/>
              </a:spcBef>
            </a:pPr>
            <a:r>
              <a:rPr sz="1300" b="1" spc="10" dirty="0">
                <a:latin typeface="Arial"/>
                <a:cs typeface="Arial"/>
              </a:rPr>
              <a:t>Changing a</a:t>
            </a:r>
            <a:r>
              <a:rPr sz="1300" b="1" spc="-45" dirty="0">
                <a:latin typeface="Arial"/>
                <a:cs typeface="Arial"/>
              </a:rPr>
              <a:t> </a:t>
            </a:r>
            <a:r>
              <a:rPr sz="1300" b="1" spc="5" dirty="0">
                <a:latin typeface="Arial"/>
                <a:cs typeface="Arial"/>
              </a:rPr>
              <a:t>specific  constraint</a:t>
            </a:r>
            <a:r>
              <a:rPr sz="1300" b="1" spc="-5" dirty="0">
                <a:latin typeface="Arial"/>
                <a:cs typeface="Arial"/>
              </a:rPr>
              <a:t> </a:t>
            </a:r>
            <a:r>
              <a:rPr sz="1300" b="1" spc="5" dirty="0">
                <a:latin typeface="Arial"/>
                <a:cs typeface="Arial"/>
              </a:rPr>
              <a:t>attribute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9798" y="5782817"/>
            <a:ext cx="8719185" cy="754380"/>
          </a:xfrm>
          <a:prstGeom prst="rect">
            <a:avLst/>
          </a:prstGeom>
          <a:solidFill>
            <a:srgbClr val="CCCCCC"/>
          </a:solidFill>
          <a:ln w="31242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116839" marR="6191885">
              <a:lnSpc>
                <a:spcPct val="101499"/>
              </a:lnSpc>
              <a:spcBef>
                <a:spcPts val="355"/>
              </a:spcBef>
            </a:pPr>
            <a:r>
              <a:rPr sz="1950" b="1" spc="5" dirty="0">
                <a:latin typeface="Courier New"/>
                <a:cs typeface="Courier New"/>
              </a:rPr>
              <a:t>ALTER SESSION  </a:t>
            </a:r>
            <a:r>
              <a:rPr sz="1950" b="1" spc="10" dirty="0">
                <a:latin typeface="Courier New"/>
                <a:cs typeface="Courier New"/>
              </a:rPr>
              <a:t>SET</a:t>
            </a:r>
            <a:r>
              <a:rPr sz="1950" b="1" spc="-55" dirty="0">
                <a:latin typeface="Courier New"/>
                <a:cs typeface="Courier New"/>
              </a:rPr>
              <a:t> </a:t>
            </a:r>
            <a:r>
              <a:rPr sz="1950" b="1" spc="5" dirty="0">
                <a:latin typeface="Courier New"/>
                <a:cs typeface="Courier New"/>
              </a:rPr>
              <a:t>CONSTRAINTS=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84220" y="6118097"/>
            <a:ext cx="1458595" cy="335280"/>
          </a:xfrm>
          <a:prstGeom prst="rect">
            <a:avLst/>
          </a:prstGeom>
          <a:solidFill>
            <a:srgbClr val="CCCCCC"/>
          </a:solidFill>
          <a:ln w="31242">
            <a:solidFill>
              <a:srgbClr val="FF000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125"/>
              </a:spcBef>
            </a:pPr>
            <a:r>
              <a:rPr sz="1950" b="1" spc="5" dirty="0">
                <a:latin typeface="Courier New"/>
                <a:cs typeface="Courier New"/>
              </a:rPr>
              <a:t>IMMEDIATE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07123" y="5830061"/>
            <a:ext cx="2613025" cy="534670"/>
          </a:xfrm>
          <a:prstGeom prst="rect">
            <a:avLst/>
          </a:prstGeom>
          <a:solidFill>
            <a:srgbClr val="9ACCFF"/>
          </a:solidFill>
          <a:ln w="31242">
            <a:solidFill>
              <a:srgbClr val="000000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 marL="116839" marR="118110">
              <a:lnSpc>
                <a:spcPct val="101499"/>
              </a:lnSpc>
              <a:spcBef>
                <a:spcPts val="484"/>
              </a:spcBef>
            </a:pPr>
            <a:r>
              <a:rPr sz="1300" b="1" spc="10" dirty="0">
                <a:latin typeface="Arial"/>
                <a:cs typeface="Arial"/>
              </a:rPr>
              <a:t>Changing </a:t>
            </a:r>
            <a:r>
              <a:rPr sz="1300" b="1" spc="5" dirty="0">
                <a:latin typeface="Arial"/>
                <a:cs typeface="Arial"/>
              </a:rPr>
              <a:t>all constraints for </a:t>
            </a:r>
            <a:r>
              <a:rPr sz="1300" b="1" spc="10" dirty="0">
                <a:latin typeface="Arial"/>
                <a:cs typeface="Arial"/>
              </a:rPr>
              <a:t>a  </a:t>
            </a:r>
            <a:r>
              <a:rPr sz="1300" b="1" spc="5" dirty="0">
                <a:latin typeface="Arial"/>
                <a:cs typeface="Arial"/>
              </a:rPr>
              <a:t>session</a:t>
            </a:r>
            <a:endParaRPr sz="13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0" dirty="0"/>
              <a:t>2 </a:t>
            </a:r>
            <a:r>
              <a:rPr spc="5" dirty="0"/>
              <a:t>-</a:t>
            </a:r>
            <a:r>
              <a:rPr spc="-80" dirty="0"/>
              <a:t> </a:t>
            </a:r>
            <a:r>
              <a:rPr spc="10" dirty="0"/>
              <a:t>15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ts val="3400"/>
              </a:lnSpc>
              <a:spcBef>
                <a:spcPts val="110"/>
              </a:spcBef>
            </a:pPr>
            <a:r>
              <a:rPr dirty="0"/>
              <a:t>Difference Between </a:t>
            </a:r>
            <a:r>
              <a:rPr spc="5" dirty="0">
                <a:latin typeface="Courier New"/>
                <a:cs typeface="Courier New"/>
              </a:rPr>
              <a:t>INITIALLY DEFERRED</a:t>
            </a:r>
            <a:r>
              <a:rPr spc="-925" dirty="0">
                <a:latin typeface="Courier New"/>
                <a:cs typeface="Courier New"/>
              </a:rPr>
              <a:t> </a:t>
            </a:r>
            <a:r>
              <a:rPr dirty="0"/>
              <a:t>and</a:t>
            </a:r>
          </a:p>
          <a:p>
            <a:pPr algn="ctr">
              <a:lnSpc>
                <a:spcPts val="3400"/>
              </a:lnSpc>
            </a:pPr>
            <a:r>
              <a:rPr spc="5" dirty="0">
                <a:latin typeface="Courier New"/>
                <a:cs typeface="Courier New"/>
              </a:rPr>
              <a:t>INITIALLY</a:t>
            </a:r>
            <a:r>
              <a:rPr spc="-5" dirty="0">
                <a:latin typeface="Courier New"/>
                <a:cs typeface="Courier New"/>
              </a:rPr>
              <a:t> </a:t>
            </a:r>
            <a:r>
              <a:rPr spc="5" dirty="0">
                <a:latin typeface="Courier New"/>
                <a:cs typeface="Courier New"/>
              </a:rPr>
              <a:t>IMMEDIATE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92377" y="1774317"/>
          <a:ext cx="7125334" cy="15933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3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18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4380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950" spc="5" dirty="0">
                          <a:latin typeface="Courier New"/>
                          <a:cs typeface="Courier New"/>
                        </a:rPr>
                        <a:t>INITIALLY</a:t>
                      </a:r>
                      <a:r>
                        <a:rPr sz="195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50" spc="5" dirty="0">
                          <a:latin typeface="Courier New"/>
                          <a:cs typeface="Courier New"/>
                        </a:rPr>
                        <a:t>DEFERRED</a:t>
                      </a:r>
                      <a:endParaRPr sz="1950">
                        <a:latin typeface="Courier New"/>
                        <a:cs typeface="Courier New"/>
                      </a:endParaRPr>
                    </a:p>
                  </a:txBody>
                  <a:tcPr marL="0" marR="0" marT="139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9ACCFF"/>
                    </a:solidFill>
                  </a:tcPr>
                </a:tc>
                <a:tc>
                  <a:txBody>
                    <a:bodyPr/>
                    <a:lstStyle/>
                    <a:p>
                      <a:pPr marL="100965" marR="330835">
                        <a:lnSpc>
                          <a:spcPct val="121100"/>
                        </a:lnSpc>
                        <a:spcBef>
                          <a:spcPts val="270"/>
                        </a:spcBef>
                      </a:pPr>
                      <a:r>
                        <a:rPr sz="1750" dirty="0">
                          <a:latin typeface="Arial"/>
                          <a:cs typeface="Arial"/>
                        </a:rPr>
                        <a:t>Waits to check the constraint until  the transaction</a:t>
                      </a:r>
                      <a:r>
                        <a:rPr sz="175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50" dirty="0">
                          <a:latin typeface="Arial"/>
                          <a:cs typeface="Arial"/>
                        </a:rPr>
                        <a:t>ends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961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950" spc="5" dirty="0">
                          <a:latin typeface="Courier New"/>
                          <a:cs typeface="Courier New"/>
                        </a:rPr>
                        <a:t>INITIALLY</a:t>
                      </a:r>
                      <a:r>
                        <a:rPr sz="195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50" spc="5" dirty="0">
                          <a:latin typeface="Courier New"/>
                          <a:cs typeface="Courier New"/>
                        </a:rPr>
                        <a:t>IMMEDIATE</a:t>
                      </a:r>
                      <a:endParaRPr sz="1950">
                        <a:latin typeface="Courier New"/>
                        <a:cs typeface="Courier New"/>
                      </a:endParaRPr>
                    </a:p>
                  </a:txBody>
                  <a:tcPr marL="0" marR="0" marT="146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9ACCFF"/>
                    </a:solidFill>
                  </a:tcPr>
                </a:tc>
                <a:tc>
                  <a:txBody>
                    <a:bodyPr/>
                    <a:lstStyle/>
                    <a:p>
                      <a:pPr marL="100965" marR="205104">
                        <a:lnSpc>
                          <a:spcPct val="121100"/>
                        </a:lnSpc>
                        <a:spcBef>
                          <a:spcPts val="270"/>
                        </a:spcBef>
                      </a:pPr>
                      <a:r>
                        <a:rPr sz="1750" dirty="0">
                          <a:latin typeface="Arial"/>
                          <a:cs typeface="Arial"/>
                        </a:rPr>
                        <a:t>Checks the constraint at the end of  the statement</a:t>
                      </a:r>
                      <a:r>
                        <a:rPr sz="175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50" dirty="0">
                          <a:latin typeface="Arial"/>
                          <a:cs typeface="Arial"/>
                        </a:rPr>
                        <a:t>execution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24177" y="3718559"/>
            <a:ext cx="7293609" cy="2598420"/>
          </a:xfrm>
          <a:custGeom>
            <a:avLst/>
            <a:gdLst/>
            <a:ahLst/>
            <a:cxnLst/>
            <a:rect l="l" t="t" r="r" b="b"/>
            <a:pathLst>
              <a:path w="7293609" h="2598420">
                <a:moveTo>
                  <a:pt x="7293102" y="2598420"/>
                </a:moveTo>
                <a:lnTo>
                  <a:pt x="7293102" y="0"/>
                </a:lnTo>
                <a:lnTo>
                  <a:pt x="0" y="0"/>
                </a:lnTo>
                <a:lnTo>
                  <a:pt x="0" y="2598420"/>
                </a:lnTo>
                <a:lnTo>
                  <a:pt x="7293102" y="259842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24177" y="3718559"/>
            <a:ext cx="7293609" cy="2598420"/>
          </a:xfrm>
          <a:prstGeom prst="rect">
            <a:avLst/>
          </a:prstGeom>
          <a:ln w="31242">
            <a:solidFill>
              <a:srgbClr val="00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318260" marR="1313180" indent="-1201420">
              <a:lnSpc>
                <a:spcPct val="101800"/>
              </a:lnSpc>
              <a:spcBef>
                <a:spcPts val="275"/>
              </a:spcBef>
            </a:pPr>
            <a:r>
              <a:rPr sz="1950" b="1" spc="5" dirty="0">
                <a:latin typeface="Courier New"/>
                <a:cs typeface="Courier New"/>
              </a:rPr>
              <a:t>CREATE TABLE emp_new_sal (salary NUMBER  CONSTRAINT</a:t>
            </a:r>
            <a:r>
              <a:rPr sz="1950" b="1" dirty="0">
                <a:latin typeface="Courier New"/>
                <a:cs typeface="Courier New"/>
              </a:rPr>
              <a:t> </a:t>
            </a:r>
            <a:r>
              <a:rPr sz="1950" b="1" spc="5" dirty="0">
                <a:latin typeface="Courier New"/>
                <a:cs typeface="Courier New"/>
              </a:rPr>
              <a:t>sal_ck</a:t>
            </a:r>
            <a:endParaRPr sz="1950">
              <a:latin typeface="Courier New"/>
              <a:cs typeface="Courier New"/>
            </a:endParaRPr>
          </a:p>
          <a:p>
            <a:pPr marL="1318260">
              <a:lnSpc>
                <a:spcPct val="100000"/>
              </a:lnSpc>
              <a:spcBef>
                <a:spcPts val="35"/>
              </a:spcBef>
            </a:pPr>
            <a:r>
              <a:rPr sz="1950" b="1" spc="5" dirty="0">
                <a:latin typeface="Courier New"/>
                <a:cs typeface="Courier New"/>
              </a:rPr>
              <a:t>CHECK (salary </a:t>
            </a:r>
            <a:r>
              <a:rPr sz="1950" b="1" spc="15" dirty="0">
                <a:latin typeface="Courier New"/>
                <a:cs typeface="Courier New"/>
              </a:rPr>
              <a:t>&gt;</a:t>
            </a:r>
            <a:r>
              <a:rPr sz="1950" b="1" dirty="0">
                <a:latin typeface="Courier New"/>
                <a:cs typeface="Courier New"/>
              </a:rPr>
              <a:t> </a:t>
            </a:r>
            <a:r>
              <a:rPr sz="1950" b="1" spc="5" dirty="0">
                <a:latin typeface="Courier New"/>
                <a:cs typeface="Courier New"/>
              </a:rPr>
              <a:t>100)</a:t>
            </a:r>
            <a:endParaRPr sz="1950">
              <a:latin typeface="Courier New"/>
              <a:cs typeface="Courier New"/>
            </a:endParaRPr>
          </a:p>
          <a:p>
            <a:pPr marL="1318260">
              <a:lnSpc>
                <a:spcPct val="100000"/>
              </a:lnSpc>
              <a:spcBef>
                <a:spcPts val="40"/>
              </a:spcBef>
            </a:pPr>
            <a:r>
              <a:rPr sz="1950" b="1" spc="5" dirty="0">
                <a:latin typeface="Courier New"/>
                <a:cs typeface="Courier New"/>
              </a:rPr>
              <a:t>DEFERRABLE INITIALLY IMMEDIATE,</a:t>
            </a:r>
            <a:endParaRPr sz="1950">
              <a:latin typeface="Courier New"/>
              <a:cs typeface="Courier New"/>
            </a:endParaRPr>
          </a:p>
          <a:p>
            <a:pPr marL="1318260">
              <a:lnSpc>
                <a:spcPct val="100000"/>
              </a:lnSpc>
              <a:spcBef>
                <a:spcPts val="40"/>
              </a:spcBef>
            </a:pPr>
            <a:r>
              <a:rPr sz="1950" b="1" spc="5" dirty="0">
                <a:latin typeface="Courier New"/>
                <a:cs typeface="Courier New"/>
              </a:rPr>
              <a:t>bonus</a:t>
            </a:r>
            <a:r>
              <a:rPr sz="1950" b="1" dirty="0">
                <a:latin typeface="Courier New"/>
                <a:cs typeface="Courier New"/>
              </a:rPr>
              <a:t> </a:t>
            </a:r>
            <a:r>
              <a:rPr sz="1950" b="1" spc="5" dirty="0">
                <a:latin typeface="Courier New"/>
                <a:cs typeface="Courier New"/>
              </a:rPr>
              <a:t>NUMBER</a:t>
            </a:r>
            <a:endParaRPr sz="1950">
              <a:latin typeface="Courier New"/>
              <a:cs typeface="Courier New"/>
            </a:endParaRPr>
          </a:p>
          <a:p>
            <a:pPr marL="1318260" marR="3114675">
              <a:lnSpc>
                <a:spcPct val="101499"/>
              </a:lnSpc>
              <a:spcBef>
                <a:spcPts val="5"/>
              </a:spcBef>
            </a:pPr>
            <a:r>
              <a:rPr sz="1950" b="1" spc="5" dirty="0">
                <a:latin typeface="Courier New"/>
                <a:cs typeface="Courier New"/>
              </a:rPr>
              <a:t>CONSTRAINT bonus_ck  CHECK (bonus </a:t>
            </a:r>
            <a:r>
              <a:rPr sz="1950" b="1" spc="15" dirty="0">
                <a:latin typeface="Courier New"/>
                <a:cs typeface="Courier New"/>
              </a:rPr>
              <a:t>&gt; 0</a:t>
            </a:r>
            <a:r>
              <a:rPr sz="1950" b="1" spc="-40" dirty="0">
                <a:latin typeface="Courier New"/>
                <a:cs typeface="Courier New"/>
              </a:rPr>
              <a:t> </a:t>
            </a:r>
            <a:r>
              <a:rPr sz="1950" b="1" spc="15" dirty="0">
                <a:latin typeface="Courier New"/>
                <a:cs typeface="Courier New"/>
              </a:rPr>
              <a:t>)</a:t>
            </a:r>
            <a:endParaRPr sz="1950">
              <a:latin typeface="Courier New"/>
              <a:cs typeface="Courier New"/>
            </a:endParaRPr>
          </a:p>
          <a:p>
            <a:pPr marL="1318260">
              <a:lnSpc>
                <a:spcPct val="100000"/>
              </a:lnSpc>
              <a:spcBef>
                <a:spcPts val="40"/>
              </a:spcBef>
            </a:pPr>
            <a:r>
              <a:rPr sz="1950" b="1" spc="5" dirty="0">
                <a:latin typeface="Courier New"/>
                <a:cs typeface="Courier New"/>
              </a:rPr>
              <a:t>DEFERRABLE INITIALLY DEFERRED );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6" name="object 6" descr="Table alter succeeded"/>
          <p:cNvSpPr/>
          <p:nvPr/>
        </p:nvSpPr>
        <p:spPr>
          <a:xfrm>
            <a:off x="1507997" y="6400800"/>
            <a:ext cx="2138172" cy="2636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 descr="Table alter succeeded"/>
          <p:cNvSpPr/>
          <p:nvPr/>
        </p:nvSpPr>
        <p:spPr>
          <a:xfrm>
            <a:off x="1502663" y="6395465"/>
            <a:ext cx="2148840" cy="274320"/>
          </a:xfrm>
          <a:custGeom>
            <a:avLst/>
            <a:gdLst/>
            <a:ahLst/>
            <a:cxnLst/>
            <a:rect l="l" t="t" r="r" b="b"/>
            <a:pathLst>
              <a:path w="2148840" h="274320">
                <a:moveTo>
                  <a:pt x="2148840" y="274320"/>
                </a:moveTo>
                <a:lnTo>
                  <a:pt x="2148840" y="0"/>
                </a:lnTo>
                <a:lnTo>
                  <a:pt x="0" y="0"/>
                </a:lnTo>
                <a:lnTo>
                  <a:pt x="0" y="274320"/>
                </a:lnTo>
                <a:lnTo>
                  <a:pt x="2148840" y="274320"/>
                </a:lnTo>
                <a:close/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97657" y="4724400"/>
            <a:ext cx="4862830" cy="292100"/>
          </a:xfrm>
          <a:custGeom>
            <a:avLst/>
            <a:gdLst/>
            <a:ahLst/>
            <a:cxnLst/>
            <a:rect l="l" t="t" r="r" b="b"/>
            <a:pathLst>
              <a:path w="4862830" h="292100">
                <a:moveTo>
                  <a:pt x="4862322" y="291846"/>
                </a:moveTo>
                <a:lnTo>
                  <a:pt x="4862322" y="0"/>
                </a:lnTo>
                <a:lnTo>
                  <a:pt x="0" y="0"/>
                </a:lnTo>
                <a:lnTo>
                  <a:pt x="0" y="291846"/>
                </a:lnTo>
                <a:lnTo>
                  <a:pt x="4862322" y="291846"/>
                </a:lnTo>
                <a:close/>
              </a:path>
            </a:pathLst>
          </a:custGeom>
          <a:ln w="3124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97657" y="5897879"/>
            <a:ext cx="5030470" cy="292100"/>
          </a:xfrm>
          <a:custGeom>
            <a:avLst/>
            <a:gdLst/>
            <a:ahLst/>
            <a:cxnLst/>
            <a:rect l="l" t="t" r="r" b="b"/>
            <a:pathLst>
              <a:path w="5030470" h="292100">
                <a:moveTo>
                  <a:pt x="5029961" y="291846"/>
                </a:moveTo>
                <a:lnTo>
                  <a:pt x="5029961" y="0"/>
                </a:lnTo>
                <a:lnTo>
                  <a:pt x="0" y="0"/>
                </a:lnTo>
                <a:lnTo>
                  <a:pt x="0" y="291846"/>
                </a:lnTo>
                <a:lnTo>
                  <a:pt x="5029961" y="291846"/>
                </a:lnTo>
                <a:close/>
              </a:path>
            </a:pathLst>
          </a:custGeom>
          <a:ln w="3124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0" dirty="0"/>
              <a:t>2 </a:t>
            </a:r>
            <a:r>
              <a:rPr spc="5" dirty="0"/>
              <a:t>-</a:t>
            </a:r>
            <a:r>
              <a:rPr spc="-80" dirty="0"/>
              <a:t> </a:t>
            </a:r>
            <a:r>
              <a:rPr spc="10" dirty="0"/>
              <a:t>16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4735" y="589280"/>
            <a:ext cx="3860165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Dropping </a:t>
            </a:r>
            <a:r>
              <a:rPr spc="5" dirty="0"/>
              <a:t>a</a:t>
            </a:r>
            <a:r>
              <a:rPr spc="-60" dirty="0"/>
              <a:t> </a:t>
            </a:r>
            <a:r>
              <a:rPr dirty="0"/>
              <a:t>Constraint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6544" y="1678178"/>
            <a:ext cx="7789545" cy="3943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18795" indent="-506730">
              <a:lnSpc>
                <a:spcPct val="100000"/>
              </a:lnSpc>
              <a:spcBef>
                <a:spcPts val="114"/>
              </a:spcBef>
              <a:buClr>
                <a:srgbClr val="FF0000"/>
              </a:buClr>
              <a:buChar char="•"/>
              <a:tabLst>
                <a:tab pos="518795" algn="l"/>
                <a:tab pos="519430" algn="l"/>
              </a:tabLst>
            </a:pPr>
            <a:r>
              <a:rPr sz="2400" spc="10" dirty="0">
                <a:latin typeface="Arial"/>
                <a:cs typeface="Arial"/>
              </a:rPr>
              <a:t>Remove </a:t>
            </a:r>
            <a:r>
              <a:rPr sz="2400" spc="5" dirty="0">
                <a:latin typeface="Arial"/>
                <a:cs typeface="Arial"/>
              </a:rPr>
              <a:t>the manager constraint from the </a:t>
            </a:r>
            <a:r>
              <a:rPr sz="2400" spc="10" dirty="0">
                <a:latin typeface="Courier New"/>
                <a:cs typeface="Courier New"/>
              </a:rPr>
              <a:t>EMP2</a:t>
            </a:r>
            <a:r>
              <a:rPr sz="2400" spc="-730" dirty="0">
                <a:latin typeface="Courier New"/>
                <a:cs typeface="Courier New"/>
              </a:rPr>
              <a:t> </a:t>
            </a:r>
            <a:r>
              <a:rPr sz="2400" spc="5" dirty="0">
                <a:latin typeface="Arial"/>
                <a:cs typeface="Arial"/>
              </a:rPr>
              <a:t>table: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9798" y="2104644"/>
            <a:ext cx="8719185" cy="838200"/>
          </a:xfrm>
          <a:prstGeom prst="rect">
            <a:avLst/>
          </a:prstGeom>
          <a:solidFill>
            <a:srgbClr val="CCCCCC"/>
          </a:solidFill>
          <a:ln w="31242">
            <a:solidFill>
              <a:srgbClr val="000000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395"/>
              </a:spcBef>
            </a:pPr>
            <a:r>
              <a:rPr sz="2200" b="1" spc="-5" dirty="0">
                <a:latin typeface="Courier New"/>
                <a:cs typeface="Courier New"/>
              </a:rPr>
              <a:t>ALTER TABLE</a:t>
            </a:r>
            <a:r>
              <a:rPr sz="2200" b="1" spc="-10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emp2</a:t>
            </a:r>
            <a:endParaRPr sz="2200">
              <a:latin typeface="Courier New"/>
              <a:cs typeface="Courier New"/>
            </a:endParaRPr>
          </a:p>
          <a:p>
            <a:pPr marL="116839">
              <a:lnSpc>
                <a:spcPct val="100000"/>
              </a:lnSpc>
            </a:pPr>
            <a:r>
              <a:rPr sz="2200" b="1" spc="-5" dirty="0">
                <a:latin typeface="Courier New"/>
                <a:cs typeface="Courier New"/>
              </a:rPr>
              <a:t>DROP CONSTRAINT</a:t>
            </a:r>
            <a:r>
              <a:rPr sz="2200" b="1" spc="-10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emp_mgr_fk;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" name="object 7" descr="Table alter succeeded"/>
          <p:cNvSpPr/>
          <p:nvPr/>
        </p:nvSpPr>
        <p:spPr>
          <a:xfrm>
            <a:off x="753618" y="3026664"/>
            <a:ext cx="2553461" cy="213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 descr="Table alter succeeded"/>
          <p:cNvSpPr/>
          <p:nvPr/>
        </p:nvSpPr>
        <p:spPr>
          <a:xfrm>
            <a:off x="748283" y="3021329"/>
            <a:ext cx="2564130" cy="224154"/>
          </a:xfrm>
          <a:custGeom>
            <a:avLst/>
            <a:gdLst/>
            <a:ahLst/>
            <a:cxnLst/>
            <a:rect l="l" t="t" r="r" b="b"/>
            <a:pathLst>
              <a:path w="2564129" h="224155">
                <a:moveTo>
                  <a:pt x="2564129" y="224027"/>
                </a:moveTo>
                <a:lnTo>
                  <a:pt x="2564129" y="0"/>
                </a:lnTo>
                <a:lnTo>
                  <a:pt x="0" y="0"/>
                </a:lnTo>
                <a:lnTo>
                  <a:pt x="0" y="224028"/>
                </a:lnTo>
                <a:lnTo>
                  <a:pt x="2564129" y="224027"/>
                </a:lnTo>
                <a:close/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96513" y="3446010"/>
            <a:ext cx="8336915" cy="11309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8795" marR="5080" indent="-506730">
              <a:lnSpc>
                <a:spcPct val="100699"/>
              </a:lnSpc>
              <a:spcBef>
                <a:spcPts val="95"/>
              </a:spcBef>
              <a:buClr>
                <a:srgbClr val="FF0000"/>
              </a:buClr>
              <a:buChar char="•"/>
              <a:tabLst>
                <a:tab pos="518795" algn="l"/>
                <a:tab pos="519430" algn="l"/>
              </a:tabLst>
            </a:pPr>
            <a:r>
              <a:rPr sz="2400" spc="10" dirty="0">
                <a:latin typeface="Arial"/>
                <a:cs typeface="Arial"/>
              </a:rPr>
              <a:t>Remove </a:t>
            </a:r>
            <a:r>
              <a:rPr sz="2400" spc="5" dirty="0">
                <a:latin typeface="Arial"/>
                <a:cs typeface="Arial"/>
              </a:rPr>
              <a:t>the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10" dirty="0">
                <a:latin typeface="Courier New"/>
                <a:cs typeface="Courier New"/>
              </a:rPr>
              <a:t>PRIMARY</a:t>
            </a:r>
            <a:r>
              <a:rPr sz="2400" spc="-760" dirty="0">
                <a:latin typeface="Courier New"/>
                <a:cs typeface="Courier New"/>
              </a:rPr>
              <a:t> </a:t>
            </a:r>
            <a:r>
              <a:rPr sz="2400" spc="10" dirty="0">
                <a:latin typeface="Courier New"/>
                <a:cs typeface="Courier New"/>
              </a:rPr>
              <a:t>KEY</a:t>
            </a:r>
            <a:r>
              <a:rPr sz="2400" spc="-765" dirty="0">
                <a:latin typeface="Courier New"/>
                <a:cs typeface="Courier New"/>
              </a:rPr>
              <a:t> </a:t>
            </a:r>
            <a:r>
              <a:rPr sz="2400" spc="5" dirty="0">
                <a:latin typeface="Arial"/>
                <a:cs typeface="Arial"/>
              </a:rPr>
              <a:t>constraint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on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the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10" dirty="0">
                <a:latin typeface="Courier New"/>
                <a:cs typeface="Courier New"/>
              </a:rPr>
              <a:t>DEPT2</a:t>
            </a:r>
            <a:r>
              <a:rPr sz="2400" spc="-765" dirty="0">
                <a:latin typeface="Courier New"/>
                <a:cs typeface="Courier New"/>
              </a:rPr>
              <a:t> </a:t>
            </a:r>
            <a:r>
              <a:rPr sz="2400" spc="5" dirty="0">
                <a:latin typeface="Arial"/>
                <a:cs typeface="Arial"/>
              </a:rPr>
              <a:t>table  and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drop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the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associated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10" dirty="0">
                <a:latin typeface="Courier New"/>
                <a:cs typeface="Courier New"/>
              </a:rPr>
              <a:t>FOREIGN</a:t>
            </a:r>
            <a:r>
              <a:rPr sz="2400" spc="-760" dirty="0">
                <a:latin typeface="Courier New"/>
                <a:cs typeface="Courier New"/>
              </a:rPr>
              <a:t> </a:t>
            </a:r>
            <a:r>
              <a:rPr sz="2400" spc="10" dirty="0">
                <a:latin typeface="Courier New"/>
                <a:cs typeface="Courier New"/>
              </a:rPr>
              <a:t>KEY</a:t>
            </a:r>
            <a:r>
              <a:rPr sz="2400" spc="-765" dirty="0">
                <a:latin typeface="Courier New"/>
                <a:cs typeface="Courier New"/>
              </a:rPr>
              <a:t> </a:t>
            </a:r>
            <a:r>
              <a:rPr sz="2400" spc="5" dirty="0">
                <a:latin typeface="Arial"/>
                <a:cs typeface="Arial"/>
              </a:rPr>
              <a:t>constraint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on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the  </a:t>
            </a:r>
            <a:r>
              <a:rPr sz="2400" spc="15" dirty="0">
                <a:latin typeface="Courier New"/>
                <a:cs typeface="Courier New"/>
              </a:rPr>
              <a:t>EMP2.DEPARTMENT_ID</a:t>
            </a:r>
            <a:r>
              <a:rPr sz="2400" spc="-775" dirty="0">
                <a:latin typeface="Courier New"/>
                <a:cs typeface="Courier New"/>
              </a:rPr>
              <a:t> </a:t>
            </a:r>
            <a:r>
              <a:rPr sz="2400" spc="5" dirty="0">
                <a:latin typeface="Arial"/>
                <a:cs typeface="Arial"/>
              </a:rPr>
              <a:t>column: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9798" y="4808220"/>
            <a:ext cx="8719185" cy="838200"/>
          </a:xfrm>
          <a:prstGeom prst="rect">
            <a:avLst/>
          </a:prstGeom>
          <a:solidFill>
            <a:srgbClr val="CCCCCC"/>
          </a:solidFill>
          <a:ln w="31242">
            <a:solidFill>
              <a:srgbClr val="000000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395"/>
              </a:spcBef>
            </a:pPr>
            <a:r>
              <a:rPr sz="2200" b="1" spc="-5" dirty="0">
                <a:latin typeface="Courier New"/>
                <a:cs typeface="Courier New"/>
              </a:rPr>
              <a:t>ALTER TABLE</a:t>
            </a:r>
            <a:r>
              <a:rPr sz="2200" b="1" spc="-10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dept2</a:t>
            </a:r>
            <a:endParaRPr sz="2200">
              <a:latin typeface="Courier New"/>
              <a:cs typeface="Courier New"/>
            </a:endParaRPr>
          </a:p>
          <a:p>
            <a:pPr marL="116839">
              <a:lnSpc>
                <a:spcPct val="100000"/>
              </a:lnSpc>
            </a:pPr>
            <a:r>
              <a:rPr sz="2200" b="1" spc="-5" dirty="0">
                <a:latin typeface="Courier New"/>
                <a:cs typeface="Courier New"/>
              </a:rPr>
              <a:t>DROP PRIMARY KEY</a:t>
            </a:r>
            <a:r>
              <a:rPr sz="2200" b="1" spc="-15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CASCADE;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9" name="object 9" descr="Table alter succeeded"/>
          <p:cNvSpPr/>
          <p:nvPr/>
        </p:nvSpPr>
        <p:spPr>
          <a:xfrm>
            <a:off x="753618" y="5730240"/>
            <a:ext cx="2527554" cy="2392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 descr="Table alter succeeded"/>
          <p:cNvSpPr/>
          <p:nvPr/>
        </p:nvSpPr>
        <p:spPr>
          <a:xfrm>
            <a:off x="748283" y="5724905"/>
            <a:ext cx="2538730" cy="250190"/>
          </a:xfrm>
          <a:custGeom>
            <a:avLst/>
            <a:gdLst/>
            <a:ahLst/>
            <a:cxnLst/>
            <a:rect l="l" t="t" r="r" b="b"/>
            <a:pathLst>
              <a:path w="2538729" h="250189">
                <a:moveTo>
                  <a:pt x="2538222" y="249936"/>
                </a:moveTo>
                <a:lnTo>
                  <a:pt x="2538222" y="0"/>
                </a:lnTo>
                <a:lnTo>
                  <a:pt x="0" y="0"/>
                </a:lnTo>
                <a:lnTo>
                  <a:pt x="0" y="249936"/>
                </a:lnTo>
                <a:lnTo>
                  <a:pt x="2538222" y="249936"/>
                </a:lnTo>
                <a:close/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0" dirty="0"/>
              <a:t>2 </a:t>
            </a:r>
            <a:r>
              <a:rPr spc="5" dirty="0"/>
              <a:t>-</a:t>
            </a:r>
            <a:r>
              <a:rPr spc="-80" dirty="0"/>
              <a:t> </a:t>
            </a:r>
            <a:r>
              <a:rPr spc="10" dirty="0"/>
              <a:t>18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3598" y="589280"/>
            <a:ext cx="3781425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Disabling</a:t>
            </a:r>
            <a:r>
              <a:rPr spc="-60" dirty="0"/>
              <a:t> </a:t>
            </a:r>
            <a:r>
              <a:rPr dirty="0"/>
              <a:t>Constraints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6544" y="1654237"/>
            <a:ext cx="8224520" cy="161734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518795" indent="-506730">
              <a:lnSpc>
                <a:spcPct val="100000"/>
              </a:lnSpc>
              <a:spcBef>
                <a:spcPts val="295"/>
              </a:spcBef>
              <a:buClr>
                <a:srgbClr val="FF0000"/>
              </a:buClr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latin typeface="Arial"/>
                <a:cs typeface="Arial"/>
              </a:rPr>
              <a:t>Execute the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10" dirty="0">
                <a:latin typeface="Courier New"/>
                <a:cs typeface="Courier New"/>
              </a:rPr>
              <a:t>DISABLE</a:t>
            </a:r>
            <a:r>
              <a:rPr sz="2400" spc="-765" dirty="0">
                <a:latin typeface="Courier New"/>
                <a:cs typeface="Courier New"/>
              </a:rPr>
              <a:t> </a:t>
            </a:r>
            <a:r>
              <a:rPr sz="2400" spc="5" dirty="0">
                <a:latin typeface="Arial"/>
                <a:cs typeface="Arial"/>
              </a:rPr>
              <a:t>clause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of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the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10" dirty="0">
                <a:latin typeface="Courier New"/>
                <a:cs typeface="Courier New"/>
              </a:rPr>
              <a:t>ALTER</a:t>
            </a:r>
            <a:r>
              <a:rPr sz="2400" spc="-765" dirty="0">
                <a:latin typeface="Courier New"/>
                <a:cs typeface="Courier New"/>
              </a:rPr>
              <a:t> </a:t>
            </a:r>
            <a:r>
              <a:rPr sz="2400" spc="15" dirty="0">
                <a:latin typeface="Courier New"/>
                <a:cs typeface="Courier New"/>
              </a:rPr>
              <a:t>TABLE</a:t>
            </a:r>
            <a:endParaRPr sz="2400">
              <a:latin typeface="Courier New"/>
              <a:cs typeface="Courier New"/>
            </a:endParaRPr>
          </a:p>
          <a:p>
            <a:pPr marL="518795">
              <a:lnSpc>
                <a:spcPct val="100000"/>
              </a:lnSpc>
              <a:spcBef>
                <a:spcPts val="195"/>
              </a:spcBef>
            </a:pPr>
            <a:r>
              <a:rPr sz="2400" spc="5" dirty="0">
                <a:latin typeface="Arial"/>
                <a:cs typeface="Arial"/>
              </a:rPr>
              <a:t>statement to deactivate an integrity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constraint.</a:t>
            </a:r>
            <a:endParaRPr sz="2400">
              <a:latin typeface="Arial"/>
              <a:cs typeface="Arial"/>
            </a:endParaRPr>
          </a:p>
          <a:p>
            <a:pPr marL="518795" marR="5080" indent="-506730">
              <a:lnSpc>
                <a:spcPct val="106700"/>
              </a:lnSpc>
              <a:spcBef>
                <a:spcPts val="235"/>
              </a:spcBef>
              <a:buClr>
                <a:srgbClr val="FF0000"/>
              </a:buClr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latin typeface="Arial"/>
                <a:cs typeface="Arial"/>
              </a:rPr>
              <a:t>Apply the </a:t>
            </a:r>
            <a:r>
              <a:rPr sz="2400" spc="10" dirty="0">
                <a:latin typeface="Courier New"/>
                <a:cs typeface="Courier New"/>
              </a:rPr>
              <a:t>CASCADE</a:t>
            </a:r>
            <a:r>
              <a:rPr sz="2400" spc="-700" dirty="0">
                <a:latin typeface="Courier New"/>
                <a:cs typeface="Courier New"/>
              </a:rPr>
              <a:t> </a:t>
            </a:r>
            <a:r>
              <a:rPr sz="2400" spc="5" dirty="0">
                <a:latin typeface="Arial"/>
                <a:cs typeface="Arial"/>
              </a:rPr>
              <a:t>option to disable dependent integrity  constraints.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5800" y="3482340"/>
            <a:ext cx="8718550" cy="990600"/>
          </a:xfrm>
          <a:prstGeom prst="rect">
            <a:avLst/>
          </a:prstGeom>
          <a:solidFill>
            <a:srgbClr val="CCCCCC"/>
          </a:solidFill>
          <a:ln w="31242">
            <a:solidFill>
              <a:srgbClr val="000000"/>
            </a:solidFill>
          </a:ln>
        </p:spPr>
        <p:txBody>
          <a:bodyPr vert="horz" wrap="square" lIns="0" tIns="127000" rIns="0" bIns="0" rtlCol="0">
            <a:spAutoFit/>
          </a:bodyPr>
          <a:lstStyle/>
          <a:p>
            <a:pPr marL="116205">
              <a:lnSpc>
                <a:spcPct val="100000"/>
              </a:lnSpc>
              <a:spcBef>
                <a:spcPts val="1000"/>
              </a:spcBef>
            </a:pPr>
            <a:r>
              <a:rPr sz="2200" b="1" spc="-5" dirty="0">
                <a:latin typeface="Courier New"/>
                <a:cs typeface="Courier New"/>
              </a:rPr>
              <a:t>ALTER TABLE</a:t>
            </a:r>
            <a:r>
              <a:rPr sz="2200" b="1" spc="-10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emp2</a:t>
            </a:r>
            <a:endParaRPr sz="2200">
              <a:latin typeface="Courier New"/>
              <a:cs typeface="Courier New"/>
            </a:endParaRPr>
          </a:p>
          <a:p>
            <a:pPr marL="116205">
              <a:lnSpc>
                <a:spcPct val="100000"/>
              </a:lnSpc>
            </a:pPr>
            <a:r>
              <a:rPr sz="2200" b="1" spc="-5" dirty="0">
                <a:latin typeface="Courier New"/>
                <a:cs typeface="Courier New"/>
              </a:rPr>
              <a:t>DISABLE CONSTRAINT</a:t>
            </a:r>
            <a:r>
              <a:rPr sz="2200" b="1" spc="-15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emp_dt_fk;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 descr="Table alter succeeded"/>
          <p:cNvSpPr/>
          <p:nvPr/>
        </p:nvSpPr>
        <p:spPr>
          <a:xfrm>
            <a:off x="753618" y="4640579"/>
            <a:ext cx="2553461" cy="2125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 descr="Table alter succeeded"/>
          <p:cNvSpPr/>
          <p:nvPr/>
        </p:nvSpPr>
        <p:spPr>
          <a:xfrm>
            <a:off x="748283" y="4635246"/>
            <a:ext cx="2564130" cy="223520"/>
          </a:xfrm>
          <a:custGeom>
            <a:avLst/>
            <a:gdLst/>
            <a:ahLst/>
            <a:cxnLst/>
            <a:rect l="l" t="t" r="r" b="b"/>
            <a:pathLst>
              <a:path w="2564129" h="223520">
                <a:moveTo>
                  <a:pt x="2564129" y="223265"/>
                </a:moveTo>
                <a:lnTo>
                  <a:pt x="2564129" y="0"/>
                </a:lnTo>
                <a:lnTo>
                  <a:pt x="0" y="0"/>
                </a:lnTo>
                <a:lnTo>
                  <a:pt x="0" y="223265"/>
                </a:lnTo>
                <a:lnTo>
                  <a:pt x="2564129" y="223265"/>
                </a:lnTo>
                <a:close/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0" dirty="0"/>
              <a:t>2 </a:t>
            </a:r>
            <a:r>
              <a:rPr spc="5" dirty="0"/>
              <a:t>-</a:t>
            </a:r>
            <a:r>
              <a:rPr spc="-80" dirty="0"/>
              <a:t> </a:t>
            </a:r>
            <a:r>
              <a:rPr spc="10" dirty="0"/>
              <a:t>19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4651" y="589280"/>
            <a:ext cx="3679825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Enabling</a:t>
            </a:r>
            <a:r>
              <a:rPr spc="-60" dirty="0"/>
              <a:t> </a:t>
            </a:r>
            <a:r>
              <a:rPr dirty="0"/>
              <a:t>Constraints</a:t>
            </a:r>
          </a:p>
        </p:txBody>
      </p:sp>
      <p:sp>
        <p:nvSpPr>
          <p:cNvPr id="3" name="object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9798" y="2534411"/>
            <a:ext cx="8719185" cy="765175"/>
          </a:xfrm>
          <a:custGeom>
            <a:avLst/>
            <a:gdLst/>
            <a:ahLst/>
            <a:cxnLst/>
            <a:rect l="l" t="t" r="r" b="b"/>
            <a:pathLst>
              <a:path w="8719185" h="765175">
                <a:moveTo>
                  <a:pt x="8718804" y="765048"/>
                </a:moveTo>
                <a:lnTo>
                  <a:pt x="8718804" y="0"/>
                </a:lnTo>
                <a:lnTo>
                  <a:pt x="0" y="0"/>
                </a:lnTo>
                <a:lnTo>
                  <a:pt x="0" y="765048"/>
                </a:lnTo>
                <a:lnTo>
                  <a:pt x="8718804" y="765048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9798" y="2534411"/>
            <a:ext cx="8719185" cy="765175"/>
          </a:xfrm>
          <a:custGeom>
            <a:avLst/>
            <a:gdLst/>
            <a:ahLst/>
            <a:cxnLst/>
            <a:rect l="l" t="t" r="r" b="b"/>
            <a:pathLst>
              <a:path w="8719185" h="765175">
                <a:moveTo>
                  <a:pt x="8718804" y="765048"/>
                </a:moveTo>
                <a:lnTo>
                  <a:pt x="8718804" y="0"/>
                </a:lnTo>
                <a:lnTo>
                  <a:pt x="0" y="0"/>
                </a:lnTo>
                <a:lnTo>
                  <a:pt x="0" y="765048"/>
                </a:lnTo>
                <a:lnTo>
                  <a:pt x="8718804" y="765048"/>
                </a:lnTo>
                <a:close/>
              </a:path>
            </a:pathLst>
          </a:custGeom>
          <a:ln w="31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87145" y="1700276"/>
            <a:ext cx="8149590" cy="2861310"/>
          </a:xfrm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marL="528320" marR="173990" indent="-506730">
              <a:lnSpc>
                <a:spcPts val="2730"/>
              </a:lnSpc>
              <a:spcBef>
                <a:spcPts val="334"/>
              </a:spcBef>
              <a:buClr>
                <a:srgbClr val="FF0000"/>
              </a:buClr>
              <a:buChar char="•"/>
              <a:tabLst>
                <a:tab pos="528320" algn="l"/>
                <a:tab pos="528955" algn="l"/>
              </a:tabLst>
            </a:pPr>
            <a:r>
              <a:rPr sz="2400" spc="5" dirty="0">
                <a:latin typeface="Arial"/>
                <a:cs typeface="Arial"/>
              </a:rPr>
              <a:t>Activate an integrity constraint currently disabled in the  table definition by using the </a:t>
            </a:r>
            <a:r>
              <a:rPr sz="2400" spc="10" dirty="0">
                <a:latin typeface="Courier New"/>
                <a:cs typeface="Courier New"/>
              </a:rPr>
              <a:t>ENABLE</a:t>
            </a:r>
            <a:r>
              <a:rPr sz="2400" spc="-730" dirty="0">
                <a:latin typeface="Courier New"/>
                <a:cs typeface="Courier New"/>
              </a:rPr>
              <a:t> </a:t>
            </a:r>
            <a:r>
              <a:rPr sz="2400" spc="5" dirty="0">
                <a:latin typeface="Arial"/>
                <a:cs typeface="Arial"/>
              </a:rPr>
              <a:t>clause.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80"/>
              </a:spcBef>
              <a:tabLst>
                <a:tab pos="3017520" algn="l"/>
              </a:tabLst>
            </a:pPr>
            <a:r>
              <a:rPr sz="2200" b="1" spc="-5" dirty="0">
                <a:latin typeface="Courier New"/>
                <a:cs typeface="Courier New"/>
              </a:rPr>
              <a:t>ALTER</a:t>
            </a:r>
            <a:r>
              <a:rPr sz="2200" b="1" spc="5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TABLE	emp2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2200" b="1" spc="-5" dirty="0">
                <a:latin typeface="Courier New"/>
                <a:cs typeface="Courier New"/>
              </a:rPr>
              <a:t>ENABLE CONSTRAINT</a:t>
            </a:r>
            <a:r>
              <a:rPr sz="2200" b="1" spc="-15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emp_dt_fk;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 marL="528320" indent="-507365">
              <a:lnSpc>
                <a:spcPct val="100000"/>
              </a:lnSpc>
              <a:spcBef>
                <a:spcPts val="2039"/>
              </a:spcBef>
              <a:buClr>
                <a:srgbClr val="FF0000"/>
              </a:buClr>
              <a:buChar char="•"/>
              <a:tabLst>
                <a:tab pos="528320" algn="l"/>
                <a:tab pos="528955" algn="l"/>
              </a:tabLst>
            </a:pPr>
            <a:r>
              <a:rPr sz="2400" spc="10" dirty="0">
                <a:latin typeface="Arial"/>
                <a:cs typeface="Arial"/>
              </a:rPr>
              <a:t>A </a:t>
            </a:r>
            <a:r>
              <a:rPr sz="2400" spc="10" dirty="0">
                <a:latin typeface="Courier New"/>
                <a:cs typeface="Courier New"/>
              </a:rPr>
              <a:t>UNIQUE</a:t>
            </a:r>
            <a:r>
              <a:rPr sz="2400" spc="-710" dirty="0">
                <a:latin typeface="Courier New"/>
                <a:cs typeface="Courier New"/>
              </a:rPr>
              <a:t> </a:t>
            </a:r>
            <a:r>
              <a:rPr sz="2400" spc="5" dirty="0">
                <a:latin typeface="Arial"/>
                <a:cs typeface="Arial"/>
              </a:rPr>
              <a:t>index is automatically created </a:t>
            </a:r>
            <a:r>
              <a:rPr sz="2400" dirty="0">
                <a:latin typeface="Arial"/>
                <a:cs typeface="Arial"/>
              </a:rPr>
              <a:t>if </a:t>
            </a:r>
            <a:r>
              <a:rPr sz="2400" spc="5" dirty="0">
                <a:latin typeface="Arial"/>
                <a:cs typeface="Arial"/>
              </a:rPr>
              <a:t>you enable a</a:t>
            </a:r>
            <a:endParaRPr sz="2400">
              <a:latin typeface="Arial"/>
              <a:cs typeface="Arial"/>
            </a:endParaRPr>
          </a:p>
          <a:p>
            <a:pPr marL="528320">
              <a:lnSpc>
                <a:spcPct val="100000"/>
              </a:lnSpc>
              <a:spcBef>
                <a:spcPts val="25"/>
              </a:spcBef>
            </a:pPr>
            <a:r>
              <a:rPr sz="2400" spc="10" dirty="0">
                <a:latin typeface="Courier New"/>
                <a:cs typeface="Courier New"/>
              </a:rPr>
              <a:t>UNIQUE</a:t>
            </a:r>
            <a:r>
              <a:rPr sz="2400" spc="-770" dirty="0">
                <a:latin typeface="Courier New"/>
                <a:cs typeface="Courier New"/>
              </a:rPr>
              <a:t> </a:t>
            </a:r>
            <a:r>
              <a:rPr sz="2400" spc="5" dirty="0">
                <a:latin typeface="Arial"/>
                <a:cs typeface="Arial"/>
              </a:rPr>
              <a:t>key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or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a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10" dirty="0">
                <a:latin typeface="Courier New"/>
                <a:cs typeface="Courier New"/>
              </a:rPr>
              <a:t>PRIMARY</a:t>
            </a:r>
            <a:r>
              <a:rPr sz="2400" spc="-765" dirty="0">
                <a:latin typeface="Courier New"/>
                <a:cs typeface="Courier New"/>
              </a:rPr>
              <a:t> </a:t>
            </a:r>
            <a:r>
              <a:rPr sz="2400" spc="10" dirty="0">
                <a:latin typeface="Courier New"/>
                <a:cs typeface="Courier New"/>
              </a:rPr>
              <a:t>KEY</a:t>
            </a:r>
            <a:r>
              <a:rPr sz="2400" spc="-765" dirty="0">
                <a:latin typeface="Courier New"/>
                <a:cs typeface="Courier New"/>
              </a:rPr>
              <a:t> </a:t>
            </a:r>
            <a:r>
              <a:rPr sz="2400" spc="5" dirty="0">
                <a:latin typeface="Arial"/>
                <a:cs typeface="Arial"/>
              </a:rPr>
              <a:t>constraint.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 descr="Table alter succeeded"/>
          <p:cNvSpPr/>
          <p:nvPr/>
        </p:nvSpPr>
        <p:spPr>
          <a:xfrm>
            <a:off x="921258" y="3467100"/>
            <a:ext cx="2553461" cy="2125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 descr="Table alter succeeded"/>
          <p:cNvSpPr/>
          <p:nvPr/>
        </p:nvSpPr>
        <p:spPr>
          <a:xfrm>
            <a:off x="915924" y="3461765"/>
            <a:ext cx="2564130" cy="223520"/>
          </a:xfrm>
          <a:custGeom>
            <a:avLst/>
            <a:gdLst/>
            <a:ahLst/>
            <a:cxnLst/>
            <a:rect l="l" t="t" r="r" b="b"/>
            <a:pathLst>
              <a:path w="2564129" h="223520">
                <a:moveTo>
                  <a:pt x="2564129" y="223265"/>
                </a:moveTo>
                <a:lnTo>
                  <a:pt x="2564129" y="0"/>
                </a:lnTo>
                <a:lnTo>
                  <a:pt x="0" y="0"/>
                </a:lnTo>
                <a:lnTo>
                  <a:pt x="0" y="223265"/>
                </a:lnTo>
                <a:lnTo>
                  <a:pt x="2564129" y="223265"/>
                </a:lnTo>
                <a:close/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0" dirty="0"/>
              <a:t>2 </a:t>
            </a:r>
            <a:r>
              <a:rPr spc="5" dirty="0"/>
              <a:t>-</a:t>
            </a:r>
            <a:r>
              <a:rPr spc="-80" dirty="0"/>
              <a:t> </a:t>
            </a:r>
            <a:r>
              <a:rPr spc="10" dirty="0"/>
              <a:t>20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2251" y="589280"/>
            <a:ext cx="3983354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Cascading</a:t>
            </a:r>
            <a:r>
              <a:rPr spc="-55" dirty="0"/>
              <a:t> </a:t>
            </a:r>
            <a:r>
              <a:rPr dirty="0"/>
              <a:t>Constraints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0" dirty="0"/>
              <a:t>2 </a:t>
            </a:r>
            <a:r>
              <a:rPr spc="5" dirty="0"/>
              <a:t>-</a:t>
            </a:r>
            <a:r>
              <a:rPr spc="-80" dirty="0"/>
              <a:t> </a:t>
            </a:r>
            <a:r>
              <a:rPr spc="10" dirty="0"/>
              <a:t>22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6513" y="1678178"/>
            <a:ext cx="8535035" cy="2774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8795" marR="468630" indent="-506730">
              <a:lnSpc>
                <a:spcPct val="100800"/>
              </a:lnSpc>
              <a:spcBef>
                <a:spcPts val="95"/>
              </a:spcBef>
              <a:buClr>
                <a:srgbClr val="FF0000"/>
              </a:buClr>
              <a:buChar char="•"/>
              <a:tabLst>
                <a:tab pos="518795" algn="l"/>
                <a:tab pos="520065" algn="l"/>
              </a:tabLst>
            </a:pPr>
            <a:r>
              <a:rPr sz="2400" spc="10" dirty="0">
                <a:latin typeface="Arial"/>
                <a:cs typeface="Arial"/>
              </a:rPr>
              <a:t>The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10" dirty="0">
                <a:latin typeface="Courier New"/>
                <a:cs typeface="Courier New"/>
              </a:rPr>
              <a:t>CASCADE</a:t>
            </a:r>
            <a:r>
              <a:rPr sz="2400" spc="-765" dirty="0">
                <a:latin typeface="Courier New"/>
                <a:cs typeface="Courier New"/>
              </a:rPr>
              <a:t> </a:t>
            </a:r>
            <a:r>
              <a:rPr sz="2400" spc="15" dirty="0">
                <a:latin typeface="Courier New"/>
                <a:cs typeface="Courier New"/>
              </a:rPr>
              <a:t>CONSTRAINTS</a:t>
            </a:r>
            <a:r>
              <a:rPr sz="2400" spc="-765" dirty="0">
                <a:latin typeface="Courier New"/>
                <a:cs typeface="Courier New"/>
              </a:rPr>
              <a:t> </a:t>
            </a:r>
            <a:r>
              <a:rPr sz="2400" spc="5" dirty="0">
                <a:latin typeface="Arial"/>
                <a:cs typeface="Arial"/>
              </a:rPr>
              <a:t>clause is used along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with  the </a:t>
            </a:r>
            <a:r>
              <a:rPr sz="2400" spc="10" dirty="0">
                <a:latin typeface="Courier New"/>
                <a:cs typeface="Courier New"/>
              </a:rPr>
              <a:t>DROP</a:t>
            </a:r>
            <a:r>
              <a:rPr sz="2400" spc="-765" dirty="0">
                <a:latin typeface="Courier New"/>
                <a:cs typeface="Courier New"/>
              </a:rPr>
              <a:t> </a:t>
            </a:r>
            <a:r>
              <a:rPr sz="2400" spc="10" dirty="0">
                <a:latin typeface="Courier New"/>
                <a:cs typeface="Courier New"/>
              </a:rPr>
              <a:t>COLUMN</a:t>
            </a:r>
            <a:r>
              <a:rPr sz="2400" spc="-770" dirty="0">
                <a:latin typeface="Courier New"/>
                <a:cs typeface="Courier New"/>
              </a:rPr>
              <a:t> </a:t>
            </a:r>
            <a:r>
              <a:rPr sz="2400" spc="5" dirty="0">
                <a:latin typeface="Arial"/>
                <a:cs typeface="Arial"/>
              </a:rPr>
              <a:t>clause.</a:t>
            </a:r>
            <a:endParaRPr sz="2400">
              <a:latin typeface="Arial"/>
              <a:cs typeface="Arial"/>
            </a:endParaRPr>
          </a:p>
          <a:p>
            <a:pPr marL="518795" marR="5080" indent="-506730">
              <a:lnSpc>
                <a:spcPct val="103800"/>
              </a:lnSpc>
              <a:spcBef>
                <a:spcPts val="490"/>
              </a:spcBef>
              <a:buClr>
                <a:srgbClr val="FF0000"/>
              </a:buClr>
              <a:buChar char="•"/>
              <a:tabLst>
                <a:tab pos="518795" algn="l"/>
                <a:tab pos="519430" algn="l"/>
              </a:tabLst>
            </a:pPr>
            <a:r>
              <a:rPr sz="2400" spc="10" dirty="0">
                <a:latin typeface="Arial"/>
                <a:cs typeface="Arial"/>
              </a:rPr>
              <a:t>The </a:t>
            </a:r>
            <a:r>
              <a:rPr sz="2400" spc="10" dirty="0">
                <a:latin typeface="Courier New"/>
                <a:cs typeface="Courier New"/>
              </a:rPr>
              <a:t>CASCADE </a:t>
            </a:r>
            <a:r>
              <a:rPr sz="2400" spc="15" dirty="0">
                <a:latin typeface="Courier New"/>
                <a:cs typeface="Courier New"/>
              </a:rPr>
              <a:t>CONSTRAINTS </a:t>
            </a:r>
            <a:r>
              <a:rPr sz="2400" spc="5" dirty="0">
                <a:latin typeface="Arial"/>
                <a:cs typeface="Arial"/>
              </a:rPr>
              <a:t>clause drops all referential  integrity constraints that refer to the </a:t>
            </a:r>
            <a:r>
              <a:rPr sz="2400" spc="10" dirty="0">
                <a:latin typeface="Courier New"/>
                <a:cs typeface="Courier New"/>
              </a:rPr>
              <a:t>PRIMARY</a:t>
            </a:r>
            <a:r>
              <a:rPr sz="2400" spc="-700" dirty="0">
                <a:latin typeface="Courier New"/>
                <a:cs typeface="Courier New"/>
              </a:rPr>
              <a:t> </a:t>
            </a:r>
            <a:r>
              <a:rPr sz="2400" spc="5" dirty="0">
                <a:latin typeface="Arial"/>
                <a:cs typeface="Arial"/>
              </a:rPr>
              <a:t>and </a:t>
            </a:r>
            <a:r>
              <a:rPr sz="2400" spc="15" dirty="0">
                <a:latin typeface="Courier New"/>
                <a:cs typeface="Courier New"/>
              </a:rPr>
              <a:t>UNIQUE  </a:t>
            </a:r>
            <a:r>
              <a:rPr sz="2400" spc="5" dirty="0">
                <a:latin typeface="Arial"/>
                <a:cs typeface="Arial"/>
              </a:rPr>
              <a:t>keys defined on the dropped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columns.</a:t>
            </a:r>
            <a:endParaRPr sz="2400">
              <a:latin typeface="Arial"/>
              <a:cs typeface="Arial"/>
            </a:endParaRPr>
          </a:p>
          <a:p>
            <a:pPr marL="518795" marR="225425" indent="-506730">
              <a:lnSpc>
                <a:spcPct val="106900"/>
              </a:lnSpc>
              <a:spcBef>
                <a:spcPts val="225"/>
              </a:spcBef>
              <a:buClr>
                <a:srgbClr val="FF0000"/>
              </a:buClr>
              <a:buChar char="•"/>
              <a:tabLst>
                <a:tab pos="518795" algn="l"/>
                <a:tab pos="519430" algn="l"/>
              </a:tabLst>
            </a:pPr>
            <a:r>
              <a:rPr sz="2400" spc="10" dirty="0">
                <a:latin typeface="Arial"/>
                <a:cs typeface="Arial"/>
              </a:rPr>
              <a:t>The </a:t>
            </a:r>
            <a:r>
              <a:rPr sz="2400" spc="10" dirty="0">
                <a:latin typeface="Courier New"/>
                <a:cs typeface="Courier New"/>
              </a:rPr>
              <a:t>CASCADE </a:t>
            </a:r>
            <a:r>
              <a:rPr sz="2400" spc="15" dirty="0">
                <a:latin typeface="Courier New"/>
                <a:cs typeface="Courier New"/>
              </a:rPr>
              <a:t>CONSTRAINTS </a:t>
            </a:r>
            <a:r>
              <a:rPr sz="2400" spc="5" dirty="0">
                <a:latin typeface="Arial"/>
                <a:cs typeface="Arial"/>
              </a:rPr>
              <a:t>clause also drops all  multicolumn constraints defined on the dropped</a:t>
            </a:r>
            <a:r>
              <a:rPr sz="2400" spc="10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columns.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92194" y="589280"/>
            <a:ext cx="1865630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Objectives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0799" y="7434206"/>
            <a:ext cx="374015" cy="21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z="1300" spc="10" dirty="0">
                <a:latin typeface="Arial"/>
                <a:cs typeface="Arial"/>
              </a:rPr>
              <a:t>2 </a:t>
            </a:r>
            <a:r>
              <a:rPr sz="1300" spc="5" dirty="0">
                <a:latin typeface="Arial"/>
                <a:cs typeface="Arial"/>
              </a:rPr>
              <a:t>-</a:t>
            </a:r>
            <a:r>
              <a:rPr sz="1300" spc="-80" dirty="0">
                <a:latin typeface="Arial"/>
                <a:cs typeface="Arial"/>
              </a:rPr>
              <a:t> </a:t>
            </a:r>
            <a:fld id="{81D60167-4931-47E6-BA6A-407CBD079E47}" type="slidenum">
              <a:rPr sz="1300" spc="10" dirty="0">
                <a:latin typeface="Arial"/>
                <a:cs typeface="Arial"/>
              </a:rPr>
              <a:t>2</a:t>
            </a:fld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0813" y="1700276"/>
            <a:ext cx="8115934" cy="3855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97180">
              <a:lnSpc>
                <a:spcPct val="100800"/>
              </a:lnSpc>
              <a:spcBef>
                <a:spcPts val="95"/>
              </a:spcBef>
            </a:pPr>
            <a:r>
              <a:rPr sz="2400" spc="5" dirty="0">
                <a:latin typeface="Arial"/>
                <a:cs typeface="Arial"/>
              </a:rPr>
              <a:t>After completing this lesson, you should be able to do the  following:</a:t>
            </a:r>
            <a:endParaRPr sz="2400">
              <a:latin typeface="Arial"/>
              <a:cs typeface="Arial"/>
            </a:endParaRPr>
          </a:p>
          <a:p>
            <a:pPr marL="644525" indent="-507365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Char char="•"/>
              <a:tabLst>
                <a:tab pos="644525" algn="l"/>
                <a:tab pos="645160" algn="l"/>
              </a:tabLst>
            </a:pPr>
            <a:r>
              <a:rPr sz="2400" spc="10" dirty="0">
                <a:latin typeface="Arial"/>
                <a:cs typeface="Arial"/>
              </a:rPr>
              <a:t>Add</a:t>
            </a:r>
            <a:r>
              <a:rPr sz="2400" spc="5" dirty="0">
                <a:latin typeface="Arial"/>
                <a:cs typeface="Arial"/>
              </a:rPr>
              <a:t> constraints</a:t>
            </a:r>
            <a:endParaRPr sz="2400">
              <a:latin typeface="Arial"/>
              <a:cs typeface="Arial"/>
            </a:endParaRPr>
          </a:p>
          <a:p>
            <a:pPr marL="644525" indent="-507365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Char char="•"/>
              <a:tabLst>
                <a:tab pos="644525" algn="l"/>
                <a:tab pos="645160" algn="l"/>
              </a:tabLst>
            </a:pPr>
            <a:r>
              <a:rPr sz="2400" spc="5" dirty="0">
                <a:latin typeface="Arial"/>
                <a:cs typeface="Arial"/>
              </a:rPr>
              <a:t>Create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indexes</a:t>
            </a:r>
            <a:endParaRPr sz="2400">
              <a:latin typeface="Arial"/>
              <a:cs typeface="Arial"/>
            </a:endParaRPr>
          </a:p>
          <a:p>
            <a:pPr marL="644525" indent="-507365">
              <a:lnSpc>
                <a:spcPct val="100000"/>
              </a:lnSpc>
              <a:spcBef>
                <a:spcPts val="425"/>
              </a:spcBef>
              <a:buClr>
                <a:srgbClr val="FF0000"/>
              </a:buClr>
              <a:buChar char="•"/>
              <a:tabLst>
                <a:tab pos="644525" algn="l"/>
                <a:tab pos="645160" algn="l"/>
              </a:tabLst>
            </a:pPr>
            <a:r>
              <a:rPr sz="2400" spc="5" dirty="0">
                <a:latin typeface="Arial"/>
                <a:cs typeface="Arial"/>
              </a:rPr>
              <a:t>Create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indexes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by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using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the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10" dirty="0">
                <a:latin typeface="Courier New"/>
                <a:cs typeface="Courier New"/>
              </a:rPr>
              <a:t>CREATE</a:t>
            </a:r>
            <a:r>
              <a:rPr sz="2400" spc="-755" dirty="0">
                <a:latin typeface="Courier New"/>
                <a:cs typeface="Courier New"/>
              </a:rPr>
              <a:t> </a:t>
            </a:r>
            <a:r>
              <a:rPr sz="2400" spc="10" dirty="0">
                <a:latin typeface="Courier New"/>
                <a:cs typeface="Courier New"/>
              </a:rPr>
              <a:t>TABLE</a:t>
            </a:r>
            <a:r>
              <a:rPr sz="2400" spc="-760" dirty="0">
                <a:latin typeface="Courier New"/>
                <a:cs typeface="Courier New"/>
              </a:rPr>
              <a:t> </a:t>
            </a:r>
            <a:r>
              <a:rPr sz="2400" spc="5" dirty="0">
                <a:latin typeface="Arial"/>
                <a:cs typeface="Arial"/>
              </a:rPr>
              <a:t>statement</a:t>
            </a:r>
            <a:endParaRPr sz="2400">
              <a:latin typeface="Arial"/>
              <a:cs typeface="Arial"/>
            </a:endParaRPr>
          </a:p>
          <a:p>
            <a:pPr marL="644525" indent="-507365">
              <a:lnSpc>
                <a:spcPct val="100000"/>
              </a:lnSpc>
              <a:spcBef>
                <a:spcPts val="775"/>
              </a:spcBef>
              <a:buClr>
                <a:srgbClr val="FF0000"/>
              </a:buClr>
              <a:buChar char="•"/>
              <a:tabLst>
                <a:tab pos="644525" algn="l"/>
                <a:tab pos="645160" algn="l"/>
              </a:tabLst>
            </a:pPr>
            <a:r>
              <a:rPr sz="2400" spc="5" dirty="0">
                <a:latin typeface="Arial"/>
                <a:cs typeface="Arial"/>
              </a:rPr>
              <a:t>Create function-based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indexes</a:t>
            </a:r>
            <a:endParaRPr sz="2400">
              <a:latin typeface="Arial"/>
              <a:cs typeface="Arial"/>
            </a:endParaRPr>
          </a:p>
          <a:p>
            <a:pPr marL="644525" indent="-507365">
              <a:lnSpc>
                <a:spcPct val="100000"/>
              </a:lnSpc>
              <a:spcBef>
                <a:spcPts val="420"/>
              </a:spcBef>
              <a:buClr>
                <a:srgbClr val="FF0000"/>
              </a:buClr>
              <a:buChar char="•"/>
              <a:tabLst>
                <a:tab pos="644525" algn="l"/>
                <a:tab pos="645160" algn="l"/>
              </a:tabLst>
            </a:pPr>
            <a:r>
              <a:rPr sz="2400" spc="5" dirty="0">
                <a:latin typeface="Arial"/>
                <a:cs typeface="Arial"/>
              </a:rPr>
              <a:t>Drop columns and set columns as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15" dirty="0">
                <a:latin typeface="Courier New"/>
                <a:cs typeface="Courier New"/>
              </a:rPr>
              <a:t>UNUSED</a:t>
            </a:r>
            <a:endParaRPr sz="2400">
              <a:latin typeface="Courier New"/>
              <a:cs typeface="Courier New"/>
            </a:endParaRPr>
          </a:p>
          <a:p>
            <a:pPr marL="644525" indent="-507365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Char char="•"/>
              <a:tabLst>
                <a:tab pos="644525" algn="l"/>
                <a:tab pos="645160" algn="l"/>
              </a:tabLst>
            </a:pPr>
            <a:r>
              <a:rPr sz="2400" spc="5" dirty="0">
                <a:latin typeface="Arial"/>
                <a:cs typeface="Arial"/>
              </a:rPr>
              <a:t>Perform </a:t>
            </a:r>
            <a:r>
              <a:rPr sz="2400" spc="15" dirty="0">
                <a:latin typeface="Courier New"/>
                <a:cs typeface="Courier New"/>
              </a:rPr>
              <a:t>FLASHBACK</a:t>
            </a:r>
            <a:r>
              <a:rPr sz="2400" spc="-765" dirty="0">
                <a:latin typeface="Courier New"/>
                <a:cs typeface="Courier New"/>
              </a:rPr>
              <a:t> </a:t>
            </a:r>
            <a:r>
              <a:rPr sz="2400" spc="5" dirty="0">
                <a:latin typeface="Arial"/>
                <a:cs typeface="Arial"/>
              </a:rPr>
              <a:t>operations</a:t>
            </a:r>
            <a:endParaRPr sz="2400">
              <a:latin typeface="Arial"/>
              <a:cs typeface="Arial"/>
            </a:endParaRPr>
          </a:p>
          <a:p>
            <a:pPr marL="644525" indent="-507365">
              <a:lnSpc>
                <a:spcPct val="100000"/>
              </a:lnSpc>
              <a:spcBef>
                <a:spcPts val="775"/>
              </a:spcBef>
              <a:buClr>
                <a:srgbClr val="FF0000"/>
              </a:buClr>
              <a:buChar char="•"/>
              <a:tabLst>
                <a:tab pos="644525" algn="l"/>
                <a:tab pos="645160" algn="l"/>
              </a:tabLst>
            </a:pPr>
            <a:r>
              <a:rPr sz="2400" spc="5" dirty="0">
                <a:latin typeface="Arial"/>
                <a:cs typeface="Arial"/>
              </a:rPr>
              <a:t>Create and use external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tables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2251" y="589280"/>
            <a:ext cx="3983354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Cascading</a:t>
            </a:r>
            <a:r>
              <a:rPr spc="-55" dirty="0"/>
              <a:t> </a:t>
            </a:r>
            <a:r>
              <a:rPr dirty="0"/>
              <a:t>Constraints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0813" y="1698752"/>
            <a:ext cx="1306830" cy="3943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00" spc="5" dirty="0">
                <a:latin typeface="Arial"/>
                <a:cs typeface="Arial"/>
              </a:rPr>
              <a:t>Example: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8273" y="2292857"/>
            <a:ext cx="8718550" cy="1153160"/>
          </a:xfrm>
          <a:prstGeom prst="rect">
            <a:avLst/>
          </a:prstGeom>
          <a:solidFill>
            <a:srgbClr val="CCCCCC"/>
          </a:solidFill>
          <a:ln w="31242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116205">
              <a:lnSpc>
                <a:spcPct val="100000"/>
              </a:lnSpc>
              <a:spcBef>
                <a:spcPts val="320"/>
              </a:spcBef>
            </a:pPr>
            <a:r>
              <a:rPr sz="2200" b="1" spc="-5" dirty="0">
                <a:latin typeface="Courier New"/>
                <a:cs typeface="Courier New"/>
              </a:rPr>
              <a:t>ALTER TABLE</a:t>
            </a:r>
            <a:r>
              <a:rPr sz="2200" b="1" spc="-10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emp2</a:t>
            </a:r>
            <a:endParaRPr sz="2200">
              <a:latin typeface="Courier New"/>
              <a:cs typeface="Courier New"/>
            </a:endParaRPr>
          </a:p>
          <a:p>
            <a:pPr marL="116205">
              <a:lnSpc>
                <a:spcPct val="100000"/>
              </a:lnSpc>
            </a:pPr>
            <a:r>
              <a:rPr sz="2200" b="1" spc="-5" dirty="0">
                <a:latin typeface="Courier New"/>
                <a:cs typeface="Courier New"/>
              </a:rPr>
              <a:t>DROP COLUMN employee_id CASCADE</a:t>
            </a:r>
            <a:r>
              <a:rPr sz="2200" b="1" spc="-20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CONSTRAINTS;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 descr="Table alter succeeded"/>
          <p:cNvSpPr/>
          <p:nvPr/>
        </p:nvSpPr>
        <p:spPr>
          <a:xfrm>
            <a:off x="753618" y="3550920"/>
            <a:ext cx="2553461" cy="2125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 descr="Table alter succeeded"/>
          <p:cNvSpPr/>
          <p:nvPr/>
        </p:nvSpPr>
        <p:spPr>
          <a:xfrm>
            <a:off x="748283" y="3545585"/>
            <a:ext cx="2564130" cy="223520"/>
          </a:xfrm>
          <a:custGeom>
            <a:avLst/>
            <a:gdLst/>
            <a:ahLst/>
            <a:cxnLst/>
            <a:rect l="l" t="t" r="r" b="b"/>
            <a:pathLst>
              <a:path w="2564129" h="223520">
                <a:moveTo>
                  <a:pt x="2564129" y="223265"/>
                </a:moveTo>
                <a:lnTo>
                  <a:pt x="2564129" y="0"/>
                </a:lnTo>
                <a:lnTo>
                  <a:pt x="0" y="0"/>
                </a:lnTo>
                <a:lnTo>
                  <a:pt x="0" y="223265"/>
                </a:lnTo>
                <a:lnTo>
                  <a:pt x="2564129" y="223265"/>
                </a:lnTo>
                <a:close/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69798" y="4137659"/>
            <a:ext cx="8719185" cy="1152525"/>
          </a:xfrm>
          <a:prstGeom prst="rect">
            <a:avLst/>
          </a:prstGeom>
          <a:solidFill>
            <a:srgbClr val="CCCCCC"/>
          </a:solidFill>
          <a:ln w="31242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315"/>
              </a:spcBef>
            </a:pPr>
            <a:r>
              <a:rPr sz="2200" b="1" spc="-5" dirty="0">
                <a:latin typeface="Courier New"/>
                <a:cs typeface="Courier New"/>
              </a:rPr>
              <a:t>ALTER TABLE</a:t>
            </a:r>
            <a:r>
              <a:rPr sz="2200" b="1" spc="-10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test1</a:t>
            </a:r>
            <a:endParaRPr sz="2200">
              <a:latin typeface="Courier New"/>
              <a:cs typeface="Courier New"/>
            </a:endParaRPr>
          </a:p>
          <a:p>
            <a:pPr marL="116839">
              <a:lnSpc>
                <a:spcPct val="100000"/>
              </a:lnSpc>
            </a:pPr>
            <a:r>
              <a:rPr sz="2200" b="1" spc="-5" dirty="0">
                <a:latin typeface="Courier New"/>
                <a:cs typeface="Courier New"/>
              </a:rPr>
              <a:t>DROP (col1_pk, col2_fk, col1) CASCADE</a:t>
            </a:r>
            <a:r>
              <a:rPr sz="2200" b="1" spc="-30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CONSTRAINTS;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8" name="object 8" descr="Table alter succeeded"/>
          <p:cNvSpPr/>
          <p:nvPr/>
        </p:nvSpPr>
        <p:spPr>
          <a:xfrm>
            <a:off x="753618" y="5394959"/>
            <a:ext cx="2602229" cy="3261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 descr="Table alter succeeded"/>
          <p:cNvSpPr/>
          <p:nvPr/>
        </p:nvSpPr>
        <p:spPr>
          <a:xfrm>
            <a:off x="748283" y="5389626"/>
            <a:ext cx="2613025" cy="337185"/>
          </a:xfrm>
          <a:custGeom>
            <a:avLst/>
            <a:gdLst/>
            <a:ahLst/>
            <a:cxnLst/>
            <a:rect l="l" t="t" r="r" b="b"/>
            <a:pathLst>
              <a:path w="2613025" h="337185">
                <a:moveTo>
                  <a:pt x="2612897" y="336803"/>
                </a:moveTo>
                <a:lnTo>
                  <a:pt x="2612897" y="0"/>
                </a:lnTo>
                <a:lnTo>
                  <a:pt x="0" y="0"/>
                </a:lnTo>
                <a:lnTo>
                  <a:pt x="0" y="336803"/>
                </a:lnTo>
                <a:lnTo>
                  <a:pt x="2612897" y="336803"/>
                </a:lnTo>
                <a:close/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0" dirty="0"/>
              <a:t>2 </a:t>
            </a:r>
            <a:r>
              <a:rPr spc="5" dirty="0"/>
              <a:t>-</a:t>
            </a:r>
            <a:r>
              <a:rPr spc="-80" dirty="0"/>
              <a:t> </a:t>
            </a:r>
            <a:r>
              <a:rPr spc="10" dirty="0"/>
              <a:t>23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5946" y="589280"/>
            <a:ext cx="7357109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Renaming </a:t>
            </a:r>
            <a:r>
              <a:rPr spc="5" dirty="0"/>
              <a:t>Table </a:t>
            </a:r>
            <a:r>
              <a:rPr dirty="0"/>
              <a:t>Columns and</a:t>
            </a:r>
            <a:r>
              <a:rPr spc="-20" dirty="0"/>
              <a:t> </a:t>
            </a:r>
            <a:r>
              <a:rPr dirty="0"/>
              <a:t>Constraints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0813" y="1654237"/>
            <a:ext cx="7331075" cy="80772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2400" spc="10" dirty="0">
                <a:latin typeface="Arial"/>
                <a:cs typeface="Arial"/>
              </a:rPr>
              <a:t>Use</a:t>
            </a:r>
            <a:r>
              <a:rPr sz="2400" spc="5" dirty="0">
                <a:latin typeface="Arial"/>
                <a:cs typeface="Arial"/>
              </a:rPr>
              <a:t> the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10" dirty="0">
                <a:latin typeface="Courier New"/>
                <a:cs typeface="Courier New"/>
              </a:rPr>
              <a:t>RENAME</a:t>
            </a:r>
            <a:r>
              <a:rPr sz="2400" spc="-760" dirty="0">
                <a:latin typeface="Courier New"/>
                <a:cs typeface="Courier New"/>
              </a:rPr>
              <a:t> </a:t>
            </a:r>
            <a:r>
              <a:rPr sz="2400" spc="10" dirty="0">
                <a:latin typeface="Courier New"/>
                <a:cs typeface="Courier New"/>
              </a:rPr>
              <a:t>COLUMN</a:t>
            </a:r>
            <a:r>
              <a:rPr sz="2400" spc="-765" dirty="0">
                <a:latin typeface="Courier New"/>
                <a:cs typeface="Courier New"/>
              </a:rPr>
              <a:t> </a:t>
            </a:r>
            <a:r>
              <a:rPr sz="2400" spc="5" dirty="0">
                <a:latin typeface="Arial"/>
                <a:cs typeface="Arial"/>
              </a:rPr>
              <a:t>clause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of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the </a:t>
            </a:r>
            <a:r>
              <a:rPr sz="2400" spc="10" dirty="0">
                <a:latin typeface="Courier New"/>
                <a:cs typeface="Courier New"/>
              </a:rPr>
              <a:t>ALTER</a:t>
            </a:r>
            <a:r>
              <a:rPr sz="2400" spc="-760" dirty="0">
                <a:latin typeface="Courier New"/>
                <a:cs typeface="Courier New"/>
              </a:rPr>
              <a:t> </a:t>
            </a:r>
            <a:r>
              <a:rPr sz="2400" spc="15" dirty="0">
                <a:latin typeface="Courier New"/>
                <a:cs typeface="Courier New"/>
              </a:rPr>
              <a:t>TABLE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2400" spc="5" dirty="0">
                <a:latin typeface="Arial"/>
                <a:cs typeface="Arial"/>
              </a:rPr>
              <a:t>statement to rename table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columns.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53618" y="2711957"/>
            <a:ext cx="8215630" cy="839469"/>
          </a:xfrm>
          <a:custGeom>
            <a:avLst/>
            <a:gdLst/>
            <a:ahLst/>
            <a:cxnLst/>
            <a:rect l="l" t="t" r="r" b="b"/>
            <a:pathLst>
              <a:path w="8215630" h="839470">
                <a:moveTo>
                  <a:pt x="8215122" y="838962"/>
                </a:moveTo>
                <a:lnTo>
                  <a:pt x="8215122" y="0"/>
                </a:lnTo>
                <a:lnTo>
                  <a:pt x="0" y="0"/>
                </a:lnTo>
                <a:lnTo>
                  <a:pt x="0" y="838962"/>
                </a:lnTo>
                <a:lnTo>
                  <a:pt x="8215122" y="838962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53618" y="2711957"/>
            <a:ext cx="8215630" cy="839469"/>
          </a:xfrm>
          <a:custGeom>
            <a:avLst/>
            <a:gdLst/>
            <a:ahLst/>
            <a:cxnLst/>
            <a:rect l="l" t="t" r="r" b="b"/>
            <a:pathLst>
              <a:path w="8215630" h="839470">
                <a:moveTo>
                  <a:pt x="8215122" y="838962"/>
                </a:moveTo>
                <a:lnTo>
                  <a:pt x="8215122" y="0"/>
                </a:lnTo>
                <a:lnTo>
                  <a:pt x="0" y="0"/>
                </a:lnTo>
                <a:lnTo>
                  <a:pt x="0" y="838962"/>
                </a:lnTo>
                <a:lnTo>
                  <a:pt x="8215122" y="838962"/>
                </a:lnTo>
                <a:close/>
              </a:path>
            </a:pathLst>
          </a:custGeom>
          <a:ln w="31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8266" y="2722117"/>
            <a:ext cx="7234555" cy="67881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ts val="2500"/>
              </a:lnSpc>
              <a:spcBef>
                <a:spcPts val="300"/>
              </a:spcBef>
            </a:pPr>
            <a:r>
              <a:rPr sz="2200" b="1" spc="-5" dirty="0">
                <a:latin typeface="Courier New"/>
                <a:cs typeface="Courier New"/>
              </a:rPr>
              <a:t>ALTER TABLE marketing RENAME COLUMN team_id  TO</a:t>
            </a:r>
            <a:r>
              <a:rPr sz="2200" b="1" spc="-10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id;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7" name="object 17" descr="Table alter succeeded"/>
          <p:cNvSpPr/>
          <p:nvPr/>
        </p:nvSpPr>
        <p:spPr>
          <a:xfrm>
            <a:off x="757427" y="3679697"/>
            <a:ext cx="2967227" cy="2903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 descr="Table alter succeeded"/>
          <p:cNvSpPr/>
          <p:nvPr/>
        </p:nvSpPr>
        <p:spPr>
          <a:xfrm>
            <a:off x="752094" y="3674364"/>
            <a:ext cx="2978150" cy="300990"/>
          </a:xfrm>
          <a:custGeom>
            <a:avLst/>
            <a:gdLst/>
            <a:ahLst/>
            <a:cxnLst/>
            <a:rect l="l" t="t" r="r" b="b"/>
            <a:pathLst>
              <a:path w="2978150" h="300989">
                <a:moveTo>
                  <a:pt x="2977895" y="300989"/>
                </a:moveTo>
                <a:lnTo>
                  <a:pt x="2977895" y="0"/>
                </a:lnTo>
                <a:lnTo>
                  <a:pt x="0" y="0"/>
                </a:lnTo>
                <a:lnTo>
                  <a:pt x="0" y="300989"/>
                </a:lnTo>
                <a:lnTo>
                  <a:pt x="2977895" y="300989"/>
                </a:lnTo>
                <a:close/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86994" y="4170366"/>
            <a:ext cx="8071484" cy="8058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400" spc="10" dirty="0">
                <a:latin typeface="Arial"/>
                <a:cs typeface="Arial"/>
              </a:rPr>
              <a:t>Use</a:t>
            </a:r>
            <a:r>
              <a:rPr sz="2400" spc="5" dirty="0">
                <a:latin typeface="Arial"/>
                <a:cs typeface="Arial"/>
              </a:rPr>
              <a:t> the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10" dirty="0">
                <a:latin typeface="Courier New"/>
                <a:cs typeface="Courier New"/>
              </a:rPr>
              <a:t>RENAME</a:t>
            </a:r>
            <a:r>
              <a:rPr sz="2400" spc="-765" dirty="0">
                <a:latin typeface="Courier New"/>
                <a:cs typeface="Courier New"/>
              </a:rPr>
              <a:t> </a:t>
            </a:r>
            <a:r>
              <a:rPr sz="2400" spc="15" dirty="0">
                <a:latin typeface="Courier New"/>
                <a:cs typeface="Courier New"/>
              </a:rPr>
              <a:t>CONSTRAINT</a:t>
            </a:r>
            <a:r>
              <a:rPr sz="2400" spc="-765" dirty="0">
                <a:latin typeface="Courier New"/>
                <a:cs typeface="Courier New"/>
              </a:rPr>
              <a:t> </a:t>
            </a:r>
            <a:r>
              <a:rPr sz="2400" spc="5" dirty="0">
                <a:latin typeface="Arial"/>
                <a:cs typeface="Arial"/>
              </a:rPr>
              <a:t>clause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of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the </a:t>
            </a:r>
            <a:r>
              <a:rPr sz="2400" spc="10" dirty="0">
                <a:latin typeface="Courier New"/>
                <a:cs typeface="Courier New"/>
              </a:rPr>
              <a:t>ALTER</a:t>
            </a:r>
            <a:r>
              <a:rPr sz="2400" spc="-765" dirty="0">
                <a:latin typeface="Courier New"/>
                <a:cs typeface="Courier New"/>
              </a:rPr>
              <a:t> </a:t>
            </a:r>
            <a:r>
              <a:rPr sz="2400" spc="15" dirty="0">
                <a:latin typeface="Courier New"/>
                <a:cs typeface="Courier New"/>
              </a:rPr>
              <a:t>TABLE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2400" spc="5" dirty="0">
                <a:latin typeface="Arial"/>
                <a:cs typeface="Arial"/>
              </a:rPr>
              <a:t>statement to rename any existing constraint for a</a:t>
            </a:r>
            <a:r>
              <a:rPr sz="2400" spc="7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table.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9798" y="5143500"/>
            <a:ext cx="8215630" cy="838200"/>
          </a:xfrm>
          <a:custGeom>
            <a:avLst/>
            <a:gdLst/>
            <a:ahLst/>
            <a:cxnLst/>
            <a:rect l="l" t="t" r="r" b="b"/>
            <a:pathLst>
              <a:path w="8215630" h="838200">
                <a:moveTo>
                  <a:pt x="8215122" y="838200"/>
                </a:moveTo>
                <a:lnTo>
                  <a:pt x="8215122" y="0"/>
                </a:lnTo>
                <a:lnTo>
                  <a:pt x="0" y="0"/>
                </a:lnTo>
                <a:lnTo>
                  <a:pt x="0" y="838200"/>
                </a:lnTo>
                <a:lnTo>
                  <a:pt x="8215122" y="83820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9798" y="5143500"/>
            <a:ext cx="8215630" cy="838200"/>
          </a:xfrm>
          <a:custGeom>
            <a:avLst/>
            <a:gdLst/>
            <a:ahLst/>
            <a:cxnLst/>
            <a:rect l="l" t="t" r="r" b="b"/>
            <a:pathLst>
              <a:path w="8215630" h="838200">
                <a:moveTo>
                  <a:pt x="8215122" y="838200"/>
                </a:moveTo>
                <a:lnTo>
                  <a:pt x="8215122" y="0"/>
                </a:lnTo>
                <a:lnTo>
                  <a:pt x="0" y="0"/>
                </a:lnTo>
                <a:lnTo>
                  <a:pt x="0" y="838200"/>
                </a:lnTo>
                <a:lnTo>
                  <a:pt x="8215122" y="838200"/>
                </a:lnTo>
                <a:close/>
              </a:path>
            </a:pathLst>
          </a:custGeom>
          <a:ln w="31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74445" y="5162041"/>
            <a:ext cx="7905115" cy="67881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ts val="2500"/>
              </a:lnSpc>
              <a:spcBef>
                <a:spcPts val="300"/>
              </a:spcBef>
            </a:pPr>
            <a:r>
              <a:rPr sz="2200" b="1" spc="-5" dirty="0">
                <a:latin typeface="Courier New"/>
                <a:cs typeface="Courier New"/>
              </a:rPr>
              <a:t>ALTER TABLE marketing RENAME CONSTRAINT mktg_pk  TO</a:t>
            </a:r>
            <a:r>
              <a:rPr sz="2200" b="1" spc="-10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new_mktg_pk;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1" name="object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633459" y="2292857"/>
            <a:ext cx="456565" cy="456565"/>
          </a:xfrm>
          <a:custGeom>
            <a:avLst/>
            <a:gdLst/>
            <a:ahLst/>
            <a:cxnLst/>
            <a:rect l="l" t="t" r="r" b="b"/>
            <a:pathLst>
              <a:path w="456565" h="456564">
                <a:moveTo>
                  <a:pt x="456438" y="227837"/>
                </a:moveTo>
                <a:lnTo>
                  <a:pt x="451772" y="181949"/>
                </a:lnTo>
                <a:lnTo>
                  <a:pt x="438400" y="139195"/>
                </a:lnTo>
                <a:lnTo>
                  <a:pt x="417258" y="100496"/>
                </a:lnTo>
                <a:lnTo>
                  <a:pt x="389286" y="66770"/>
                </a:lnTo>
                <a:lnTo>
                  <a:pt x="355420" y="38937"/>
                </a:lnTo>
                <a:lnTo>
                  <a:pt x="316599" y="17918"/>
                </a:lnTo>
                <a:lnTo>
                  <a:pt x="273758" y="4633"/>
                </a:lnTo>
                <a:lnTo>
                  <a:pt x="227838" y="0"/>
                </a:lnTo>
                <a:lnTo>
                  <a:pt x="181949" y="4633"/>
                </a:lnTo>
                <a:lnTo>
                  <a:pt x="139195" y="17918"/>
                </a:lnTo>
                <a:lnTo>
                  <a:pt x="100496" y="38937"/>
                </a:lnTo>
                <a:lnTo>
                  <a:pt x="66770" y="66770"/>
                </a:lnTo>
                <a:lnTo>
                  <a:pt x="38937" y="100496"/>
                </a:lnTo>
                <a:lnTo>
                  <a:pt x="17918" y="139195"/>
                </a:lnTo>
                <a:lnTo>
                  <a:pt x="4633" y="181949"/>
                </a:lnTo>
                <a:lnTo>
                  <a:pt x="0" y="227838"/>
                </a:lnTo>
                <a:lnTo>
                  <a:pt x="4633" y="273758"/>
                </a:lnTo>
                <a:lnTo>
                  <a:pt x="17918" y="316599"/>
                </a:lnTo>
                <a:lnTo>
                  <a:pt x="38937" y="355420"/>
                </a:lnTo>
                <a:lnTo>
                  <a:pt x="66770" y="389286"/>
                </a:lnTo>
                <a:lnTo>
                  <a:pt x="100496" y="417258"/>
                </a:lnTo>
                <a:lnTo>
                  <a:pt x="139195" y="438400"/>
                </a:lnTo>
                <a:lnTo>
                  <a:pt x="181949" y="451772"/>
                </a:lnTo>
                <a:lnTo>
                  <a:pt x="227838" y="456438"/>
                </a:lnTo>
                <a:lnTo>
                  <a:pt x="273758" y="451772"/>
                </a:lnTo>
                <a:lnTo>
                  <a:pt x="316599" y="438400"/>
                </a:lnTo>
                <a:lnTo>
                  <a:pt x="355420" y="417258"/>
                </a:lnTo>
                <a:lnTo>
                  <a:pt x="389286" y="389286"/>
                </a:lnTo>
                <a:lnTo>
                  <a:pt x="417258" y="355420"/>
                </a:lnTo>
                <a:lnTo>
                  <a:pt x="438400" y="316599"/>
                </a:lnTo>
                <a:lnTo>
                  <a:pt x="451772" y="273758"/>
                </a:lnTo>
                <a:lnTo>
                  <a:pt x="456438" y="227837"/>
                </a:lnTo>
                <a:close/>
              </a:path>
            </a:pathLst>
          </a:custGeom>
          <a:solidFill>
            <a:srgbClr val="9A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633459" y="2292857"/>
            <a:ext cx="456565" cy="456565"/>
          </a:xfrm>
          <a:custGeom>
            <a:avLst/>
            <a:gdLst/>
            <a:ahLst/>
            <a:cxnLst/>
            <a:rect l="l" t="t" r="r" b="b"/>
            <a:pathLst>
              <a:path w="456565" h="456564">
                <a:moveTo>
                  <a:pt x="456438" y="227837"/>
                </a:moveTo>
                <a:lnTo>
                  <a:pt x="451772" y="181949"/>
                </a:lnTo>
                <a:lnTo>
                  <a:pt x="438400" y="139195"/>
                </a:lnTo>
                <a:lnTo>
                  <a:pt x="417258" y="100496"/>
                </a:lnTo>
                <a:lnTo>
                  <a:pt x="389286" y="66770"/>
                </a:lnTo>
                <a:lnTo>
                  <a:pt x="355420" y="38937"/>
                </a:lnTo>
                <a:lnTo>
                  <a:pt x="316599" y="17918"/>
                </a:lnTo>
                <a:lnTo>
                  <a:pt x="273758" y="4633"/>
                </a:lnTo>
                <a:lnTo>
                  <a:pt x="227838" y="0"/>
                </a:lnTo>
                <a:lnTo>
                  <a:pt x="181949" y="4633"/>
                </a:lnTo>
                <a:lnTo>
                  <a:pt x="139195" y="17918"/>
                </a:lnTo>
                <a:lnTo>
                  <a:pt x="100496" y="38937"/>
                </a:lnTo>
                <a:lnTo>
                  <a:pt x="66770" y="66770"/>
                </a:lnTo>
                <a:lnTo>
                  <a:pt x="38937" y="100496"/>
                </a:lnTo>
                <a:lnTo>
                  <a:pt x="17918" y="139195"/>
                </a:lnTo>
                <a:lnTo>
                  <a:pt x="4633" y="181949"/>
                </a:lnTo>
                <a:lnTo>
                  <a:pt x="0" y="227838"/>
                </a:lnTo>
                <a:lnTo>
                  <a:pt x="4633" y="273758"/>
                </a:lnTo>
                <a:lnTo>
                  <a:pt x="17918" y="316599"/>
                </a:lnTo>
                <a:lnTo>
                  <a:pt x="38937" y="355420"/>
                </a:lnTo>
                <a:lnTo>
                  <a:pt x="66770" y="389286"/>
                </a:lnTo>
                <a:lnTo>
                  <a:pt x="100496" y="417258"/>
                </a:lnTo>
                <a:lnTo>
                  <a:pt x="139195" y="438400"/>
                </a:lnTo>
                <a:lnTo>
                  <a:pt x="181949" y="451772"/>
                </a:lnTo>
                <a:lnTo>
                  <a:pt x="227838" y="456438"/>
                </a:lnTo>
                <a:lnTo>
                  <a:pt x="273758" y="451772"/>
                </a:lnTo>
                <a:lnTo>
                  <a:pt x="316599" y="438400"/>
                </a:lnTo>
                <a:lnTo>
                  <a:pt x="355420" y="417258"/>
                </a:lnTo>
                <a:lnTo>
                  <a:pt x="389286" y="389286"/>
                </a:lnTo>
                <a:lnTo>
                  <a:pt x="417258" y="355420"/>
                </a:lnTo>
                <a:lnTo>
                  <a:pt x="438400" y="316599"/>
                </a:lnTo>
                <a:lnTo>
                  <a:pt x="451772" y="273758"/>
                </a:lnTo>
                <a:lnTo>
                  <a:pt x="456438" y="227837"/>
                </a:lnTo>
                <a:close/>
              </a:path>
            </a:pathLst>
          </a:custGeom>
          <a:ln w="31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771635" y="2328925"/>
            <a:ext cx="18097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latin typeface="Arial"/>
                <a:cs typeface="Arial"/>
              </a:rPr>
              <a:t>a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49640" y="4724400"/>
            <a:ext cx="456565" cy="455930"/>
          </a:xfrm>
          <a:custGeom>
            <a:avLst/>
            <a:gdLst/>
            <a:ahLst/>
            <a:cxnLst/>
            <a:rect l="l" t="t" r="r" b="b"/>
            <a:pathLst>
              <a:path w="456565" h="455929">
                <a:moveTo>
                  <a:pt x="456437" y="227837"/>
                </a:moveTo>
                <a:lnTo>
                  <a:pt x="451772" y="181731"/>
                </a:lnTo>
                <a:lnTo>
                  <a:pt x="438400" y="138874"/>
                </a:lnTo>
                <a:lnTo>
                  <a:pt x="417258" y="100161"/>
                </a:lnTo>
                <a:lnTo>
                  <a:pt x="389286" y="66484"/>
                </a:lnTo>
                <a:lnTo>
                  <a:pt x="355420" y="38736"/>
                </a:lnTo>
                <a:lnTo>
                  <a:pt x="316599" y="17811"/>
                </a:lnTo>
                <a:lnTo>
                  <a:pt x="273758" y="4601"/>
                </a:lnTo>
                <a:lnTo>
                  <a:pt x="227837" y="0"/>
                </a:lnTo>
                <a:lnTo>
                  <a:pt x="181949" y="4601"/>
                </a:lnTo>
                <a:lnTo>
                  <a:pt x="139195" y="17811"/>
                </a:lnTo>
                <a:lnTo>
                  <a:pt x="100496" y="38736"/>
                </a:lnTo>
                <a:lnTo>
                  <a:pt x="66770" y="66484"/>
                </a:lnTo>
                <a:lnTo>
                  <a:pt x="38937" y="100161"/>
                </a:lnTo>
                <a:lnTo>
                  <a:pt x="17918" y="138874"/>
                </a:lnTo>
                <a:lnTo>
                  <a:pt x="4633" y="181731"/>
                </a:lnTo>
                <a:lnTo>
                  <a:pt x="0" y="227838"/>
                </a:lnTo>
                <a:lnTo>
                  <a:pt x="4633" y="273726"/>
                </a:lnTo>
                <a:lnTo>
                  <a:pt x="17918" y="316480"/>
                </a:lnTo>
                <a:lnTo>
                  <a:pt x="38937" y="355179"/>
                </a:lnTo>
                <a:lnTo>
                  <a:pt x="66770" y="388905"/>
                </a:lnTo>
                <a:lnTo>
                  <a:pt x="100496" y="416738"/>
                </a:lnTo>
                <a:lnTo>
                  <a:pt x="139195" y="437757"/>
                </a:lnTo>
                <a:lnTo>
                  <a:pt x="181949" y="451042"/>
                </a:lnTo>
                <a:lnTo>
                  <a:pt x="227837" y="455675"/>
                </a:lnTo>
                <a:lnTo>
                  <a:pt x="273758" y="451042"/>
                </a:lnTo>
                <a:lnTo>
                  <a:pt x="316599" y="437757"/>
                </a:lnTo>
                <a:lnTo>
                  <a:pt x="355420" y="416738"/>
                </a:lnTo>
                <a:lnTo>
                  <a:pt x="389286" y="388905"/>
                </a:lnTo>
                <a:lnTo>
                  <a:pt x="417258" y="355179"/>
                </a:lnTo>
                <a:lnTo>
                  <a:pt x="438400" y="316480"/>
                </a:lnTo>
                <a:lnTo>
                  <a:pt x="451772" y="273726"/>
                </a:lnTo>
                <a:lnTo>
                  <a:pt x="456437" y="227837"/>
                </a:lnTo>
                <a:close/>
              </a:path>
            </a:pathLst>
          </a:custGeom>
          <a:solidFill>
            <a:srgbClr val="9A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49640" y="4724400"/>
            <a:ext cx="456565" cy="455930"/>
          </a:xfrm>
          <a:custGeom>
            <a:avLst/>
            <a:gdLst/>
            <a:ahLst/>
            <a:cxnLst/>
            <a:rect l="l" t="t" r="r" b="b"/>
            <a:pathLst>
              <a:path w="456565" h="455929">
                <a:moveTo>
                  <a:pt x="456437" y="227837"/>
                </a:moveTo>
                <a:lnTo>
                  <a:pt x="451772" y="181731"/>
                </a:lnTo>
                <a:lnTo>
                  <a:pt x="438400" y="138874"/>
                </a:lnTo>
                <a:lnTo>
                  <a:pt x="417258" y="100161"/>
                </a:lnTo>
                <a:lnTo>
                  <a:pt x="389286" y="66484"/>
                </a:lnTo>
                <a:lnTo>
                  <a:pt x="355420" y="38736"/>
                </a:lnTo>
                <a:lnTo>
                  <a:pt x="316599" y="17811"/>
                </a:lnTo>
                <a:lnTo>
                  <a:pt x="273758" y="4601"/>
                </a:lnTo>
                <a:lnTo>
                  <a:pt x="227837" y="0"/>
                </a:lnTo>
                <a:lnTo>
                  <a:pt x="181949" y="4601"/>
                </a:lnTo>
                <a:lnTo>
                  <a:pt x="139195" y="17811"/>
                </a:lnTo>
                <a:lnTo>
                  <a:pt x="100496" y="38736"/>
                </a:lnTo>
                <a:lnTo>
                  <a:pt x="66770" y="66484"/>
                </a:lnTo>
                <a:lnTo>
                  <a:pt x="38937" y="100161"/>
                </a:lnTo>
                <a:lnTo>
                  <a:pt x="17918" y="138874"/>
                </a:lnTo>
                <a:lnTo>
                  <a:pt x="4633" y="181731"/>
                </a:lnTo>
                <a:lnTo>
                  <a:pt x="0" y="227838"/>
                </a:lnTo>
                <a:lnTo>
                  <a:pt x="4633" y="273726"/>
                </a:lnTo>
                <a:lnTo>
                  <a:pt x="17918" y="316480"/>
                </a:lnTo>
                <a:lnTo>
                  <a:pt x="38937" y="355179"/>
                </a:lnTo>
                <a:lnTo>
                  <a:pt x="66770" y="388905"/>
                </a:lnTo>
                <a:lnTo>
                  <a:pt x="100496" y="416738"/>
                </a:lnTo>
                <a:lnTo>
                  <a:pt x="139195" y="437757"/>
                </a:lnTo>
                <a:lnTo>
                  <a:pt x="181949" y="451042"/>
                </a:lnTo>
                <a:lnTo>
                  <a:pt x="227837" y="455675"/>
                </a:lnTo>
                <a:lnTo>
                  <a:pt x="273758" y="451042"/>
                </a:lnTo>
                <a:lnTo>
                  <a:pt x="316599" y="437757"/>
                </a:lnTo>
                <a:lnTo>
                  <a:pt x="355420" y="416738"/>
                </a:lnTo>
                <a:lnTo>
                  <a:pt x="389286" y="388905"/>
                </a:lnTo>
                <a:lnTo>
                  <a:pt x="417258" y="355179"/>
                </a:lnTo>
                <a:lnTo>
                  <a:pt x="438400" y="316480"/>
                </a:lnTo>
                <a:lnTo>
                  <a:pt x="451772" y="273726"/>
                </a:lnTo>
                <a:lnTo>
                  <a:pt x="456437" y="227837"/>
                </a:lnTo>
                <a:close/>
              </a:path>
            </a:pathLst>
          </a:custGeom>
          <a:ln w="31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678671" y="4760467"/>
            <a:ext cx="19685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latin typeface="Arial"/>
                <a:cs typeface="Arial"/>
              </a:rPr>
              <a:t>b</a:t>
            </a:r>
            <a:endParaRPr sz="2200">
              <a:latin typeface="Arial"/>
              <a:cs typeface="Arial"/>
            </a:endParaRPr>
          </a:p>
        </p:txBody>
      </p:sp>
      <p:sp>
        <p:nvSpPr>
          <p:cNvPr id="19" name="object 19" descr="Table alter succeeded"/>
          <p:cNvSpPr/>
          <p:nvPr/>
        </p:nvSpPr>
        <p:spPr>
          <a:xfrm>
            <a:off x="669798" y="6149340"/>
            <a:ext cx="2967227" cy="2895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 descr="Table alter succeeded"/>
          <p:cNvSpPr/>
          <p:nvPr/>
        </p:nvSpPr>
        <p:spPr>
          <a:xfrm>
            <a:off x="664463" y="6144005"/>
            <a:ext cx="2978150" cy="300355"/>
          </a:xfrm>
          <a:custGeom>
            <a:avLst/>
            <a:gdLst/>
            <a:ahLst/>
            <a:cxnLst/>
            <a:rect l="l" t="t" r="r" b="b"/>
            <a:pathLst>
              <a:path w="2978150" h="300354">
                <a:moveTo>
                  <a:pt x="2977896" y="300227"/>
                </a:moveTo>
                <a:lnTo>
                  <a:pt x="2977896" y="0"/>
                </a:lnTo>
                <a:lnTo>
                  <a:pt x="0" y="0"/>
                </a:lnTo>
                <a:lnTo>
                  <a:pt x="0" y="300227"/>
                </a:lnTo>
                <a:lnTo>
                  <a:pt x="2977896" y="300227"/>
                </a:lnTo>
                <a:close/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0" dirty="0"/>
              <a:t>2 </a:t>
            </a:r>
            <a:r>
              <a:rPr spc="5" dirty="0"/>
              <a:t>-</a:t>
            </a:r>
            <a:r>
              <a:rPr spc="-80" dirty="0"/>
              <a:t> </a:t>
            </a:r>
            <a:r>
              <a:rPr spc="10" dirty="0"/>
              <a:t>24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8615" y="589280"/>
            <a:ext cx="2731770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Lesson</a:t>
            </a:r>
            <a:r>
              <a:rPr spc="-55" dirty="0"/>
              <a:t> </a:t>
            </a:r>
            <a:r>
              <a:rPr dirty="0"/>
              <a:t>Agenda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0" dirty="0"/>
              <a:t>2 </a:t>
            </a:r>
            <a:r>
              <a:rPr spc="5" dirty="0"/>
              <a:t>-</a:t>
            </a:r>
            <a:r>
              <a:rPr spc="-80" dirty="0"/>
              <a:t> </a:t>
            </a:r>
            <a:r>
              <a:rPr spc="10" dirty="0"/>
              <a:t>25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6544" y="1655760"/>
            <a:ext cx="7994650" cy="54267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8795" marR="5080" indent="-506730">
              <a:lnSpc>
                <a:spcPct val="106900"/>
              </a:lnSpc>
              <a:spcBef>
                <a:spcPts val="95"/>
              </a:spcBef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Using</a:t>
            </a:r>
            <a:r>
              <a:rPr sz="2400" spc="1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the</a:t>
            </a:r>
            <a:r>
              <a:rPr sz="2400" spc="1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ALTER</a:t>
            </a:r>
            <a:r>
              <a:rPr sz="2400" spc="-755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TABLE</a:t>
            </a:r>
            <a:r>
              <a:rPr sz="2400" spc="-760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statement</a:t>
            </a:r>
            <a:r>
              <a:rPr sz="2400" spc="2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to</a:t>
            </a:r>
            <a:r>
              <a:rPr sz="2400" spc="1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add,</a:t>
            </a:r>
            <a:r>
              <a:rPr sz="2400" spc="2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modify,</a:t>
            </a:r>
            <a:r>
              <a:rPr sz="2400" spc="1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and  drop a</a:t>
            </a:r>
            <a:r>
              <a:rPr sz="2400" spc="1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column</a:t>
            </a:r>
            <a:endParaRPr sz="24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600"/>
              </a:spcBef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Managing constraints:</a:t>
            </a:r>
            <a:endParaRPr sz="2400">
              <a:latin typeface="Arial"/>
              <a:cs typeface="Arial"/>
            </a:endParaRPr>
          </a:p>
          <a:p>
            <a:pPr marL="1009650" lvl="1" indent="-365125">
              <a:lnSpc>
                <a:spcPct val="100000"/>
              </a:lnSpc>
              <a:spcBef>
                <a:spcPts val="535"/>
              </a:spcBef>
              <a:buChar char="–"/>
              <a:tabLst>
                <a:tab pos="1009650" algn="l"/>
                <a:tab pos="1010285" algn="l"/>
              </a:tabLst>
            </a:pPr>
            <a:r>
              <a:rPr sz="2200" spc="-5" dirty="0">
                <a:solidFill>
                  <a:srgbClr val="999999"/>
                </a:solidFill>
                <a:latin typeface="Arial"/>
                <a:cs typeface="Arial"/>
              </a:rPr>
              <a:t>Adding and dropping </a:t>
            </a:r>
            <a:r>
              <a:rPr sz="2200" dirty="0">
                <a:solidFill>
                  <a:srgbClr val="999999"/>
                </a:solidFill>
                <a:latin typeface="Arial"/>
                <a:cs typeface="Arial"/>
              </a:rPr>
              <a:t>a</a:t>
            </a:r>
            <a:r>
              <a:rPr sz="2200" spc="-2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999999"/>
                </a:solidFill>
                <a:latin typeface="Arial"/>
                <a:cs typeface="Arial"/>
              </a:rPr>
              <a:t>constraint</a:t>
            </a:r>
            <a:endParaRPr sz="2200">
              <a:latin typeface="Arial"/>
              <a:cs typeface="Arial"/>
            </a:endParaRPr>
          </a:p>
          <a:p>
            <a:pPr marL="1009650" lvl="1" indent="-365125">
              <a:lnSpc>
                <a:spcPct val="100000"/>
              </a:lnSpc>
              <a:spcBef>
                <a:spcPts val="520"/>
              </a:spcBef>
              <a:buChar char="–"/>
              <a:tabLst>
                <a:tab pos="1009650" algn="l"/>
                <a:tab pos="1010285" algn="l"/>
              </a:tabLst>
            </a:pPr>
            <a:r>
              <a:rPr sz="2200" spc="-5" dirty="0">
                <a:solidFill>
                  <a:srgbClr val="999999"/>
                </a:solidFill>
                <a:latin typeface="Arial"/>
                <a:cs typeface="Arial"/>
              </a:rPr>
              <a:t>Deferring</a:t>
            </a:r>
            <a:r>
              <a:rPr sz="2200" spc="-1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999999"/>
                </a:solidFill>
                <a:latin typeface="Arial"/>
                <a:cs typeface="Arial"/>
              </a:rPr>
              <a:t>constraints</a:t>
            </a:r>
            <a:endParaRPr sz="2200">
              <a:latin typeface="Arial"/>
              <a:cs typeface="Arial"/>
            </a:endParaRPr>
          </a:p>
          <a:p>
            <a:pPr marL="1009650" lvl="1" indent="-365125">
              <a:lnSpc>
                <a:spcPct val="100000"/>
              </a:lnSpc>
              <a:spcBef>
                <a:spcPts val="525"/>
              </a:spcBef>
              <a:buChar char="–"/>
              <a:tabLst>
                <a:tab pos="1009650" algn="l"/>
                <a:tab pos="1010285" algn="l"/>
              </a:tabLst>
            </a:pPr>
            <a:r>
              <a:rPr sz="2200" spc="-5" dirty="0">
                <a:solidFill>
                  <a:srgbClr val="999999"/>
                </a:solidFill>
                <a:latin typeface="Arial"/>
                <a:cs typeface="Arial"/>
              </a:rPr>
              <a:t>Enabling and disabling </a:t>
            </a:r>
            <a:r>
              <a:rPr sz="2200" dirty="0">
                <a:solidFill>
                  <a:srgbClr val="999999"/>
                </a:solidFill>
                <a:latin typeface="Arial"/>
                <a:cs typeface="Arial"/>
              </a:rPr>
              <a:t>a</a:t>
            </a:r>
            <a:r>
              <a:rPr sz="2200" spc="-1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999999"/>
                </a:solidFill>
                <a:latin typeface="Arial"/>
                <a:cs typeface="Arial"/>
              </a:rPr>
              <a:t>constraint</a:t>
            </a:r>
            <a:endParaRPr sz="22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585"/>
              </a:spcBef>
              <a:buClr>
                <a:srgbClr val="FF0000"/>
              </a:buClr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latin typeface="Arial"/>
                <a:cs typeface="Arial"/>
              </a:rPr>
              <a:t>Creating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indexes:</a:t>
            </a:r>
            <a:endParaRPr sz="2400">
              <a:latin typeface="Arial"/>
              <a:cs typeface="Arial"/>
            </a:endParaRPr>
          </a:p>
          <a:p>
            <a:pPr marL="1009650" lvl="1" indent="-365125">
              <a:lnSpc>
                <a:spcPct val="100000"/>
              </a:lnSpc>
              <a:spcBef>
                <a:spcPts val="375"/>
              </a:spcBef>
              <a:buClr>
                <a:srgbClr val="FF0000"/>
              </a:buClr>
              <a:buChar char="–"/>
              <a:tabLst>
                <a:tab pos="1009650" algn="l"/>
                <a:tab pos="1010285" algn="l"/>
              </a:tabLst>
            </a:pPr>
            <a:r>
              <a:rPr sz="2200" dirty="0">
                <a:latin typeface="Arial"/>
                <a:cs typeface="Arial"/>
              </a:rPr>
              <a:t>Using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CREATE</a:t>
            </a:r>
            <a:r>
              <a:rPr sz="2200" spc="-71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TABLE</a:t>
            </a:r>
            <a:r>
              <a:rPr sz="2200" spc="-72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Arial"/>
                <a:cs typeface="Arial"/>
              </a:rPr>
              <a:t>statement</a:t>
            </a:r>
            <a:endParaRPr sz="2200">
              <a:latin typeface="Arial"/>
              <a:cs typeface="Arial"/>
            </a:endParaRPr>
          </a:p>
          <a:p>
            <a:pPr marL="1009650" lvl="1" indent="-365125">
              <a:lnSpc>
                <a:spcPct val="100000"/>
              </a:lnSpc>
              <a:spcBef>
                <a:spcPts val="690"/>
              </a:spcBef>
              <a:buClr>
                <a:srgbClr val="FF0000"/>
              </a:buClr>
              <a:buChar char="–"/>
              <a:tabLst>
                <a:tab pos="1009650" algn="l"/>
                <a:tab pos="1010285" algn="l"/>
              </a:tabLst>
            </a:pPr>
            <a:r>
              <a:rPr sz="2200" spc="-5" dirty="0">
                <a:latin typeface="Arial"/>
                <a:cs typeface="Arial"/>
              </a:rPr>
              <a:t>Creating function-based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indexes</a:t>
            </a:r>
            <a:endParaRPr sz="2200">
              <a:latin typeface="Arial"/>
              <a:cs typeface="Arial"/>
            </a:endParaRPr>
          </a:p>
          <a:p>
            <a:pPr marL="1009650" lvl="1" indent="-365760">
              <a:lnSpc>
                <a:spcPct val="100000"/>
              </a:lnSpc>
              <a:spcBef>
                <a:spcPts val="520"/>
              </a:spcBef>
              <a:buClr>
                <a:srgbClr val="FF0000"/>
              </a:buClr>
              <a:buChar char="–"/>
              <a:tabLst>
                <a:tab pos="1009650" algn="l"/>
                <a:tab pos="1010285" algn="l"/>
              </a:tabLst>
            </a:pPr>
            <a:r>
              <a:rPr sz="2200" spc="-5" dirty="0">
                <a:latin typeface="Arial"/>
                <a:cs typeface="Arial"/>
              </a:rPr>
              <a:t>Removing an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index</a:t>
            </a:r>
            <a:endParaRPr sz="22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585"/>
              </a:spcBef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Performing flashback</a:t>
            </a:r>
            <a:r>
              <a:rPr sz="2400" spc="1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operations</a:t>
            </a:r>
            <a:endParaRPr sz="24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595"/>
              </a:spcBef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Creating and using temporary</a:t>
            </a:r>
            <a:r>
              <a:rPr sz="2400" spc="2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tables</a:t>
            </a:r>
            <a:endParaRPr sz="24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600"/>
              </a:spcBef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Creating and using external</a:t>
            </a:r>
            <a:r>
              <a:rPr sz="240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tables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3232" y="589280"/>
            <a:ext cx="3544570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Overview of</a:t>
            </a:r>
            <a:r>
              <a:rPr spc="-70" dirty="0"/>
              <a:t> </a:t>
            </a:r>
            <a:r>
              <a:rPr spc="5" dirty="0"/>
              <a:t>Indexes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0" dirty="0"/>
              <a:t>2 </a:t>
            </a:r>
            <a:r>
              <a:rPr spc="5" dirty="0"/>
              <a:t>-</a:t>
            </a:r>
            <a:r>
              <a:rPr spc="-80" dirty="0"/>
              <a:t> </a:t>
            </a:r>
            <a:r>
              <a:rPr spc="10" dirty="0"/>
              <a:t>26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0813" y="1626820"/>
            <a:ext cx="4929505" cy="293941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400" spc="5" dirty="0">
                <a:latin typeface="Arial"/>
                <a:cs typeface="Arial"/>
              </a:rPr>
              <a:t>Indexes are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created:</a:t>
            </a:r>
            <a:endParaRPr sz="2400">
              <a:latin typeface="Arial"/>
              <a:cs typeface="Arial"/>
            </a:endParaRPr>
          </a:p>
          <a:p>
            <a:pPr marL="644525" indent="-507365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Char char="•"/>
              <a:tabLst>
                <a:tab pos="644525" algn="l"/>
                <a:tab pos="645160" algn="l"/>
              </a:tabLst>
            </a:pPr>
            <a:r>
              <a:rPr sz="2400" spc="5" dirty="0">
                <a:latin typeface="Arial"/>
                <a:cs typeface="Arial"/>
              </a:rPr>
              <a:t>Automatically</a:t>
            </a:r>
            <a:endParaRPr sz="2400">
              <a:latin typeface="Arial"/>
              <a:cs typeface="Arial"/>
            </a:endParaRPr>
          </a:p>
          <a:p>
            <a:pPr marL="1135380" lvl="1" indent="-365125">
              <a:lnSpc>
                <a:spcPct val="100000"/>
              </a:lnSpc>
              <a:spcBef>
                <a:spcPts val="380"/>
              </a:spcBef>
              <a:buClr>
                <a:srgbClr val="FF0000"/>
              </a:buClr>
              <a:buFont typeface="Arial"/>
              <a:buChar char="–"/>
              <a:tabLst>
                <a:tab pos="1135380" algn="l"/>
                <a:tab pos="1136015" algn="l"/>
              </a:tabLst>
            </a:pPr>
            <a:r>
              <a:rPr sz="2200" spc="-5" dirty="0">
                <a:latin typeface="Courier New"/>
                <a:cs typeface="Courier New"/>
              </a:rPr>
              <a:t>PRIMARY</a:t>
            </a:r>
            <a:r>
              <a:rPr sz="2200" spc="-72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KEY</a:t>
            </a:r>
            <a:r>
              <a:rPr sz="2200" spc="-72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Arial"/>
                <a:cs typeface="Arial"/>
              </a:rPr>
              <a:t>creation</a:t>
            </a:r>
            <a:endParaRPr sz="2200">
              <a:latin typeface="Arial"/>
              <a:cs typeface="Arial"/>
            </a:endParaRPr>
          </a:p>
          <a:p>
            <a:pPr marL="1135380" lvl="1" indent="-365125">
              <a:lnSpc>
                <a:spcPct val="100000"/>
              </a:lnSpc>
              <a:spcBef>
                <a:spcPts val="520"/>
              </a:spcBef>
              <a:buClr>
                <a:srgbClr val="FF0000"/>
              </a:buClr>
              <a:buFont typeface="Arial"/>
              <a:buChar char="–"/>
              <a:tabLst>
                <a:tab pos="1135380" algn="l"/>
                <a:tab pos="1136015" algn="l"/>
              </a:tabLst>
            </a:pPr>
            <a:r>
              <a:rPr sz="2200" spc="-5" dirty="0">
                <a:latin typeface="Courier New"/>
                <a:cs typeface="Courier New"/>
              </a:rPr>
              <a:t>UNIQUE</a:t>
            </a:r>
            <a:r>
              <a:rPr sz="2200" spc="-71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KEY</a:t>
            </a:r>
            <a:r>
              <a:rPr sz="2200" spc="-72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Arial"/>
                <a:cs typeface="Arial"/>
              </a:rPr>
              <a:t>creation</a:t>
            </a:r>
            <a:endParaRPr sz="2200">
              <a:latin typeface="Arial"/>
              <a:cs typeface="Arial"/>
            </a:endParaRPr>
          </a:p>
          <a:p>
            <a:pPr marL="644525" indent="-506730">
              <a:lnSpc>
                <a:spcPct val="100000"/>
              </a:lnSpc>
              <a:spcBef>
                <a:spcPts val="750"/>
              </a:spcBef>
              <a:buClr>
                <a:srgbClr val="FF0000"/>
              </a:buClr>
              <a:buChar char="•"/>
              <a:tabLst>
                <a:tab pos="644525" algn="l"/>
                <a:tab pos="645160" algn="l"/>
              </a:tabLst>
            </a:pPr>
            <a:r>
              <a:rPr sz="2400" spc="5" dirty="0">
                <a:latin typeface="Arial"/>
                <a:cs typeface="Arial"/>
              </a:rPr>
              <a:t>Manually</a:t>
            </a:r>
            <a:endParaRPr sz="2400">
              <a:latin typeface="Arial"/>
              <a:cs typeface="Arial"/>
            </a:endParaRPr>
          </a:p>
          <a:p>
            <a:pPr marL="1135380" lvl="1" indent="-365125">
              <a:lnSpc>
                <a:spcPct val="100000"/>
              </a:lnSpc>
              <a:spcBef>
                <a:spcPts val="375"/>
              </a:spcBef>
              <a:buClr>
                <a:srgbClr val="FF0000"/>
              </a:buClr>
              <a:buChar char="–"/>
              <a:tabLst>
                <a:tab pos="1135380" algn="l"/>
                <a:tab pos="1136015" algn="l"/>
              </a:tabLst>
            </a:pPr>
            <a:r>
              <a:rPr sz="2200" spc="-5" dirty="0">
                <a:latin typeface="Arial"/>
                <a:cs typeface="Arial"/>
              </a:rPr>
              <a:t>The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CREATE</a:t>
            </a:r>
            <a:r>
              <a:rPr sz="2200" spc="-73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INDEX</a:t>
            </a:r>
            <a:r>
              <a:rPr sz="2200" spc="-74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Arial"/>
                <a:cs typeface="Arial"/>
              </a:rPr>
              <a:t>statement</a:t>
            </a:r>
            <a:endParaRPr sz="2200">
              <a:latin typeface="Arial"/>
              <a:cs typeface="Arial"/>
            </a:endParaRPr>
          </a:p>
          <a:p>
            <a:pPr marL="1135380" lvl="1" indent="-365125">
              <a:lnSpc>
                <a:spcPct val="100000"/>
              </a:lnSpc>
              <a:spcBef>
                <a:spcPts val="520"/>
              </a:spcBef>
              <a:buClr>
                <a:srgbClr val="FF0000"/>
              </a:buClr>
              <a:buChar char="–"/>
              <a:tabLst>
                <a:tab pos="1135380" algn="l"/>
                <a:tab pos="1136015" algn="l"/>
              </a:tabLst>
            </a:pPr>
            <a:r>
              <a:rPr sz="2200" spc="-5" dirty="0">
                <a:latin typeface="Arial"/>
                <a:cs typeface="Arial"/>
              </a:rPr>
              <a:t>The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CREATE</a:t>
            </a:r>
            <a:r>
              <a:rPr sz="2200" spc="-73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TABLE</a:t>
            </a:r>
            <a:r>
              <a:rPr sz="2200" spc="-74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Arial"/>
                <a:cs typeface="Arial"/>
              </a:rPr>
              <a:t>statement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3495" y="563371"/>
            <a:ext cx="8463280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>
                <a:latin typeface="Courier New"/>
                <a:cs typeface="Courier New"/>
              </a:rPr>
              <a:t>CREATE</a:t>
            </a:r>
            <a:r>
              <a:rPr spc="-915" dirty="0">
                <a:latin typeface="Courier New"/>
                <a:cs typeface="Courier New"/>
              </a:rPr>
              <a:t> </a:t>
            </a:r>
            <a:r>
              <a:rPr spc="5" dirty="0">
                <a:latin typeface="Courier New"/>
                <a:cs typeface="Courier New"/>
              </a:rPr>
              <a:t>INDEX</a:t>
            </a:r>
            <a:r>
              <a:rPr spc="-915" dirty="0">
                <a:latin typeface="Courier New"/>
                <a:cs typeface="Courier New"/>
              </a:rPr>
              <a:t> </a:t>
            </a:r>
            <a:r>
              <a:rPr dirty="0"/>
              <a:t>with the</a:t>
            </a:r>
            <a:r>
              <a:rPr spc="-5" dirty="0"/>
              <a:t> </a:t>
            </a:r>
            <a:r>
              <a:rPr spc="5" dirty="0">
                <a:latin typeface="Courier New"/>
                <a:cs typeface="Courier New"/>
              </a:rPr>
              <a:t>CREATE</a:t>
            </a:r>
            <a:r>
              <a:rPr spc="-915" dirty="0">
                <a:latin typeface="Courier New"/>
                <a:cs typeface="Courier New"/>
              </a:rPr>
              <a:t> </a:t>
            </a:r>
            <a:r>
              <a:rPr spc="5" dirty="0">
                <a:latin typeface="Courier New"/>
                <a:cs typeface="Courier New"/>
              </a:rPr>
              <a:t>TABLE</a:t>
            </a:r>
            <a:r>
              <a:rPr spc="-915" dirty="0">
                <a:latin typeface="Courier New"/>
                <a:cs typeface="Courier New"/>
              </a:rPr>
              <a:t> </a:t>
            </a:r>
            <a:r>
              <a:rPr spc="5" dirty="0"/>
              <a:t>Statement</a:t>
            </a:r>
          </a:p>
        </p:txBody>
      </p:sp>
      <p:sp>
        <p:nvSpPr>
          <p:cNvPr id="3" name="object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5131" y="1838705"/>
            <a:ext cx="8718550" cy="2466975"/>
          </a:xfrm>
          <a:custGeom>
            <a:avLst/>
            <a:gdLst/>
            <a:ahLst/>
            <a:cxnLst/>
            <a:rect l="l" t="t" r="r" b="b"/>
            <a:pathLst>
              <a:path w="8718550" h="2466975">
                <a:moveTo>
                  <a:pt x="8718042" y="2466593"/>
                </a:moveTo>
                <a:lnTo>
                  <a:pt x="8718042" y="0"/>
                </a:lnTo>
                <a:lnTo>
                  <a:pt x="0" y="0"/>
                </a:lnTo>
                <a:lnTo>
                  <a:pt x="0" y="2466594"/>
                </a:lnTo>
                <a:lnTo>
                  <a:pt x="8718042" y="2466593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5131" y="1838705"/>
            <a:ext cx="8718550" cy="2466975"/>
          </a:xfrm>
          <a:prstGeom prst="rect">
            <a:avLst/>
          </a:prstGeom>
          <a:ln w="31242">
            <a:solidFill>
              <a:srgbClr val="000000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272415">
              <a:lnSpc>
                <a:spcPts val="2615"/>
              </a:lnSpc>
              <a:spcBef>
                <a:spcPts val="545"/>
              </a:spcBef>
            </a:pPr>
            <a:r>
              <a:rPr sz="2200" b="1" spc="-5" dirty="0">
                <a:latin typeface="Courier New"/>
                <a:cs typeface="Courier New"/>
              </a:rPr>
              <a:t>CREATE TABLE</a:t>
            </a:r>
            <a:r>
              <a:rPr sz="2200" b="1" spc="-10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NEW_EMP</a:t>
            </a:r>
            <a:endParaRPr sz="2200">
              <a:latin typeface="Courier New"/>
              <a:cs typeface="Courier New"/>
            </a:endParaRPr>
          </a:p>
          <a:p>
            <a:pPr marL="272415">
              <a:lnSpc>
                <a:spcPts val="2585"/>
              </a:lnSpc>
            </a:pPr>
            <a:r>
              <a:rPr sz="2200" b="1" spc="-5" dirty="0">
                <a:latin typeface="Courier New"/>
                <a:cs typeface="Courier New"/>
              </a:rPr>
              <a:t>(employee_id</a:t>
            </a:r>
            <a:r>
              <a:rPr sz="2200" b="1" spc="-10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NUMBER(6)</a:t>
            </a:r>
            <a:endParaRPr sz="2200">
              <a:latin typeface="Courier New"/>
              <a:cs typeface="Courier New"/>
            </a:endParaRPr>
          </a:p>
          <a:p>
            <a:pPr marL="2451735">
              <a:lnSpc>
                <a:spcPts val="2585"/>
              </a:lnSpc>
            </a:pPr>
            <a:r>
              <a:rPr sz="2200" b="1" spc="-5" dirty="0">
                <a:latin typeface="Courier New"/>
                <a:cs typeface="Courier New"/>
              </a:rPr>
              <a:t>PRIMARY KEY USING</a:t>
            </a:r>
            <a:r>
              <a:rPr sz="2200" b="1" spc="-20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INDEX</a:t>
            </a:r>
            <a:endParaRPr sz="2200">
              <a:latin typeface="Courier New"/>
              <a:cs typeface="Courier New"/>
            </a:endParaRPr>
          </a:p>
          <a:p>
            <a:pPr marL="2284095" marR="1899285">
              <a:lnSpc>
                <a:spcPts val="2590"/>
              </a:lnSpc>
              <a:spcBef>
                <a:spcPts val="105"/>
              </a:spcBef>
            </a:pPr>
            <a:r>
              <a:rPr sz="2200" b="1" spc="-5" dirty="0">
                <a:latin typeface="Courier New"/>
                <a:cs typeface="Courier New"/>
              </a:rPr>
              <a:t>(CREATE INDEX emp_id_idx ON  NEW_EMP(employee_id)),</a:t>
            </a:r>
            <a:endParaRPr sz="2200">
              <a:latin typeface="Courier New"/>
              <a:cs typeface="Courier New"/>
            </a:endParaRPr>
          </a:p>
          <a:p>
            <a:pPr marL="272415">
              <a:lnSpc>
                <a:spcPts val="2475"/>
              </a:lnSpc>
              <a:tabLst>
                <a:tab pos="2284095" algn="l"/>
              </a:tabLst>
            </a:pPr>
            <a:r>
              <a:rPr sz="2200" b="1" spc="-5" dirty="0">
                <a:latin typeface="Courier New"/>
                <a:cs typeface="Courier New"/>
              </a:rPr>
              <a:t>first_name	VARCHAR2(20),</a:t>
            </a:r>
            <a:endParaRPr sz="2200">
              <a:latin typeface="Courier New"/>
              <a:cs typeface="Courier New"/>
            </a:endParaRPr>
          </a:p>
          <a:p>
            <a:pPr marL="272415">
              <a:lnSpc>
                <a:spcPts val="2615"/>
              </a:lnSpc>
              <a:tabLst>
                <a:tab pos="2284095" algn="l"/>
              </a:tabLst>
            </a:pPr>
            <a:r>
              <a:rPr sz="2200" b="1" spc="-5" dirty="0">
                <a:latin typeface="Courier New"/>
                <a:cs typeface="Courier New"/>
              </a:rPr>
              <a:t>last_name	VARCHAR2(25));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78835" y="2576322"/>
            <a:ext cx="4723130" cy="1026794"/>
          </a:xfrm>
          <a:custGeom>
            <a:avLst/>
            <a:gdLst/>
            <a:ahLst/>
            <a:cxnLst/>
            <a:rect l="l" t="t" r="r" b="b"/>
            <a:pathLst>
              <a:path w="4723130" h="1026795">
                <a:moveTo>
                  <a:pt x="4722876" y="1026413"/>
                </a:moveTo>
                <a:lnTo>
                  <a:pt x="4722876" y="0"/>
                </a:lnTo>
                <a:lnTo>
                  <a:pt x="0" y="0"/>
                </a:lnTo>
                <a:lnTo>
                  <a:pt x="0" y="1026413"/>
                </a:lnTo>
                <a:lnTo>
                  <a:pt x="4722876" y="1026413"/>
                </a:lnTo>
                <a:close/>
              </a:path>
            </a:pathLst>
          </a:custGeom>
          <a:ln w="3124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 descr="Table create succeeded"/>
          <p:cNvSpPr/>
          <p:nvPr/>
        </p:nvSpPr>
        <p:spPr>
          <a:xfrm>
            <a:off x="669798" y="4371594"/>
            <a:ext cx="2302001" cy="2895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 descr="Table create succeeded"/>
          <p:cNvSpPr/>
          <p:nvPr/>
        </p:nvSpPr>
        <p:spPr>
          <a:xfrm>
            <a:off x="664463" y="4366259"/>
            <a:ext cx="2312670" cy="300355"/>
          </a:xfrm>
          <a:custGeom>
            <a:avLst/>
            <a:gdLst/>
            <a:ahLst/>
            <a:cxnLst/>
            <a:rect l="l" t="t" r="r" b="b"/>
            <a:pathLst>
              <a:path w="2312670" h="300354">
                <a:moveTo>
                  <a:pt x="2312670" y="300227"/>
                </a:moveTo>
                <a:lnTo>
                  <a:pt x="2312670" y="0"/>
                </a:lnTo>
                <a:lnTo>
                  <a:pt x="0" y="0"/>
                </a:lnTo>
                <a:lnTo>
                  <a:pt x="0" y="300227"/>
                </a:lnTo>
                <a:lnTo>
                  <a:pt x="2312670" y="300227"/>
                </a:lnTo>
                <a:close/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75131" y="4900421"/>
            <a:ext cx="8718550" cy="1160145"/>
          </a:xfrm>
          <a:prstGeom prst="rect">
            <a:avLst/>
          </a:prstGeom>
          <a:solidFill>
            <a:srgbClr val="CCCCCC"/>
          </a:solidFill>
          <a:ln w="31242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116839" marR="3730625">
              <a:lnSpc>
                <a:spcPct val="100000"/>
              </a:lnSpc>
              <a:spcBef>
                <a:spcPts val="345"/>
              </a:spcBef>
              <a:tabLst>
                <a:tab pos="1290320" algn="l"/>
              </a:tabLst>
            </a:pPr>
            <a:r>
              <a:rPr sz="2200" b="1" spc="-5" dirty="0">
                <a:latin typeface="Courier New"/>
                <a:cs typeface="Courier New"/>
              </a:rPr>
              <a:t>SELECT INDEX_NAME, TABLE_NAME  FROM	USER_INDEXES</a:t>
            </a:r>
            <a:endParaRPr sz="2200">
              <a:latin typeface="Courier New"/>
              <a:cs typeface="Courier New"/>
            </a:endParaRPr>
          </a:p>
          <a:p>
            <a:pPr marL="116839">
              <a:lnSpc>
                <a:spcPct val="100000"/>
              </a:lnSpc>
              <a:tabLst>
                <a:tab pos="1290320" algn="l"/>
              </a:tabLst>
            </a:pPr>
            <a:r>
              <a:rPr sz="2200" b="1" spc="-5" dirty="0">
                <a:latin typeface="Courier New"/>
                <a:cs typeface="Courier New"/>
              </a:rPr>
              <a:t>WHERE	TABLE_NAME </a:t>
            </a:r>
            <a:r>
              <a:rPr sz="2200" b="1" dirty="0">
                <a:latin typeface="Courier New"/>
                <a:cs typeface="Courier New"/>
              </a:rPr>
              <a:t>=</a:t>
            </a:r>
            <a:r>
              <a:rPr sz="2200" b="1" spc="-15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'NEW_EMP';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9" name="object 9" descr="The table shows INDEX_NAME and TABLE_NAME"/>
          <p:cNvSpPr/>
          <p:nvPr/>
        </p:nvSpPr>
        <p:spPr>
          <a:xfrm>
            <a:off x="669798" y="6121146"/>
            <a:ext cx="2703576" cy="515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 descr="The table shows INDEX_NAME and TABLE_NAME"/>
          <p:cNvSpPr/>
          <p:nvPr/>
        </p:nvSpPr>
        <p:spPr>
          <a:xfrm>
            <a:off x="664463" y="6115811"/>
            <a:ext cx="2714625" cy="525780"/>
          </a:xfrm>
          <a:custGeom>
            <a:avLst/>
            <a:gdLst/>
            <a:ahLst/>
            <a:cxnLst/>
            <a:rect l="l" t="t" r="r" b="b"/>
            <a:pathLst>
              <a:path w="2714625" h="525779">
                <a:moveTo>
                  <a:pt x="2714244" y="525779"/>
                </a:moveTo>
                <a:lnTo>
                  <a:pt x="2714244" y="0"/>
                </a:lnTo>
                <a:lnTo>
                  <a:pt x="0" y="0"/>
                </a:lnTo>
                <a:lnTo>
                  <a:pt x="0" y="525779"/>
                </a:lnTo>
                <a:lnTo>
                  <a:pt x="2714244" y="525779"/>
                </a:lnTo>
                <a:close/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0" dirty="0"/>
              <a:t>2 </a:t>
            </a:r>
            <a:r>
              <a:rPr spc="5" dirty="0"/>
              <a:t>-</a:t>
            </a:r>
            <a:r>
              <a:rPr spc="-80" dirty="0"/>
              <a:t> </a:t>
            </a:r>
            <a:r>
              <a:rPr spc="10" dirty="0"/>
              <a:t>27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11094" y="589280"/>
            <a:ext cx="4227830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Function-Based</a:t>
            </a:r>
            <a:r>
              <a:rPr spc="-60" dirty="0"/>
              <a:t> </a:t>
            </a:r>
            <a:r>
              <a:rPr spc="5" dirty="0"/>
              <a:t>Indexes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96544" y="1625296"/>
            <a:ext cx="7834630" cy="127825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518795" indent="-506730">
              <a:lnSpc>
                <a:spcPct val="100000"/>
              </a:lnSpc>
              <a:spcBef>
                <a:spcPts val="695"/>
              </a:spcBef>
              <a:buClr>
                <a:srgbClr val="FF0000"/>
              </a:buClr>
              <a:buChar char="•"/>
              <a:tabLst>
                <a:tab pos="518795" algn="l"/>
                <a:tab pos="519430" algn="l"/>
              </a:tabLst>
            </a:pPr>
            <a:r>
              <a:rPr sz="2400" spc="10" dirty="0">
                <a:latin typeface="Arial"/>
                <a:cs typeface="Arial"/>
              </a:rPr>
              <a:t>A </a:t>
            </a:r>
            <a:r>
              <a:rPr sz="2400" spc="5" dirty="0">
                <a:latin typeface="Arial"/>
                <a:cs typeface="Arial"/>
              </a:rPr>
              <a:t>function-based index is based on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expressions.</a:t>
            </a:r>
            <a:endParaRPr sz="2400" dirty="0">
              <a:latin typeface="Arial"/>
              <a:cs typeface="Arial"/>
            </a:endParaRPr>
          </a:p>
          <a:p>
            <a:pPr marL="518795" marR="5080" indent="-506730">
              <a:lnSpc>
                <a:spcPct val="100800"/>
              </a:lnSpc>
              <a:spcBef>
                <a:spcPts val="575"/>
              </a:spcBef>
              <a:buClr>
                <a:srgbClr val="FF0000"/>
              </a:buClr>
              <a:buChar char="•"/>
              <a:tabLst>
                <a:tab pos="518795" algn="l"/>
                <a:tab pos="519430" algn="l"/>
              </a:tabLst>
            </a:pPr>
            <a:r>
              <a:rPr sz="2400" spc="10" dirty="0">
                <a:latin typeface="Arial"/>
                <a:cs typeface="Arial"/>
              </a:rPr>
              <a:t>The </a:t>
            </a:r>
            <a:r>
              <a:rPr sz="2400" spc="5" dirty="0">
                <a:latin typeface="Arial"/>
                <a:cs typeface="Arial"/>
              </a:rPr>
              <a:t>index expression is built from table columns,  constants, </a:t>
            </a:r>
            <a:r>
              <a:rPr sz="2400" spc="10" dirty="0">
                <a:latin typeface="Arial"/>
                <a:cs typeface="Arial"/>
              </a:rPr>
              <a:t>SQL </a:t>
            </a:r>
            <a:r>
              <a:rPr sz="2400" spc="5" dirty="0">
                <a:latin typeface="Arial"/>
                <a:cs typeface="Arial"/>
              </a:rPr>
              <a:t>functions, and user-defined</a:t>
            </a:r>
            <a:r>
              <a:rPr sz="2400" spc="6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functions.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" name="object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9798" y="3215639"/>
            <a:ext cx="8719185" cy="1089660"/>
          </a:xfrm>
          <a:custGeom>
            <a:avLst/>
            <a:gdLst/>
            <a:ahLst/>
            <a:cxnLst/>
            <a:rect l="l" t="t" r="r" b="b"/>
            <a:pathLst>
              <a:path w="8719185" h="1089660">
                <a:moveTo>
                  <a:pt x="8718804" y="1089660"/>
                </a:moveTo>
                <a:lnTo>
                  <a:pt x="8718804" y="0"/>
                </a:lnTo>
                <a:lnTo>
                  <a:pt x="0" y="0"/>
                </a:lnTo>
                <a:lnTo>
                  <a:pt x="0" y="1089660"/>
                </a:lnTo>
                <a:lnTo>
                  <a:pt x="8718804" y="108966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9798" y="3215639"/>
            <a:ext cx="8719185" cy="1089660"/>
          </a:xfrm>
          <a:custGeom>
            <a:avLst/>
            <a:gdLst/>
            <a:ahLst/>
            <a:cxnLst/>
            <a:rect l="l" t="t" r="r" b="b"/>
            <a:pathLst>
              <a:path w="8719185" h="1089660">
                <a:moveTo>
                  <a:pt x="8718804" y="1089660"/>
                </a:moveTo>
                <a:lnTo>
                  <a:pt x="8718804" y="0"/>
                </a:lnTo>
                <a:lnTo>
                  <a:pt x="0" y="0"/>
                </a:lnTo>
                <a:lnTo>
                  <a:pt x="0" y="1089660"/>
                </a:lnTo>
                <a:lnTo>
                  <a:pt x="8718804" y="1089660"/>
                </a:lnTo>
                <a:close/>
              </a:path>
            </a:pathLst>
          </a:custGeom>
          <a:ln w="31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42950" y="3283458"/>
            <a:ext cx="5627370" cy="684530"/>
          </a:xfrm>
          <a:prstGeom prst="rect">
            <a:avLst/>
          </a:prstGeom>
          <a:solidFill>
            <a:srgbClr val="CCCCCC"/>
          </a:solidFill>
          <a:ln w="31242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3815">
              <a:lnSpc>
                <a:spcPts val="2215"/>
              </a:lnSpc>
            </a:pPr>
            <a:r>
              <a:rPr sz="2200" b="1" spc="-5" dirty="0">
                <a:latin typeface="Courier New"/>
                <a:cs typeface="Courier New"/>
              </a:rPr>
              <a:t>CREATE INDEX</a:t>
            </a:r>
            <a:r>
              <a:rPr sz="2200" b="1" spc="-45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upper_dept_name_idx</a:t>
            </a:r>
            <a:endParaRPr sz="2200">
              <a:latin typeface="Courier New"/>
              <a:cs typeface="Courier New"/>
            </a:endParaRPr>
          </a:p>
          <a:p>
            <a:pPr marL="43815">
              <a:lnSpc>
                <a:spcPts val="2570"/>
              </a:lnSpc>
            </a:pPr>
            <a:r>
              <a:rPr sz="2200" b="1" spc="-5" dirty="0">
                <a:latin typeface="Courier New"/>
                <a:cs typeface="Courier New"/>
              </a:rPr>
              <a:t>ON</a:t>
            </a:r>
            <a:r>
              <a:rPr sz="2200" b="1" spc="-55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dept2(UPPER(department_name));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" name="object 7" descr="Table create succeeded"/>
          <p:cNvSpPr/>
          <p:nvPr/>
        </p:nvSpPr>
        <p:spPr>
          <a:xfrm>
            <a:off x="669798" y="4374641"/>
            <a:ext cx="2200655" cy="3025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 descr="Table create succeeded"/>
          <p:cNvSpPr/>
          <p:nvPr/>
        </p:nvSpPr>
        <p:spPr>
          <a:xfrm>
            <a:off x="664463" y="4369308"/>
            <a:ext cx="2211705" cy="313690"/>
          </a:xfrm>
          <a:custGeom>
            <a:avLst/>
            <a:gdLst/>
            <a:ahLst/>
            <a:cxnLst/>
            <a:rect l="l" t="t" r="r" b="b"/>
            <a:pathLst>
              <a:path w="2211705" h="313689">
                <a:moveTo>
                  <a:pt x="2211324" y="313182"/>
                </a:moveTo>
                <a:lnTo>
                  <a:pt x="2211324" y="0"/>
                </a:lnTo>
                <a:lnTo>
                  <a:pt x="0" y="0"/>
                </a:lnTo>
                <a:lnTo>
                  <a:pt x="0" y="313182"/>
                </a:lnTo>
                <a:lnTo>
                  <a:pt x="2211324" y="313182"/>
                </a:lnTo>
                <a:close/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9798" y="4805934"/>
            <a:ext cx="8719185" cy="1092200"/>
          </a:xfrm>
          <a:custGeom>
            <a:avLst/>
            <a:gdLst/>
            <a:ahLst/>
            <a:cxnLst/>
            <a:rect l="l" t="t" r="r" b="b"/>
            <a:pathLst>
              <a:path w="8719185" h="1092200">
                <a:moveTo>
                  <a:pt x="8718804" y="1091946"/>
                </a:moveTo>
                <a:lnTo>
                  <a:pt x="8718804" y="0"/>
                </a:lnTo>
                <a:lnTo>
                  <a:pt x="0" y="0"/>
                </a:lnTo>
                <a:lnTo>
                  <a:pt x="0" y="1091946"/>
                </a:lnTo>
                <a:lnTo>
                  <a:pt x="8718804" y="109194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9798" y="4805934"/>
            <a:ext cx="8719185" cy="1092200"/>
          </a:xfrm>
          <a:custGeom>
            <a:avLst/>
            <a:gdLst/>
            <a:ahLst/>
            <a:cxnLst/>
            <a:rect l="l" t="t" r="r" b="b"/>
            <a:pathLst>
              <a:path w="8719185" h="1092200">
                <a:moveTo>
                  <a:pt x="8718804" y="1091946"/>
                </a:moveTo>
                <a:lnTo>
                  <a:pt x="8718804" y="0"/>
                </a:lnTo>
                <a:lnTo>
                  <a:pt x="0" y="0"/>
                </a:lnTo>
                <a:lnTo>
                  <a:pt x="0" y="1091946"/>
                </a:lnTo>
                <a:lnTo>
                  <a:pt x="8718804" y="1091946"/>
                </a:lnTo>
                <a:close/>
              </a:path>
            </a:pathLst>
          </a:custGeom>
          <a:ln w="31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74445" y="4809235"/>
            <a:ext cx="136715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latin typeface="Courier New"/>
                <a:cs typeface="Courier New"/>
              </a:rPr>
              <a:t>SELECT</a:t>
            </a:r>
            <a:r>
              <a:rPr sz="2200" b="1" spc="-9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*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4445" y="5126978"/>
            <a:ext cx="864235" cy="67881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ts val="2500"/>
              </a:lnSpc>
              <a:spcBef>
                <a:spcPts val="300"/>
              </a:spcBef>
            </a:pPr>
            <a:r>
              <a:rPr sz="2200" b="1" spc="-5" dirty="0">
                <a:latin typeface="Courier New"/>
                <a:cs typeface="Courier New"/>
              </a:rPr>
              <a:t>FROM  WHERE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48014" y="5126978"/>
            <a:ext cx="5558155" cy="67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570"/>
              </a:lnSpc>
              <a:spcBef>
                <a:spcPts val="100"/>
              </a:spcBef>
            </a:pPr>
            <a:r>
              <a:rPr sz="2200" b="1" spc="-5" dirty="0">
                <a:latin typeface="Courier New"/>
                <a:cs typeface="Courier New"/>
              </a:rPr>
              <a:t>dept2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570"/>
              </a:lnSpc>
            </a:pPr>
            <a:r>
              <a:rPr sz="2200" b="1" spc="-5" dirty="0">
                <a:latin typeface="Courier New"/>
                <a:cs typeface="Courier New"/>
              </a:rPr>
              <a:t>UPPER(department_name) </a:t>
            </a:r>
            <a:r>
              <a:rPr sz="2200" b="1" dirty="0">
                <a:latin typeface="Courier New"/>
                <a:cs typeface="Courier New"/>
              </a:rPr>
              <a:t>=</a:t>
            </a:r>
            <a:r>
              <a:rPr sz="2200" b="1" spc="-65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'SALES';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0" dirty="0"/>
              <a:t>2 </a:t>
            </a:r>
            <a:r>
              <a:rPr spc="5" dirty="0"/>
              <a:t>-</a:t>
            </a:r>
            <a:r>
              <a:rPr spc="-80" dirty="0"/>
              <a:t> </a:t>
            </a:r>
            <a:r>
              <a:rPr spc="10" dirty="0"/>
              <a:t>29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4671" y="589280"/>
            <a:ext cx="3359150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Removing an</a:t>
            </a:r>
            <a:r>
              <a:rPr spc="-65" dirty="0"/>
              <a:t> </a:t>
            </a:r>
            <a:r>
              <a:rPr spc="5" dirty="0"/>
              <a:t>Index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6544" y="1700276"/>
            <a:ext cx="7973059" cy="74104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18795" indent="-506730">
              <a:lnSpc>
                <a:spcPts val="2805"/>
              </a:lnSpc>
              <a:spcBef>
                <a:spcPts val="114"/>
              </a:spcBef>
              <a:buClr>
                <a:srgbClr val="FF0000"/>
              </a:buClr>
              <a:buChar char="•"/>
              <a:tabLst>
                <a:tab pos="518795" algn="l"/>
                <a:tab pos="519430" algn="l"/>
              </a:tabLst>
            </a:pPr>
            <a:r>
              <a:rPr sz="2400" spc="10" dirty="0">
                <a:latin typeface="Arial"/>
                <a:cs typeface="Arial"/>
              </a:rPr>
              <a:t>Remove </a:t>
            </a:r>
            <a:r>
              <a:rPr sz="2400" spc="5" dirty="0">
                <a:latin typeface="Arial"/>
                <a:cs typeface="Arial"/>
              </a:rPr>
              <a:t>an index from the data dictionary by using</a:t>
            </a:r>
            <a:r>
              <a:rPr sz="2400" spc="7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  <a:p>
            <a:pPr marL="518795">
              <a:lnSpc>
                <a:spcPts val="2805"/>
              </a:lnSpc>
            </a:pPr>
            <a:r>
              <a:rPr sz="2400" spc="10" dirty="0">
                <a:latin typeface="Courier New"/>
                <a:cs typeface="Courier New"/>
              </a:rPr>
              <a:t>DROP</a:t>
            </a:r>
            <a:r>
              <a:rPr sz="2400" spc="-770" dirty="0">
                <a:latin typeface="Courier New"/>
                <a:cs typeface="Courier New"/>
              </a:rPr>
              <a:t> </a:t>
            </a:r>
            <a:r>
              <a:rPr sz="2400" spc="10" dirty="0">
                <a:latin typeface="Courier New"/>
                <a:cs typeface="Courier New"/>
              </a:rPr>
              <a:t>INDEX</a:t>
            </a:r>
            <a:r>
              <a:rPr sz="2400" spc="-770" dirty="0">
                <a:latin typeface="Courier New"/>
                <a:cs typeface="Courier New"/>
              </a:rPr>
              <a:t> </a:t>
            </a:r>
            <a:r>
              <a:rPr sz="2400" spc="10" dirty="0">
                <a:latin typeface="Arial"/>
                <a:cs typeface="Arial"/>
              </a:rPr>
              <a:t>command: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9798" y="2544317"/>
            <a:ext cx="8719185" cy="589280"/>
          </a:xfrm>
          <a:prstGeom prst="rect">
            <a:avLst/>
          </a:prstGeom>
          <a:solidFill>
            <a:srgbClr val="CCCCCC"/>
          </a:solidFill>
          <a:ln w="31242">
            <a:solidFill>
              <a:srgbClr val="000000"/>
            </a:solidFill>
          </a:ln>
        </p:spPr>
        <p:txBody>
          <a:bodyPr vert="horz" wrap="square" lIns="0" tIns="92075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725"/>
              </a:spcBef>
            </a:pPr>
            <a:r>
              <a:rPr sz="2200" b="1" spc="-5" dirty="0">
                <a:latin typeface="Courier New"/>
                <a:cs typeface="Courier New"/>
              </a:rPr>
              <a:t>DROP INDEX</a:t>
            </a:r>
            <a:r>
              <a:rPr sz="2200" b="1" spc="-10" dirty="0">
                <a:latin typeface="Courier New"/>
                <a:cs typeface="Courier New"/>
              </a:rPr>
              <a:t> </a:t>
            </a:r>
            <a:r>
              <a:rPr sz="2200" b="1" i="1" spc="-5" dirty="0">
                <a:latin typeface="Courier New"/>
                <a:cs typeface="Courier New"/>
              </a:rPr>
              <a:t>index</a:t>
            </a:r>
            <a:r>
              <a:rPr sz="2200" b="1" spc="-5" dirty="0">
                <a:latin typeface="Courier New"/>
                <a:cs typeface="Courier New"/>
              </a:rPr>
              <a:t>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6513" y="3269669"/>
            <a:ext cx="8513445" cy="807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8795" marR="5080" indent="-506730">
              <a:lnSpc>
                <a:spcPct val="106900"/>
              </a:lnSpc>
              <a:spcBef>
                <a:spcPts val="95"/>
              </a:spcBef>
              <a:buClr>
                <a:srgbClr val="FF0000"/>
              </a:buClr>
              <a:buChar char="•"/>
              <a:tabLst>
                <a:tab pos="518795" algn="l"/>
                <a:tab pos="519430" algn="l"/>
              </a:tabLst>
            </a:pPr>
            <a:r>
              <a:rPr sz="2400" spc="10" dirty="0">
                <a:latin typeface="Arial"/>
                <a:cs typeface="Arial"/>
              </a:rPr>
              <a:t>Remove </a:t>
            </a:r>
            <a:r>
              <a:rPr sz="2400" spc="5" dirty="0">
                <a:latin typeface="Arial"/>
                <a:cs typeface="Arial"/>
              </a:rPr>
              <a:t>the </a:t>
            </a:r>
            <a:r>
              <a:rPr sz="2400" spc="15" dirty="0">
                <a:latin typeface="Courier New"/>
                <a:cs typeface="Courier New"/>
              </a:rPr>
              <a:t>UPPER_DEPT_NAME_IDX</a:t>
            </a:r>
            <a:r>
              <a:rPr sz="2400" spc="-790" dirty="0">
                <a:latin typeface="Courier New"/>
                <a:cs typeface="Courier New"/>
              </a:rPr>
              <a:t> </a:t>
            </a:r>
            <a:r>
              <a:rPr sz="2400" spc="5" dirty="0">
                <a:latin typeface="Arial"/>
                <a:cs typeface="Arial"/>
              </a:rPr>
              <a:t>index from the data  dictionary: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9798" y="4174235"/>
            <a:ext cx="8719185" cy="706120"/>
          </a:xfrm>
          <a:prstGeom prst="rect">
            <a:avLst/>
          </a:prstGeom>
          <a:solidFill>
            <a:srgbClr val="CCCCCC"/>
          </a:solidFill>
          <a:ln w="31242">
            <a:solidFill>
              <a:srgbClr val="000000"/>
            </a:solidFill>
          </a:ln>
        </p:spPr>
        <p:txBody>
          <a:bodyPr vert="horz" wrap="square" lIns="0" tIns="151765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1195"/>
              </a:spcBef>
            </a:pPr>
            <a:r>
              <a:rPr sz="2200" b="1" spc="-5" dirty="0">
                <a:latin typeface="Courier New"/>
                <a:cs typeface="Courier New"/>
              </a:rPr>
              <a:t>DROP INDEX</a:t>
            </a:r>
            <a:r>
              <a:rPr sz="2200" b="1" spc="-15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upper_dept_name_idx;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8" name="object 8" descr="Table drop succeeded"/>
          <p:cNvSpPr/>
          <p:nvPr/>
        </p:nvSpPr>
        <p:spPr>
          <a:xfrm>
            <a:off x="669798" y="4975859"/>
            <a:ext cx="3659123" cy="301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 descr="Table drop succeeded"/>
          <p:cNvSpPr/>
          <p:nvPr/>
        </p:nvSpPr>
        <p:spPr>
          <a:xfrm>
            <a:off x="664463" y="4970526"/>
            <a:ext cx="3670300" cy="312420"/>
          </a:xfrm>
          <a:custGeom>
            <a:avLst/>
            <a:gdLst/>
            <a:ahLst/>
            <a:cxnLst/>
            <a:rect l="l" t="t" r="r" b="b"/>
            <a:pathLst>
              <a:path w="3670300" h="312420">
                <a:moveTo>
                  <a:pt x="3669791" y="312420"/>
                </a:moveTo>
                <a:lnTo>
                  <a:pt x="3669791" y="0"/>
                </a:lnTo>
                <a:lnTo>
                  <a:pt x="0" y="0"/>
                </a:lnTo>
                <a:lnTo>
                  <a:pt x="0" y="312420"/>
                </a:lnTo>
                <a:lnTo>
                  <a:pt x="3669791" y="312420"/>
                </a:lnTo>
                <a:close/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96513" y="5450072"/>
            <a:ext cx="8162925" cy="741045"/>
          </a:xfrm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marL="518795" marR="5080" indent="-506730">
              <a:lnSpc>
                <a:spcPts val="2730"/>
              </a:lnSpc>
              <a:spcBef>
                <a:spcPts val="334"/>
              </a:spcBef>
              <a:buClr>
                <a:srgbClr val="FF0000"/>
              </a:buClr>
              <a:buChar char="•"/>
              <a:tabLst>
                <a:tab pos="518795" algn="l"/>
                <a:tab pos="519430" algn="l"/>
              </a:tabLst>
            </a:pPr>
            <a:r>
              <a:rPr sz="2400" spc="10" dirty="0">
                <a:latin typeface="Arial"/>
                <a:cs typeface="Arial"/>
              </a:rPr>
              <a:t>To </a:t>
            </a:r>
            <a:r>
              <a:rPr sz="2400" spc="5" dirty="0">
                <a:latin typeface="Arial"/>
                <a:cs typeface="Arial"/>
              </a:rPr>
              <a:t>drop an index, you must be the owner of the index or  have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the </a:t>
            </a:r>
            <a:r>
              <a:rPr sz="2400" spc="10" dirty="0">
                <a:latin typeface="Courier New"/>
                <a:cs typeface="Courier New"/>
              </a:rPr>
              <a:t>DROP</a:t>
            </a:r>
            <a:r>
              <a:rPr sz="2400" spc="-770" dirty="0">
                <a:latin typeface="Courier New"/>
                <a:cs typeface="Courier New"/>
              </a:rPr>
              <a:t> </a:t>
            </a:r>
            <a:r>
              <a:rPr sz="2400" spc="10" dirty="0">
                <a:latin typeface="Courier New"/>
                <a:cs typeface="Courier New"/>
              </a:rPr>
              <a:t>ANY</a:t>
            </a:r>
            <a:r>
              <a:rPr sz="2400" spc="-765" dirty="0">
                <a:latin typeface="Courier New"/>
                <a:cs typeface="Courier New"/>
              </a:rPr>
              <a:t> </a:t>
            </a:r>
            <a:r>
              <a:rPr sz="2400" spc="10" dirty="0">
                <a:latin typeface="Courier New"/>
                <a:cs typeface="Courier New"/>
              </a:rPr>
              <a:t>INDEX</a:t>
            </a:r>
            <a:r>
              <a:rPr sz="2400" spc="-765" dirty="0">
                <a:latin typeface="Courier New"/>
                <a:cs typeface="Courier New"/>
              </a:rPr>
              <a:t> </a:t>
            </a:r>
            <a:r>
              <a:rPr sz="2400" spc="5" dirty="0">
                <a:latin typeface="Arial"/>
                <a:cs typeface="Arial"/>
              </a:rPr>
              <a:t>privilege.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0" dirty="0"/>
              <a:t>2 </a:t>
            </a:r>
            <a:r>
              <a:rPr spc="5" dirty="0"/>
              <a:t>-</a:t>
            </a:r>
            <a:r>
              <a:rPr spc="-80" dirty="0"/>
              <a:t> </a:t>
            </a:r>
            <a:r>
              <a:rPr spc="10" dirty="0"/>
              <a:t>30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254" y="556513"/>
            <a:ext cx="3952240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>
                <a:latin typeface="Courier New"/>
                <a:cs typeface="Courier New"/>
              </a:rPr>
              <a:t>DROP TABLE …</a:t>
            </a:r>
            <a:r>
              <a:rPr spc="-65" dirty="0">
                <a:latin typeface="Courier New"/>
                <a:cs typeface="Courier New"/>
              </a:rPr>
              <a:t> </a:t>
            </a:r>
            <a:r>
              <a:rPr spc="5" dirty="0">
                <a:latin typeface="Courier New"/>
                <a:cs typeface="Courier New"/>
              </a:rPr>
              <a:t>PURGE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5131" y="2991611"/>
            <a:ext cx="8718550" cy="775970"/>
          </a:xfrm>
          <a:prstGeom prst="rect">
            <a:avLst/>
          </a:prstGeom>
          <a:solidFill>
            <a:srgbClr val="CCCCCC"/>
          </a:solidFill>
          <a:ln w="31242">
            <a:solidFill>
              <a:srgbClr val="000000"/>
            </a:solidFill>
          </a:ln>
        </p:spPr>
        <p:txBody>
          <a:bodyPr vert="horz" wrap="square" lIns="0" tIns="227330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1790"/>
              </a:spcBef>
            </a:pPr>
            <a:r>
              <a:rPr sz="2200" b="1" spc="-5" dirty="0">
                <a:latin typeface="Courier New"/>
                <a:cs typeface="Courier New"/>
              </a:rPr>
              <a:t>DROP TABLE</a:t>
            </a:r>
            <a:r>
              <a:rPr sz="2200" b="1" spc="-10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dept80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66565" y="3199638"/>
            <a:ext cx="1173480" cy="419100"/>
          </a:xfrm>
          <a:prstGeom prst="rect">
            <a:avLst/>
          </a:prstGeom>
          <a:solidFill>
            <a:srgbClr val="CCCCCC"/>
          </a:solidFill>
          <a:ln w="31242">
            <a:solidFill>
              <a:srgbClr val="FF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50"/>
              </a:spcBef>
            </a:pPr>
            <a:r>
              <a:rPr sz="2200" b="1" spc="-5" dirty="0">
                <a:latin typeface="Courier New"/>
                <a:cs typeface="Courier New"/>
              </a:rPr>
              <a:t>PURGE;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 descr="Table drop succeeded"/>
          <p:cNvSpPr/>
          <p:nvPr/>
        </p:nvSpPr>
        <p:spPr>
          <a:xfrm>
            <a:off x="669798" y="3854196"/>
            <a:ext cx="2527554" cy="2903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 descr="Table drop succeeded"/>
          <p:cNvSpPr/>
          <p:nvPr/>
        </p:nvSpPr>
        <p:spPr>
          <a:xfrm>
            <a:off x="664463" y="3848861"/>
            <a:ext cx="2538730" cy="300990"/>
          </a:xfrm>
          <a:custGeom>
            <a:avLst/>
            <a:gdLst/>
            <a:ahLst/>
            <a:cxnLst/>
            <a:rect l="l" t="t" r="r" b="b"/>
            <a:pathLst>
              <a:path w="2538730" h="300989">
                <a:moveTo>
                  <a:pt x="2538222" y="300989"/>
                </a:moveTo>
                <a:lnTo>
                  <a:pt x="2538222" y="0"/>
                </a:lnTo>
                <a:lnTo>
                  <a:pt x="0" y="0"/>
                </a:lnTo>
                <a:lnTo>
                  <a:pt x="0" y="300989"/>
                </a:lnTo>
                <a:lnTo>
                  <a:pt x="2538222" y="300989"/>
                </a:lnTo>
                <a:close/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0" dirty="0"/>
              <a:t>2 </a:t>
            </a:r>
            <a:r>
              <a:rPr spc="5" dirty="0"/>
              <a:t>-</a:t>
            </a:r>
            <a:r>
              <a:rPr spc="-80" dirty="0"/>
              <a:t> </a:t>
            </a:r>
            <a:r>
              <a:rPr spc="10" dirty="0"/>
              <a:t>31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8615" y="589280"/>
            <a:ext cx="2731770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Lesson</a:t>
            </a:r>
            <a:r>
              <a:rPr spc="-55" dirty="0"/>
              <a:t> </a:t>
            </a:r>
            <a:r>
              <a:rPr dirty="0"/>
              <a:t>Agenda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0" dirty="0"/>
              <a:t>2 </a:t>
            </a:r>
            <a:r>
              <a:rPr spc="5" dirty="0"/>
              <a:t>-</a:t>
            </a:r>
            <a:r>
              <a:rPr spc="-80" dirty="0"/>
              <a:t> </a:t>
            </a:r>
            <a:r>
              <a:rPr spc="10" dirty="0"/>
              <a:t>32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6544" y="1655760"/>
            <a:ext cx="7994650" cy="54267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8795" marR="5080" indent="-506730">
              <a:lnSpc>
                <a:spcPct val="106900"/>
              </a:lnSpc>
              <a:spcBef>
                <a:spcPts val="95"/>
              </a:spcBef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Using</a:t>
            </a:r>
            <a:r>
              <a:rPr sz="2400" spc="1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the</a:t>
            </a:r>
            <a:r>
              <a:rPr sz="2400" spc="1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ALTER</a:t>
            </a:r>
            <a:r>
              <a:rPr sz="2400" spc="-755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TABLE</a:t>
            </a:r>
            <a:r>
              <a:rPr sz="2400" spc="-760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statement</a:t>
            </a:r>
            <a:r>
              <a:rPr sz="2400" spc="2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to</a:t>
            </a:r>
            <a:r>
              <a:rPr sz="2400" spc="1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add,</a:t>
            </a:r>
            <a:r>
              <a:rPr sz="2400" spc="2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modify,</a:t>
            </a:r>
            <a:r>
              <a:rPr sz="2400" spc="1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and  drop a</a:t>
            </a:r>
            <a:r>
              <a:rPr sz="2400" spc="1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column</a:t>
            </a:r>
            <a:endParaRPr sz="24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600"/>
              </a:spcBef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Managing constraints:</a:t>
            </a:r>
            <a:endParaRPr sz="2400">
              <a:latin typeface="Arial"/>
              <a:cs typeface="Arial"/>
            </a:endParaRPr>
          </a:p>
          <a:p>
            <a:pPr marL="1009650" lvl="1" indent="-365125">
              <a:lnSpc>
                <a:spcPct val="100000"/>
              </a:lnSpc>
              <a:spcBef>
                <a:spcPts val="535"/>
              </a:spcBef>
              <a:buChar char="–"/>
              <a:tabLst>
                <a:tab pos="1009650" algn="l"/>
                <a:tab pos="1010285" algn="l"/>
              </a:tabLst>
            </a:pPr>
            <a:r>
              <a:rPr sz="2200" spc="-5" dirty="0">
                <a:solidFill>
                  <a:srgbClr val="999999"/>
                </a:solidFill>
                <a:latin typeface="Arial"/>
                <a:cs typeface="Arial"/>
              </a:rPr>
              <a:t>Adding and dropping </a:t>
            </a:r>
            <a:r>
              <a:rPr sz="2200" dirty="0">
                <a:solidFill>
                  <a:srgbClr val="999999"/>
                </a:solidFill>
                <a:latin typeface="Arial"/>
                <a:cs typeface="Arial"/>
              </a:rPr>
              <a:t>a</a:t>
            </a:r>
            <a:r>
              <a:rPr sz="2200" spc="-2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999999"/>
                </a:solidFill>
                <a:latin typeface="Arial"/>
                <a:cs typeface="Arial"/>
              </a:rPr>
              <a:t>constraint</a:t>
            </a:r>
            <a:endParaRPr sz="2200">
              <a:latin typeface="Arial"/>
              <a:cs typeface="Arial"/>
            </a:endParaRPr>
          </a:p>
          <a:p>
            <a:pPr marL="1009650" lvl="1" indent="-365125">
              <a:lnSpc>
                <a:spcPct val="100000"/>
              </a:lnSpc>
              <a:spcBef>
                <a:spcPts val="520"/>
              </a:spcBef>
              <a:buChar char="–"/>
              <a:tabLst>
                <a:tab pos="1009650" algn="l"/>
                <a:tab pos="1010285" algn="l"/>
              </a:tabLst>
            </a:pPr>
            <a:r>
              <a:rPr sz="2200" spc="-5" dirty="0">
                <a:solidFill>
                  <a:srgbClr val="999999"/>
                </a:solidFill>
                <a:latin typeface="Arial"/>
                <a:cs typeface="Arial"/>
              </a:rPr>
              <a:t>Deferring</a:t>
            </a:r>
            <a:r>
              <a:rPr sz="2200" spc="-1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999999"/>
                </a:solidFill>
                <a:latin typeface="Arial"/>
                <a:cs typeface="Arial"/>
              </a:rPr>
              <a:t>constraints</a:t>
            </a:r>
            <a:endParaRPr sz="2200">
              <a:latin typeface="Arial"/>
              <a:cs typeface="Arial"/>
            </a:endParaRPr>
          </a:p>
          <a:p>
            <a:pPr marL="1009650" lvl="1" indent="-365125">
              <a:lnSpc>
                <a:spcPct val="100000"/>
              </a:lnSpc>
              <a:spcBef>
                <a:spcPts val="525"/>
              </a:spcBef>
              <a:buChar char="–"/>
              <a:tabLst>
                <a:tab pos="1009650" algn="l"/>
                <a:tab pos="1010285" algn="l"/>
              </a:tabLst>
            </a:pPr>
            <a:r>
              <a:rPr sz="2200" spc="-5" dirty="0">
                <a:solidFill>
                  <a:srgbClr val="999999"/>
                </a:solidFill>
                <a:latin typeface="Arial"/>
                <a:cs typeface="Arial"/>
              </a:rPr>
              <a:t>Enabling and disabling </a:t>
            </a:r>
            <a:r>
              <a:rPr sz="2200" dirty="0">
                <a:solidFill>
                  <a:srgbClr val="999999"/>
                </a:solidFill>
                <a:latin typeface="Arial"/>
                <a:cs typeface="Arial"/>
              </a:rPr>
              <a:t>a</a:t>
            </a:r>
            <a:r>
              <a:rPr sz="2200" spc="-1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999999"/>
                </a:solidFill>
                <a:latin typeface="Arial"/>
                <a:cs typeface="Arial"/>
              </a:rPr>
              <a:t>constraint</a:t>
            </a:r>
            <a:endParaRPr sz="22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585"/>
              </a:spcBef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Creating</a:t>
            </a:r>
            <a:r>
              <a:rPr sz="240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indexes:</a:t>
            </a:r>
            <a:endParaRPr sz="2400">
              <a:latin typeface="Arial"/>
              <a:cs typeface="Arial"/>
            </a:endParaRPr>
          </a:p>
          <a:p>
            <a:pPr marL="1009650" lvl="1" indent="-365125">
              <a:lnSpc>
                <a:spcPct val="100000"/>
              </a:lnSpc>
              <a:spcBef>
                <a:spcPts val="375"/>
              </a:spcBef>
              <a:buChar char="–"/>
              <a:tabLst>
                <a:tab pos="1009650" algn="l"/>
                <a:tab pos="1010285" algn="l"/>
              </a:tabLst>
            </a:pPr>
            <a:r>
              <a:rPr sz="2200" spc="-5" dirty="0">
                <a:solidFill>
                  <a:srgbClr val="999999"/>
                </a:solidFill>
                <a:latin typeface="Arial"/>
                <a:cs typeface="Arial"/>
              </a:rPr>
              <a:t>Using the</a:t>
            </a:r>
            <a:r>
              <a:rPr sz="2200" spc="-1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999999"/>
                </a:solidFill>
                <a:latin typeface="Courier New"/>
                <a:cs typeface="Courier New"/>
              </a:rPr>
              <a:t>CREATE</a:t>
            </a:r>
            <a:r>
              <a:rPr sz="2200" spc="-710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999999"/>
                </a:solidFill>
                <a:latin typeface="Courier New"/>
                <a:cs typeface="Courier New"/>
              </a:rPr>
              <a:t>TABLE</a:t>
            </a:r>
            <a:r>
              <a:rPr sz="2200" spc="-720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999999"/>
                </a:solidFill>
                <a:latin typeface="Arial"/>
                <a:cs typeface="Arial"/>
              </a:rPr>
              <a:t>statement</a:t>
            </a:r>
            <a:endParaRPr sz="2200">
              <a:latin typeface="Arial"/>
              <a:cs typeface="Arial"/>
            </a:endParaRPr>
          </a:p>
          <a:p>
            <a:pPr marL="1009650" lvl="1" indent="-365125">
              <a:lnSpc>
                <a:spcPct val="100000"/>
              </a:lnSpc>
              <a:spcBef>
                <a:spcPts val="690"/>
              </a:spcBef>
              <a:buChar char="–"/>
              <a:tabLst>
                <a:tab pos="1009650" algn="l"/>
                <a:tab pos="1010285" algn="l"/>
              </a:tabLst>
            </a:pPr>
            <a:r>
              <a:rPr sz="2200" spc="-5" dirty="0">
                <a:solidFill>
                  <a:srgbClr val="999999"/>
                </a:solidFill>
                <a:latin typeface="Arial"/>
                <a:cs typeface="Arial"/>
              </a:rPr>
              <a:t>Creating function-based</a:t>
            </a:r>
            <a:r>
              <a:rPr sz="2200" spc="-1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999999"/>
                </a:solidFill>
                <a:latin typeface="Arial"/>
                <a:cs typeface="Arial"/>
              </a:rPr>
              <a:t>indexes</a:t>
            </a:r>
            <a:endParaRPr sz="2200">
              <a:latin typeface="Arial"/>
              <a:cs typeface="Arial"/>
            </a:endParaRPr>
          </a:p>
          <a:p>
            <a:pPr marL="1009650" lvl="1" indent="-365125">
              <a:lnSpc>
                <a:spcPct val="100000"/>
              </a:lnSpc>
              <a:spcBef>
                <a:spcPts val="520"/>
              </a:spcBef>
              <a:buChar char="–"/>
              <a:tabLst>
                <a:tab pos="1009650" algn="l"/>
                <a:tab pos="1010285" algn="l"/>
              </a:tabLst>
            </a:pPr>
            <a:r>
              <a:rPr sz="2200" spc="-5" dirty="0">
                <a:solidFill>
                  <a:srgbClr val="999999"/>
                </a:solidFill>
                <a:latin typeface="Arial"/>
                <a:cs typeface="Arial"/>
              </a:rPr>
              <a:t>Removing an</a:t>
            </a:r>
            <a:r>
              <a:rPr sz="220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999999"/>
                </a:solidFill>
                <a:latin typeface="Arial"/>
                <a:cs typeface="Arial"/>
              </a:rPr>
              <a:t>index</a:t>
            </a:r>
            <a:endParaRPr sz="22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585"/>
              </a:spcBef>
              <a:buClr>
                <a:srgbClr val="FF0000"/>
              </a:buClr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latin typeface="Arial"/>
                <a:cs typeface="Arial"/>
              </a:rPr>
              <a:t>Performing flashback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operations</a:t>
            </a:r>
            <a:endParaRPr sz="24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595"/>
              </a:spcBef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Creating and using temporary</a:t>
            </a:r>
            <a:r>
              <a:rPr sz="2400" spc="2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tables</a:t>
            </a:r>
            <a:endParaRPr sz="24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600"/>
              </a:spcBef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Creating and using external</a:t>
            </a:r>
            <a:r>
              <a:rPr sz="240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tables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64479" y="5878829"/>
            <a:ext cx="1140460" cy="0"/>
          </a:xfrm>
          <a:custGeom>
            <a:avLst/>
            <a:gdLst/>
            <a:ahLst/>
            <a:cxnLst/>
            <a:rect l="l" t="t" r="r" b="b"/>
            <a:pathLst>
              <a:path w="1140459">
                <a:moveTo>
                  <a:pt x="0" y="0"/>
                </a:moveTo>
                <a:lnTo>
                  <a:pt x="1139952" y="0"/>
                </a:lnTo>
              </a:path>
            </a:pathLst>
          </a:custGeom>
          <a:ln w="31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02907" y="5827776"/>
            <a:ext cx="102870" cy="102870"/>
          </a:xfrm>
          <a:custGeom>
            <a:avLst/>
            <a:gdLst/>
            <a:ahLst/>
            <a:cxnLst/>
            <a:rect l="l" t="t" r="r" b="b"/>
            <a:pathLst>
              <a:path w="102870" h="102870">
                <a:moveTo>
                  <a:pt x="102870" y="51053"/>
                </a:moveTo>
                <a:lnTo>
                  <a:pt x="0" y="0"/>
                </a:lnTo>
                <a:lnTo>
                  <a:pt x="0" y="102869"/>
                </a:lnTo>
                <a:lnTo>
                  <a:pt x="102870" y="51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81477" y="5316473"/>
            <a:ext cx="1111250" cy="0"/>
          </a:xfrm>
          <a:custGeom>
            <a:avLst/>
            <a:gdLst/>
            <a:ahLst/>
            <a:cxnLst/>
            <a:rect l="l" t="t" r="r" b="b"/>
            <a:pathLst>
              <a:path w="1111250">
                <a:moveTo>
                  <a:pt x="0" y="0"/>
                </a:moveTo>
                <a:lnTo>
                  <a:pt x="1110996" y="0"/>
                </a:lnTo>
              </a:path>
            </a:pathLst>
          </a:custGeom>
          <a:ln w="31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90950" y="5265420"/>
            <a:ext cx="104139" cy="102870"/>
          </a:xfrm>
          <a:custGeom>
            <a:avLst/>
            <a:gdLst/>
            <a:ahLst/>
            <a:cxnLst/>
            <a:rect l="l" t="t" r="r" b="b"/>
            <a:pathLst>
              <a:path w="104139" h="102870">
                <a:moveTo>
                  <a:pt x="103632" y="51053"/>
                </a:moveTo>
                <a:lnTo>
                  <a:pt x="0" y="0"/>
                </a:lnTo>
                <a:lnTo>
                  <a:pt x="0" y="102869"/>
                </a:lnTo>
                <a:lnTo>
                  <a:pt x="103632" y="51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84170" y="6254496"/>
            <a:ext cx="908685" cy="0"/>
          </a:xfrm>
          <a:custGeom>
            <a:avLst/>
            <a:gdLst/>
            <a:ahLst/>
            <a:cxnLst/>
            <a:rect l="l" t="t" r="r" b="b"/>
            <a:pathLst>
              <a:path w="908685">
                <a:moveTo>
                  <a:pt x="0" y="0"/>
                </a:moveTo>
                <a:lnTo>
                  <a:pt x="908303" y="0"/>
                </a:lnTo>
              </a:path>
            </a:pathLst>
          </a:custGeom>
          <a:ln w="31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90950" y="6203441"/>
            <a:ext cx="104139" cy="102870"/>
          </a:xfrm>
          <a:custGeom>
            <a:avLst/>
            <a:gdLst/>
            <a:ahLst/>
            <a:cxnLst/>
            <a:rect l="l" t="t" r="r" b="b"/>
            <a:pathLst>
              <a:path w="104139" h="102870">
                <a:moveTo>
                  <a:pt x="103632" y="51815"/>
                </a:moveTo>
                <a:lnTo>
                  <a:pt x="0" y="0"/>
                </a:lnTo>
                <a:lnTo>
                  <a:pt x="0" y="102869"/>
                </a:lnTo>
                <a:lnTo>
                  <a:pt x="103632" y="518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504185" y="563371"/>
            <a:ext cx="5040630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>
                <a:latin typeface="Courier New"/>
                <a:cs typeface="Courier New"/>
              </a:rPr>
              <a:t>FLASHBACK</a:t>
            </a:r>
            <a:r>
              <a:rPr spc="-940" dirty="0">
                <a:latin typeface="Courier New"/>
                <a:cs typeface="Courier New"/>
              </a:rPr>
              <a:t> </a:t>
            </a:r>
            <a:r>
              <a:rPr spc="5" dirty="0">
                <a:latin typeface="Courier New"/>
                <a:cs typeface="Courier New"/>
              </a:rPr>
              <a:t>TABLE</a:t>
            </a:r>
            <a:r>
              <a:rPr spc="-940" dirty="0">
                <a:latin typeface="Courier New"/>
                <a:cs typeface="Courier New"/>
              </a:rPr>
              <a:t> </a:t>
            </a:r>
            <a:r>
              <a:rPr spc="5" dirty="0"/>
              <a:t>Statement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10235" marR="333375" indent="-506730">
              <a:lnSpc>
                <a:spcPct val="100800"/>
              </a:lnSpc>
              <a:spcBef>
                <a:spcPts val="95"/>
              </a:spcBef>
              <a:buClr>
                <a:srgbClr val="FF0000"/>
              </a:buClr>
              <a:buChar char="•"/>
              <a:tabLst>
                <a:tab pos="610870" algn="l"/>
                <a:tab pos="611505" algn="l"/>
              </a:tabLst>
            </a:pPr>
            <a:r>
              <a:rPr spc="5" dirty="0"/>
              <a:t>Enables you to recover tables to a specified point in time  with a single</a:t>
            </a:r>
            <a:r>
              <a:rPr dirty="0"/>
              <a:t> </a:t>
            </a:r>
            <a:r>
              <a:rPr spc="5" dirty="0"/>
              <a:t>statement</a:t>
            </a:r>
          </a:p>
          <a:p>
            <a:pPr marL="610235" marR="591820" indent="-506730">
              <a:lnSpc>
                <a:spcPct val="100800"/>
              </a:lnSpc>
              <a:spcBef>
                <a:spcPts val="575"/>
              </a:spcBef>
              <a:buClr>
                <a:srgbClr val="FF0000"/>
              </a:buClr>
              <a:buChar char="•"/>
              <a:tabLst>
                <a:tab pos="610870" algn="l"/>
                <a:tab pos="611505" algn="l"/>
              </a:tabLst>
            </a:pPr>
            <a:r>
              <a:rPr spc="5" dirty="0"/>
              <a:t>Restores table data along with associated indexes and  constraints</a:t>
            </a:r>
          </a:p>
          <a:p>
            <a:pPr marL="610235" marR="5080" indent="-506730">
              <a:lnSpc>
                <a:spcPct val="100800"/>
              </a:lnSpc>
              <a:spcBef>
                <a:spcPts val="570"/>
              </a:spcBef>
              <a:buClr>
                <a:srgbClr val="FF0000"/>
              </a:buClr>
              <a:buChar char="•"/>
              <a:tabLst>
                <a:tab pos="610870" algn="l"/>
                <a:tab pos="611505" algn="l"/>
              </a:tabLst>
            </a:pPr>
            <a:r>
              <a:rPr spc="5" dirty="0"/>
              <a:t>Enables you to revert the table and its contents to a certain  point in time or system change number</a:t>
            </a:r>
            <a:r>
              <a:rPr spc="50" dirty="0"/>
              <a:t> </a:t>
            </a:r>
            <a:r>
              <a:rPr spc="5" dirty="0"/>
              <a:t>(SCN)</a:t>
            </a:r>
          </a:p>
        </p:txBody>
      </p:sp>
      <p:sp>
        <p:nvSpPr>
          <p:cNvPr id="10" name="object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04238" y="4699253"/>
            <a:ext cx="1008888" cy="10965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004060" y="6028944"/>
            <a:ext cx="880110" cy="393700"/>
          </a:xfrm>
          <a:prstGeom prst="rect">
            <a:avLst/>
          </a:prstGeom>
          <a:solidFill>
            <a:srgbClr val="339AFF"/>
          </a:solidFill>
          <a:ln w="31241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173990">
              <a:lnSpc>
                <a:spcPct val="100000"/>
              </a:lnSpc>
              <a:spcBef>
                <a:spcPts val="330"/>
              </a:spcBef>
            </a:pPr>
            <a:r>
              <a:rPr sz="1950" b="1" spc="15" dirty="0">
                <a:latin typeface="Arial"/>
                <a:cs typeface="Arial"/>
              </a:rPr>
              <a:t>SCN</a:t>
            </a:r>
            <a:endParaRPr sz="1950">
              <a:latin typeface="Arial"/>
              <a:cs typeface="Arial"/>
            </a:endParaRPr>
          </a:p>
        </p:txBody>
      </p:sp>
      <p:sp>
        <p:nvSpPr>
          <p:cNvPr id="12" name="object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99738" y="4718303"/>
            <a:ext cx="4049267" cy="17899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0" dirty="0"/>
              <a:t>2 </a:t>
            </a:r>
            <a:r>
              <a:rPr spc="5" dirty="0"/>
              <a:t>-</a:t>
            </a:r>
            <a:r>
              <a:rPr spc="-80" dirty="0"/>
              <a:t> </a:t>
            </a:r>
            <a:r>
              <a:rPr spc="10" dirty="0"/>
              <a:t>33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8615" y="589280"/>
            <a:ext cx="2731770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Lesson</a:t>
            </a:r>
            <a:r>
              <a:rPr spc="-55" dirty="0"/>
              <a:t> </a:t>
            </a:r>
            <a:r>
              <a:rPr dirty="0"/>
              <a:t>Agenda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0799" y="7434206"/>
            <a:ext cx="374015" cy="21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z="1300" spc="10" dirty="0">
                <a:latin typeface="Arial"/>
                <a:cs typeface="Arial"/>
              </a:rPr>
              <a:t>2 </a:t>
            </a:r>
            <a:r>
              <a:rPr sz="1300" spc="5" dirty="0">
                <a:latin typeface="Arial"/>
                <a:cs typeface="Arial"/>
              </a:rPr>
              <a:t>-</a:t>
            </a:r>
            <a:r>
              <a:rPr sz="1300" spc="-80" dirty="0">
                <a:latin typeface="Arial"/>
                <a:cs typeface="Arial"/>
              </a:rPr>
              <a:t> </a:t>
            </a:r>
            <a:fld id="{81D60167-4931-47E6-BA6A-407CBD079E47}" type="slidenum">
              <a:rPr sz="1300" spc="10" dirty="0">
                <a:latin typeface="Arial"/>
                <a:cs typeface="Arial"/>
              </a:rPr>
              <a:t>3</a:t>
            </a:fld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6544" y="1655760"/>
            <a:ext cx="7994650" cy="54267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8795" marR="5080" indent="-506730">
              <a:lnSpc>
                <a:spcPct val="106900"/>
              </a:lnSpc>
              <a:spcBef>
                <a:spcPts val="95"/>
              </a:spcBef>
              <a:buClr>
                <a:srgbClr val="FF0000"/>
              </a:buClr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latin typeface="Arial"/>
                <a:cs typeface="Arial"/>
              </a:rPr>
              <a:t>Using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the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10" dirty="0">
                <a:latin typeface="Courier New"/>
                <a:cs typeface="Courier New"/>
              </a:rPr>
              <a:t>ALTER</a:t>
            </a:r>
            <a:r>
              <a:rPr sz="2400" spc="-760" dirty="0">
                <a:latin typeface="Courier New"/>
                <a:cs typeface="Courier New"/>
              </a:rPr>
              <a:t> </a:t>
            </a:r>
            <a:r>
              <a:rPr sz="2400" spc="10" dirty="0">
                <a:latin typeface="Courier New"/>
                <a:cs typeface="Courier New"/>
              </a:rPr>
              <a:t>TABLE</a:t>
            </a:r>
            <a:r>
              <a:rPr sz="2400" spc="-755" dirty="0">
                <a:latin typeface="Courier New"/>
                <a:cs typeface="Courier New"/>
              </a:rPr>
              <a:t> </a:t>
            </a:r>
            <a:r>
              <a:rPr sz="2400" spc="5" dirty="0">
                <a:latin typeface="Arial"/>
                <a:cs typeface="Arial"/>
              </a:rPr>
              <a:t>statement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to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add,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modify,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and  drop 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column</a:t>
            </a:r>
            <a:endParaRPr sz="24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600"/>
              </a:spcBef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Managing constraints:</a:t>
            </a:r>
            <a:endParaRPr sz="2400">
              <a:latin typeface="Arial"/>
              <a:cs typeface="Arial"/>
            </a:endParaRPr>
          </a:p>
          <a:p>
            <a:pPr marL="1009650" lvl="1" indent="-365125">
              <a:lnSpc>
                <a:spcPct val="100000"/>
              </a:lnSpc>
              <a:spcBef>
                <a:spcPts val="535"/>
              </a:spcBef>
              <a:buChar char="–"/>
              <a:tabLst>
                <a:tab pos="1009650" algn="l"/>
                <a:tab pos="1010285" algn="l"/>
              </a:tabLst>
            </a:pPr>
            <a:r>
              <a:rPr sz="2200" spc="-5" dirty="0">
                <a:solidFill>
                  <a:srgbClr val="999999"/>
                </a:solidFill>
                <a:latin typeface="Arial"/>
                <a:cs typeface="Arial"/>
              </a:rPr>
              <a:t>Adding and dropping </a:t>
            </a:r>
            <a:r>
              <a:rPr sz="2200" dirty="0">
                <a:solidFill>
                  <a:srgbClr val="999999"/>
                </a:solidFill>
                <a:latin typeface="Arial"/>
                <a:cs typeface="Arial"/>
              </a:rPr>
              <a:t>a</a:t>
            </a:r>
            <a:r>
              <a:rPr sz="2200" spc="-2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999999"/>
                </a:solidFill>
                <a:latin typeface="Arial"/>
                <a:cs typeface="Arial"/>
              </a:rPr>
              <a:t>constraint</a:t>
            </a:r>
            <a:endParaRPr sz="2200">
              <a:latin typeface="Arial"/>
              <a:cs typeface="Arial"/>
            </a:endParaRPr>
          </a:p>
          <a:p>
            <a:pPr marL="1009650" lvl="1" indent="-365125">
              <a:lnSpc>
                <a:spcPct val="100000"/>
              </a:lnSpc>
              <a:spcBef>
                <a:spcPts val="520"/>
              </a:spcBef>
              <a:buChar char="–"/>
              <a:tabLst>
                <a:tab pos="1009650" algn="l"/>
                <a:tab pos="1010285" algn="l"/>
              </a:tabLst>
            </a:pPr>
            <a:r>
              <a:rPr sz="2200" spc="-5" dirty="0">
                <a:solidFill>
                  <a:srgbClr val="999999"/>
                </a:solidFill>
                <a:latin typeface="Arial"/>
                <a:cs typeface="Arial"/>
              </a:rPr>
              <a:t>Deferring</a:t>
            </a:r>
            <a:r>
              <a:rPr sz="2200" spc="-1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999999"/>
                </a:solidFill>
                <a:latin typeface="Arial"/>
                <a:cs typeface="Arial"/>
              </a:rPr>
              <a:t>constraints</a:t>
            </a:r>
            <a:endParaRPr sz="2200">
              <a:latin typeface="Arial"/>
              <a:cs typeface="Arial"/>
            </a:endParaRPr>
          </a:p>
          <a:p>
            <a:pPr marL="1009650" lvl="1" indent="-365125">
              <a:lnSpc>
                <a:spcPct val="100000"/>
              </a:lnSpc>
              <a:spcBef>
                <a:spcPts val="525"/>
              </a:spcBef>
              <a:buChar char="–"/>
              <a:tabLst>
                <a:tab pos="1009650" algn="l"/>
                <a:tab pos="1010285" algn="l"/>
              </a:tabLst>
            </a:pPr>
            <a:r>
              <a:rPr sz="2200" spc="-5" dirty="0">
                <a:solidFill>
                  <a:srgbClr val="999999"/>
                </a:solidFill>
                <a:latin typeface="Arial"/>
                <a:cs typeface="Arial"/>
              </a:rPr>
              <a:t>Enabling and disabling </a:t>
            </a:r>
            <a:r>
              <a:rPr sz="2200" dirty="0">
                <a:solidFill>
                  <a:srgbClr val="999999"/>
                </a:solidFill>
                <a:latin typeface="Arial"/>
                <a:cs typeface="Arial"/>
              </a:rPr>
              <a:t>a</a:t>
            </a:r>
            <a:r>
              <a:rPr sz="2200" spc="-1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999999"/>
                </a:solidFill>
                <a:latin typeface="Arial"/>
                <a:cs typeface="Arial"/>
              </a:rPr>
              <a:t>constraint</a:t>
            </a:r>
            <a:endParaRPr sz="22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585"/>
              </a:spcBef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Creating</a:t>
            </a:r>
            <a:r>
              <a:rPr sz="240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indexes:</a:t>
            </a:r>
            <a:endParaRPr sz="2400">
              <a:latin typeface="Arial"/>
              <a:cs typeface="Arial"/>
            </a:endParaRPr>
          </a:p>
          <a:p>
            <a:pPr marL="1009650" lvl="1" indent="-365125">
              <a:lnSpc>
                <a:spcPct val="100000"/>
              </a:lnSpc>
              <a:spcBef>
                <a:spcPts val="375"/>
              </a:spcBef>
              <a:buChar char="–"/>
              <a:tabLst>
                <a:tab pos="1009650" algn="l"/>
                <a:tab pos="1010285" algn="l"/>
              </a:tabLst>
            </a:pPr>
            <a:r>
              <a:rPr sz="2200" spc="-5" dirty="0">
                <a:solidFill>
                  <a:srgbClr val="999999"/>
                </a:solidFill>
                <a:latin typeface="Arial"/>
                <a:cs typeface="Arial"/>
              </a:rPr>
              <a:t>Using the</a:t>
            </a:r>
            <a:r>
              <a:rPr sz="2200" spc="-1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999999"/>
                </a:solidFill>
                <a:latin typeface="Courier New"/>
                <a:cs typeface="Courier New"/>
              </a:rPr>
              <a:t>CREATE</a:t>
            </a:r>
            <a:r>
              <a:rPr sz="2200" spc="-710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999999"/>
                </a:solidFill>
                <a:latin typeface="Courier New"/>
                <a:cs typeface="Courier New"/>
              </a:rPr>
              <a:t>TABLE</a:t>
            </a:r>
            <a:r>
              <a:rPr sz="2200" spc="-720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999999"/>
                </a:solidFill>
                <a:latin typeface="Arial"/>
                <a:cs typeface="Arial"/>
              </a:rPr>
              <a:t>statement</a:t>
            </a:r>
            <a:endParaRPr sz="2200">
              <a:latin typeface="Arial"/>
              <a:cs typeface="Arial"/>
            </a:endParaRPr>
          </a:p>
          <a:p>
            <a:pPr marL="1009650" lvl="1" indent="-365125">
              <a:lnSpc>
                <a:spcPct val="100000"/>
              </a:lnSpc>
              <a:spcBef>
                <a:spcPts val="690"/>
              </a:spcBef>
              <a:buChar char="–"/>
              <a:tabLst>
                <a:tab pos="1009650" algn="l"/>
                <a:tab pos="1010285" algn="l"/>
              </a:tabLst>
            </a:pPr>
            <a:r>
              <a:rPr sz="2200" spc="-5" dirty="0">
                <a:solidFill>
                  <a:srgbClr val="999999"/>
                </a:solidFill>
                <a:latin typeface="Arial"/>
                <a:cs typeface="Arial"/>
              </a:rPr>
              <a:t>Creating function-based</a:t>
            </a:r>
            <a:r>
              <a:rPr sz="2200" spc="-1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999999"/>
                </a:solidFill>
                <a:latin typeface="Arial"/>
                <a:cs typeface="Arial"/>
              </a:rPr>
              <a:t>indexes</a:t>
            </a:r>
            <a:endParaRPr sz="2200">
              <a:latin typeface="Arial"/>
              <a:cs typeface="Arial"/>
            </a:endParaRPr>
          </a:p>
          <a:p>
            <a:pPr marL="1009650" lvl="1" indent="-365125">
              <a:lnSpc>
                <a:spcPct val="100000"/>
              </a:lnSpc>
              <a:spcBef>
                <a:spcPts val="520"/>
              </a:spcBef>
              <a:buChar char="–"/>
              <a:tabLst>
                <a:tab pos="1009650" algn="l"/>
                <a:tab pos="1010285" algn="l"/>
              </a:tabLst>
            </a:pPr>
            <a:r>
              <a:rPr sz="2200" spc="-5" dirty="0">
                <a:solidFill>
                  <a:srgbClr val="999999"/>
                </a:solidFill>
                <a:latin typeface="Arial"/>
                <a:cs typeface="Arial"/>
              </a:rPr>
              <a:t>Removing an</a:t>
            </a:r>
            <a:r>
              <a:rPr sz="220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999999"/>
                </a:solidFill>
                <a:latin typeface="Arial"/>
                <a:cs typeface="Arial"/>
              </a:rPr>
              <a:t>index</a:t>
            </a:r>
            <a:endParaRPr sz="22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585"/>
              </a:spcBef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Performing flashback</a:t>
            </a:r>
            <a:r>
              <a:rPr sz="2400" spc="1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operations</a:t>
            </a:r>
            <a:endParaRPr sz="24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595"/>
              </a:spcBef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Creating and using temporary</a:t>
            </a:r>
            <a:r>
              <a:rPr sz="2400" spc="2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tables</a:t>
            </a:r>
            <a:endParaRPr sz="24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600"/>
              </a:spcBef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Creating and using external</a:t>
            </a:r>
            <a:r>
              <a:rPr sz="240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tables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4185" y="563371"/>
            <a:ext cx="5040630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>
                <a:latin typeface="Courier New"/>
                <a:cs typeface="Courier New"/>
              </a:rPr>
              <a:t>FLASHBACK</a:t>
            </a:r>
            <a:r>
              <a:rPr spc="-940" dirty="0">
                <a:latin typeface="Courier New"/>
                <a:cs typeface="Courier New"/>
              </a:rPr>
              <a:t> </a:t>
            </a:r>
            <a:r>
              <a:rPr spc="5" dirty="0">
                <a:latin typeface="Courier New"/>
                <a:cs typeface="Courier New"/>
              </a:rPr>
              <a:t>TABLE</a:t>
            </a:r>
            <a:r>
              <a:rPr spc="-940" dirty="0">
                <a:latin typeface="Courier New"/>
                <a:cs typeface="Courier New"/>
              </a:rPr>
              <a:t> </a:t>
            </a:r>
            <a:r>
              <a:rPr spc="5" dirty="0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6544" y="1625470"/>
            <a:ext cx="7524750" cy="211645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518795" indent="-506730">
              <a:lnSpc>
                <a:spcPct val="100000"/>
              </a:lnSpc>
              <a:spcBef>
                <a:spcPts val="705"/>
              </a:spcBef>
              <a:buClr>
                <a:srgbClr val="FF0000"/>
              </a:buClr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latin typeface="Arial"/>
                <a:cs typeface="Arial"/>
              </a:rPr>
              <a:t>Repair tool for accidental table modifications</a:t>
            </a:r>
            <a:endParaRPr sz="2400">
              <a:latin typeface="Arial"/>
              <a:cs typeface="Arial"/>
            </a:endParaRPr>
          </a:p>
          <a:p>
            <a:pPr marL="1009650" lvl="1" indent="-365125">
              <a:lnSpc>
                <a:spcPct val="100000"/>
              </a:lnSpc>
              <a:spcBef>
                <a:spcPts val="545"/>
              </a:spcBef>
              <a:buClr>
                <a:srgbClr val="FF0000"/>
              </a:buClr>
              <a:buChar char="–"/>
              <a:tabLst>
                <a:tab pos="1009650" algn="l"/>
                <a:tab pos="1010285" algn="l"/>
              </a:tabLst>
            </a:pPr>
            <a:r>
              <a:rPr sz="2200" spc="-5" dirty="0">
                <a:latin typeface="Arial"/>
                <a:cs typeface="Arial"/>
              </a:rPr>
              <a:t>Restores </a:t>
            </a:r>
            <a:r>
              <a:rPr sz="2200" dirty="0">
                <a:latin typeface="Arial"/>
                <a:cs typeface="Arial"/>
              </a:rPr>
              <a:t>a </a:t>
            </a:r>
            <a:r>
              <a:rPr sz="2200" spc="-10" dirty="0">
                <a:latin typeface="Arial"/>
                <a:cs typeface="Arial"/>
              </a:rPr>
              <a:t>table </a:t>
            </a:r>
            <a:r>
              <a:rPr sz="2200" spc="-5" dirty="0">
                <a:latin typeface="Arial"/>
                <a:cs typeface="Arial"/>
              </a:rPr>
              <a:t>to an earlier point in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time</a:t>
            </a:r>
            <a:endParaRPr sz="2200">
              <a:latin typeface="Arial"/>
              <a:cs typeface="Arial"/>
            </a:endParaRPr>
          </a:p>
          <a:p>
            <a:pPr marL="1009650" lvl="1" indent="-365125">
              <a:lnSpc>
                <a:spcPct val="100000"/>
              </a:lnSpc>
              <a:spcBef>
                <a:spcPts val="520"/>
              </a:spcBef>
              <a:buClr>
                <a:srgbClr val="FF0000"/>
              </a:buClr>
              <a:buChar char="–"/>
              <a:tabLst>
                <a:tab pos="1009650" algn="l"/>
                <a:tab pos="1010285" algn="l"/>
              </a:tabLst>
            </a:pPr>
            <a:r>
              <a:rPr sz="2200" spc="-5" dirty="0">
                <a:latin typeface="Arial"/>
                <a:cs typeface="Arial"/>
              </a:rPr>
              <a:t>Benefits: Ease of use, availability, and fast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execution</a:t>
            </a:r>
            <a:endParaRPr sz="2200">
              <a:latin typeface="Arial"/>
              <a:cs typeface="Arial"/>
            </a:endParaRPr>
          </a:p>
          <a:p>
            <a:pPr marL="1009650" lvl="1" indent="-365125">
              <a:lnSpc>
                <a:spcPct val="100000"/>
              </a:lnSpc>
              <a:spcBef>
                <a:spcPts val="520"/>
              </a:spcBef>
              <a:buClr>
                <a:srgbClr val="FF0000"/>
              </a:buClr>
              <a:buChar char="–"/>
              <a:tabLst>
                <a:tab pos="1009650" algn="l"/>
                <a:tab pos="1010285" algn="l"/>
              </a:tabLst>
            </a:pPr>
            <a:r>
              <a:rPr sz="2200" spc="-5" dirty="0">
                <a:latin typeface="Arial"/>
                <a:cs typeface="Arial"/>
              </a:rPr>
              <a:t>Is performed in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place</a:t>
            </a:r>
            <a:endParaRPr sz="22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590"/>
              </a:spcBef>
              <a:buClr>
                <a:srgbClr val="FF0000"/>
              </a:buClr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latin typeface="Arial"/>
                <a:cs typeface="Arial"/>
              </a:rPr>
              <a:t>Syntax: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4463" y="3938015"/>
            <a:ext cx="6963409" cy="1373505"/>
          </a:xfrm>
          <a:custGeom>
            <a:avLst/>
            <a:gdLst/>
            <a:ahLst/>
            <a:cxnLst/>
            <a:rect l="l" t="t" r="r" b="b"/>
            <a:pathLst>
              <a:path w="6963409" h="1373504">
                <a:moveTo>
                  <a:pt x="6963156" y="1373124"/>
                </a:moveTo>
                <a:lnTo>
                  <a:pt x="6963156" y="0"/>
                </a:lnTo>
                <a:lnTo>
                  <a:pt x="0" y="0"/>
                </a:lnTo>
                <a:lnTo>
                  <a:pt x="0" y="1373124"/>
                </a:lnTo>
                <a:lnTo>
                  <a:pt x="6963156" y="13731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64463" y="3938015"/>
            <a:ext cx="6963409" cy="1373505"/>
          </a:xfrm>
          <a:prstGeom prst="rect">
            <a:avLst/>
          </a:prstGeom>
          <a:ln w="31242">
            <a:solidFill>
              <a:srgbClr val="000000"/>
            </a:solidFill>
          </a:ln>
        </p:spPr>
        <p:txBody>
          <a:bodyPr vert="horz" wrap="square" lIns="0" tIns="52704" rIns="0" bIns="0" rtlCol="0">
            <a:spAutoFit/>
          </a:bodyPr>
          <a:lstStyle/>
          <a:p>
            <a:pPr marL="116839" marR="2184400">
              <a:lnSpc>
                <a:spcPct val="101499"/>
              </a:lnSpc>
              <a:spcBef>
                <a:spcPts val="414"/>
              </a:spcBef>
            </a:pPr>
            <a:r>
              <a:rPr sz="1950" b="1" spc="5" dirty="0">
                <a:latin typeface="Courier New"/>
                <a:cs typeface="Courier New"/>
              </a:rPr>
              <a:t>FLASHBACK TABLE[schema.]table[,  </a:t>
            </a:r>
            <a:r>
              <a:rPr sz="1950" b="1" spc="15" dirty="0">
                <a:latin typeface="Courier New"/>
                <a:cs typeface="Courier New"/>
              </a:rPr>
              <a:t>[ </a:t>
            </a:r>
            <a:r>
              <a:rPr sz="1950" b="1" spc="5" dirty="0">
                <a:latin typeface="Courier New"/>
                <a:cs typeface="Courier New"/>
              </a:rPr>
              <a:t>schema.]table</a:t>
            </a:r>
            <a:r>
              <a:rPr sz="1950" b="1" spc="-15" dirty="0">
                <a:latin typeface="Courier New"/>
                <a:cs typeface="Courier New"/>
              </a:rPr>
              <a:t> </a:t>
            </a:r>
            <a:r>
              <a:rPr sz="1950" b="1" spc="5" dirty="0">
                <a:latin typeface="Courier New"/>
                <a:cs typeface="Courier New"/>
              </a:rPr>
              <a:t>]...</a:t>
            </a:r>
            <a:endParaRPr sz="1950">
              <a:latin typeface="Courier New"/>
              <a:cs typeface="Courier New"/>
            </a:endParaRPr>
          </a:p>
          <a:p>
            <a:pPr marL="116839">
              <a:lnSpc>
                <a:spcPct val="100000"/>
              </a:lnSpc>
              <a:spcBef>
                <a:spcPts val="40"/>
              </a:spcBef>
            </a:pPr>
            <a:r>
              <a:rPr sz="1950" b="1" spc="10" dirty="0">
                <a:latin typeface="Courier New"/>
                <a:cs typeface="Courier New"/>
              </a:rPr>
              <a:t>TO </a:t>
            </a:r>
            <a:r>
              <a:rPr sz="1950" b="1" spc="15" dirty="0">
                <a:latin typeface="Courier New"/>
                <a:cs typeface="Courier New"/>
              </a:rPr>
              <a:t>{ </a:t>
            </a:r>
            <a:r>
              <a:rPr sz="1950" b="1" spc="5" dirty="0">
                <a:latin typeface="Courier New"/>
                <a:cs typeface="Courier New"/>
              </a:rPr>
              <a:t>TIMESTAMP </a:t>
            </a:r>
            <a:r>
              <a:rPr sz="1950" b="1" spc="15" dirty="0">
                <a:latin typeface="Courier New"/>
                <a:cs typeface="Courier New"/>
              </a:rPr>
              <a:t>| </a:t>
            </a:r>
            <a:r>
              <a:rPr sz="1950" b="1" spc="10" dirty="0">
                <a:latin typeface="Courier New"/>
                <a:cs typeface="Courier New"/>
              </a:rPr>
              <a:t>SCN </a:t>
            </a:r>
            <a:r>
              <a:rPr sz="1950" b="1" spc="15" dirty="0">
                <a:latin typeface="Courier New"/>
                <a:cs typeface="Courier New"/>
              </a:rPr>
              <a:t>}</a:t>
            </a:r>
            <a:r>
              <a:rPr sz="1950" b="1" spc="-35" dirty="0">
                <a:latin typeface="Courier New"/>
                <a:cs typeface="Courier New"/>
              </a:rPr>
              <a:t> </a:t>
            </a:r>
            <a:r>
              <a:rPr sz="1950" b="1" spc="5" dirty="0">
                <a:latin typeface="Courier New"/>
                <a:cs typeface="Courier New"/>
              </a:rPr>
              <a:t>expr</a:t>
            </a:r>
            <a:endParaRPr sz="1950">
              <a:latin typeface="Courier New"/>
              <a:cs typeface="Courier New"/>
            </a:endParaRPr>
          </a:p>
          <a:p>
            <a:pPr marL="116839">
              <a:lnSpc>
                <a:spcPct val="100000"/>
              </a:lnSpc>
              <a:spcBef>
                <a:spcPts val="35"/>
              </a:spcBef>
            </a:pPr>
            <a:r>
              <a:rPr sz="1950" b="1" spc="15" dirty="0">
                <a:latin typeface="Courier New"/>
                <a:cs typeface="Courier New"/>
              </a:rPr>
              <a:t>[ { </a:t>
            </a:r>
            <a:r>
              <a:rPr sz="1950" b="1" spc="5" dirty="0">
                <a:latin typeface="Courier New"/>
                <a:cs typeface="Courier New"/>
              </a:rPr>
              <a:t>ENABLE </a:t>
            </a:r>
            <a:r>
              <a:rPr sz="1950" b="1" spc="15" dirty="0">
                <a:latin typeface="Courier New"/>
                <a:cs typeface="Courier New"/>
              </a:rPr>
              <a:t>| </a:t>
            </a:r>
            <a:r>
              <a:rPr sz="1950" b="1" spc="5" dirty="0">
                <a:latin typeface="Courier New"/>
                <a:cs typeface="Courier New"/>
              </a:rPr>
              <a:t>DISABLE </a:t>
            </a:r>
            <a:r>
              <a:rPr sz="1950" b="1" spc="15" dirty="0">
                <a:latin typeface="Courier New"/>
                <a:cs typeface="Courier New"/>
              </a:rPr>
              <a:t>} </a:t>
            </a:r>
            <a:r>
              <a:rPr sz="1950" b="1" spc="5" dirty="0">
                <a:latin typeface="Courier New"/>
                <a:cs typeface="Courier New"/>
              </a:rPr>
              <a:t>TRIGGERS</a:t>
            </a:r>
            <a:r>
              <a:rPr sz="1950" b="1" spc="-35" dirty="0">
                <a:latin typeface="Courier New"/>
                <a:cs typeface="Courier New"/>
              </a:rPr>
              <a:t> </a:t>
            </a:r>
            <a:r>
              <a:rPr sz="1950" b="1" spc="5" dirty="0">
                <a:latin typeface="Courier New"/>
                <a:cs typeface="Courier New"/>
              </a:rPr>
              <a:t>];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6" name="object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66488" y="4529328"/>
            <a:ext cx="4211573" cy="25587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0" dirty="0"/>
              <a:t>2 </a:t>
            </a:r>
            <a:r>
              <a:rPr spc="5" dirty="0"/>
              <a:t>-</a:t>
            </a:r>
            <a:r>
              <a:rPr spc="-80" dirty="0"/>
              <a:t> </a:t>
            </a:r>
            <a:r>
              <a:rPr spc="10" dirty="0"/>
              <a:t>34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6361" y="563371"/>
            <a:ext cx="6796405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Using</a:t>
            </a:r>
            <a:r>
              <a:rPr spc="-10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spc="5" dirty="0">
                <a:latin typeface="Courier New"/>
                <a:cs typeface="Courier New"/>
              </a:rPr>
              <a:t>FLASHBACK</a:t>
            </a:r>
            <a:r>
              <a:rPr spc="-925" dirty="0">
                <a:latin typeface="Courier New"/>
                <a:cs typeface="Courier New"/>
              </a:rPr>
              <a:t> </a:t>
            </a:r>
            <a:r>
              <a:rPr spc="5" dirty="0">
                <a:latin typeface="Courier New"/>
                <a:cs typeface="Courier New"/>
              </a:rPr>
              <a:t>TABLE</a:t>
            </a:r>
            <a:r>
              <a:rPr spc="-925" dirty="0">
                <a:latin typeface="Courier New"/>
                <a:cs typeface="Courier New"/>
              </a:rPr>
              <a:t> </a:t>
            </a:r>
            <a:r>
              <a:rPr spc="5" dirty="0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4463" y="2277617"/>
            <a:ext cx="8719185" cy="434340"/>
          </a:xfrm>
          <a:prstGeom prst="rect">
            <a:avLst/>
          </a:prstGeom>
          <a:solidFill>
            <a:srgbClr val="CCCCCC"/>
          </a:solidFill>
          <a:ln w="31242">
            <a:solidFill>
              <a:srgbClr val="000000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130"/>
              </a:spcBef>
            </a:pPr>
            <a:r>
              <a:rPr sz="2200" b="1" spc="-5" dirty="0">
                <a:latin typeface="Courier New"/>
                <a:cs typeface="Courier New"/>
              </a:rPr>
              <a:t>DROP TABLE</a:t>
            </a:r>
            <a:r>
              <a:rPr sz="2200" b="1" spc="-10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emp2;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9" name="object 9" descr="Table drop succeeded"/>
          <p:cNvSpPr/>
          <p:nvPr/>
        </p:nvSpPr>
        <p:spPr>
          <a:xfrm>
            <a:off x="669798" y="2795777"/>
            <a:ext cx="2916935" cy="2011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 descr="Table drop succeeded"/>
          <p:cNvSpPr/>
          <p:nvPr/>
        </p:nvSpPr>
        <p:spPr>
          <a:xfrm>
            <a:off x="664463" y="2790444"/>
            <a:ext cx="2927985" cy="212090"/>
          </a:xfrm>
          <a:custGeom>
            <a:avLst/>
            <a:gdLst/>
            <a:ahLst/>
            <a:cxnLst/>
            <a:rect l="l" t="t" r="r" b="b"/>
            <a:pathLst>
              <a:path w="2927985" h="212089">
                <a:moveTo>
                  <a:pt x="2927604" y="211836"/>
                </a:moveTo>
                <a:lnTo>
                  <a:pt x="2927604" y="0"/>
                </a:lnTo>
                <a:lnTo>
                  <a:pt x="0" y="0"/>
                </a:lnTo>
                <a:lnTo>
                  <a:pt x="0" y="211836"/>
                </a:lnTo>
                <a:lnTo>
                  <a:pt x="2927604" y="211836"/>
                </a:lnTo>
                <a:close/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64463" y="3367278"/>
            <a:ext cx="8719185" cy="802005"/>
          </a:xfrm>
          <a:prstGeom prst="rect">
            <a:avLst/>
          </a:prstGeom>
          <a:solidFill>
            <a:srgbClr val="CCCCCC"/>
          </a:solidFill>
          <a:ln w="31242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116839" marR="881380">
              <a:lnSpc>
                <a:spcPct val="100000"/>
              </a:lnSpc>
              <a:spcBef>
                <a:spcPts val="245"/>
              </a:spcBef>
            </a:pPr>
            <a:r>
              <a:rPr sz="2200" b="1" spc="-5" dirty="0">
                <a:latin typeface="Courier New"/>
                <a:cs typeface="Courier New"/>
              </a:rPr>
              <a:t>SELECT original_name, operation, droptime FROM  recyclebin;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1" name="object 11" descr="The table shows ORIGINAL_NAME, OPERATION, and DROPTIME"/>
          <p:cNvSpPr/>
          <p:nvPr/>
        </p:nvSpPr>
        <p:spPr>
          <a:xfrm>
            <a:off x="669798" y="4305300"/>
            <a:ext cx="3457955" cy="4297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58444" y="4755134"/>
            <a:ext cx="27686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30" dirty="0">
                <a:latin typeface="Arial"/>
                <a:cs typeface="Arial"/>
              </a:rPr>
              <a:t>…</a:t>
            </a:r>
            <a:endParaRPr sz="19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4463" y="5331714"/>
            <a:ext cx="8719185" cy="566420"/>
          </a:xfrm>
          <a:prstGeom prst="rect">
            <a:avLst/>
          </a:prstGeom>
          <a:solidFill>
            <a:srgbClr val="CCCCCC"/>
          </a:solidFill>
          <a:ln w="31242">
            <a:solidFill>
              <a:srgbClr val="000000"/>
            </a:solidFill>
          </a:ln>
        </p:spPr>
        <p:txBody>
          <a:bodyPr vert="horz" wrap="square" lIns="0" tIns="82550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650"/>
              </a:spcBef>
            </a:pPr>
            <a:r>
              <a:rPr sz="2200" b="1" spc="-5" dirty="0">
                <a:latin typeface="Courier New"/>
                <a:cs typeface="Courier New"/>
              </a:rPr>
              <a:t>FLASHBACK TABLE emp2 TO BEFORE</a:t>
            </a:r>
            <a:r>
              <a:rPr sz="2200" b="1" spc="-20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DROP;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" name="object 7" descr="Table flashback succeeded"/>
          <p:cNvSpPr/>
          <p:nvPr/>
        </p:nvSpPr>
        <p:spPr>
          <a:xfrm>
            <a:off x="753618" y="6065520"/>
            <a:ext cx="3218688" cy="2514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 descr="Table flashback succeeded"/>
          <p:cNvSpPr/>
          <p:nvPr/>
        </p:nvSpPr>
        <p:spPr>
          <a:xfrm>
            <a:off x="748283" y="6060185"/>
            <a:ext cx="3229610" cy="262255"/>
          </a:xfrm>
          <a:custGeom>
            <a:avLst/>
            <a:gdLst/>
            <a:ahLst/>
            <a:cxnLst/>
            <a:rect l="l" t="t" r="r" b="b"/>
            <a:pathLst>
              <a:path w="3229610" h="262254">
                <a:moveTo>
                  <a:pt x="3229356" y="262127"/>
                </a:moveTo>
                <a:lnTo>
                  <a:pt x="3229356" y="0"/>
                </a:lnTo>
                <a:lnTo>
                  <a:pt x="0" y="0"/>
                </a:lnTo>
                <a:lnTo>
                  <a:pt x="0" y="262127"/>
                </a:lnTo>
                <a:lnTo>
                  <a:pt x="3229356" y="262127"/>
                </a:lnTo>
                <a:close/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0" dirty="0"/>
              <a:t>2 </a:t>
            </a:r>
            <a:r>
              <a:rPr spc="5" dirty="0"/>
              <a:t>-</a:t>
            </a:r>
            <a:r>
              <a:rPr spc="-80" dirty="0"/>
              <a:t> </a:t>
            </a:r>
            <a:r>
              <a:rPr spc="10" dirty="0"/>
              <a:t>35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8615" y="589280"/>
            <a:ext cx="2731770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Lesson</a:t>
            </a:r>
            <a:r>
              <a:rPr spc="-55" dirty="0"/>
              <a:t> </a:t>
            </a:r>
            <a:r>
              <a:rPr dirty="0"/>
              <a:t>Agenda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0" dirty="0"/>
              <a:t>2 </a:t>
            </a:r>
            <a:r>
              <a:rPr spc="5" dirty="0"/>
              <a:t>-</a:t>
            </a:r>
            <a:r>
              <a:rPr spc="-80" dirty="0"/>
              <a:t> </a:t>
            </a:r>
            <a:r>
              <a:rPr spc="10" dirty="0"/>
              <a:t>36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6544" y="1655760"/>
            <a:ext cx="7994650" cy="54267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8795" marR="5080" indent="-506730">
              <a:lnSpc>
                <a:spcPct val="106900"/>
              </a:lnSpc>
              <a:spcBef>
                <a:spcPts val="95"/>
              </a:spcBef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Using</a:t>
            </a:r>
            <a:r>
              <a:rPr sz="2400" spc="1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the</a:t>
            </a:r>
            <a:r>
              <a:rPr sz="2400" spc="1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ALTER</a:t>
            </a:r>
            <a:r>
              <a:rPr sz="2400" spc="-755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TABLE</a:t>
            </a:r>
            <a:r>
              <a:rPr sz="2400" spc="-760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statement</a:t>
            </a:r>
            <a:r>
              <a:rPr sz="2400" spc="2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to</a:t>
            </a:r>
            <a:r>
              <a:rPr sz="2400" spc="1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add,</a:t>
            </a:r>
            <a:r>
              <a:rPr sz="2400" spc="2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modify,</a:t>
            </a:r>
            <a:r>
              <a:rPr sz="2400" spc="1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and  drop a</a:t>
            </a:r>
            <a:r>
              <a:rPr sz="2400" spc="1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column</a:t>
            </a:r>
            <a:endParaRPr sz="24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600"/>
              </a:spcBef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Managing constraints:</a:t>
            </a:r>
            <a:endParaRPr sz="2400">
              <a:latin typeface="Arial"/>
              <a:cs typeface="Arial"/>
            </a:endParaRPr>
          </a:p>
          <a:p>
            <a:pPr marL="1009650" lvl="1" indent="-365125">
              <a:lnSpc>
                <a:spcPct val="100000"/>
              </a:lnSpc>
              <a:spcBef>
                <a:spcPts val="535"/>
              </a:spcBef>
              <a:buChar char="–"/>
              <a:tabLst>
                <a:tab pos="1009650" algn="l"/>
                <a:tab pos="1010285" algn="l"/>
              </a:tabLst>
            </a:pPr>
            <a:r>
              <a:rPr sz="2200" spc="-5" dirty="0">
                <a:solidFill>
                  <a:srgbClr val="999999"/>
                </a:solidFill>
                <a:latin typeface="Arial"/>
                <a:cs typeface="Arial"/>
              </a:rPr>
              <a:t>Adding and dropping </a:t>
            </a:r>
            <a:r>
              <a:rPr sz="2200" dirty="0">
                <a:solidFill>
                  <a:srgbClr val="999999"/>
                </a:solidFill>
                <a:latin typeface="Arial"/>
                <a:cs typeface="Arial"/>
              </a:rPr>
              <a:t>a</a:t>
            </a:r>
            <a:r>
              <a:rPr sz="2200" spc="-2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999999"/>
                </a:solidFill>
                <a:latin typeface="Arial"/>
                <a:cs typeface="Arial"/>
              </a:rPr>
              <a:t>constraint</a:t>
            </a:r>
            <a:endParaRPr sz="2200">
              <a:latin typeface="Arial"/>
              <a:cs typeface="Arial"/>
            </a:endParaRPr>
          </a:p>
          <a:p>
            <a:pPr marL="1009650" lvl="1" indent="-365125">
              <a:lnSpc>
                <a:spcPct val="100000"/>
              </a:lnSpc>
              <a:spcBef>
                <a:spcPts val="520"/>
              </a:spcBef>
              <a:buChar char="–"/>
              <a:tabLst>
                <a:tab pos="1009650" algn="l"/>
                <a:tab pos="1010285" algn="l"/>
              </a:tabLst>
            </a:pPr>
            <a:r>
              <a:rPr sz="2200" spc="-5" dirty="0">
                <a:solidFill>
                  <a:srgbClr val="999999"/>
                </a:solidFill>
                <a:latin typeface="Arial"/>
                <a:cs typeface="Arial"/>
              </a:rPr>
              <a:t>Deferring</a:t>
            </a:r>
            <a:r>
              <a:rPr sz="2200" spc="-1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999999"/>
                </a:solidFill>
                <a:latin typeface="Arial"/>
                <a:cs typeface="Arial"/>
              </a:rPr>
              <a:t>constraints</a:t>
            </a:r>
            <a:endParaRPr sz="2200">
              <a:latin typeface="Arial"/>
              <a:cs typeface="Arial"/>
            </a:endParaRPr>
          </a:p>
          <a:p>
            <a:pPr marL="1009650" lvl="1" indent="-365125">
              <a:lnSpc>
                <a:spcPct val="100000"/>
              </a:lnSpc>
              <a:spcBef>
                <a:spcPts val="525"/>
              </a:spcBef>
              <a:buChar char="–"/>
              <a:tabLst>
                <a:tab pos="1009650" algn="l"/>
                <a:tab pos="1010285" algn="l"/>
              </a:tabLst>
            </a:pPr>
            <a:r>
              <a:rPr sz="2200" spc="-5" dirty="0">
                <a:solidFill>
                  <a:srgbClr val="999999"/>
                </a:solidFill>
                <a:latin typeface="Arial"/>
                <a:cs typeface="Arial"/>
              </a:rPr>
              <a:t>Enabling and disabling </a:t>
            </a:r>
            <a:r>
              <a:rPr sz="2200" dirty="0">
                <a:solidFill>
                  <a:srgbClr val="999999"/>
                </a:solidFill>
                <a:latin typeface="Arial"/>
                <a:cs typeface="Arial"/>
              </a:rPr>
              <a:t>a</a:t>
            </a:r>
            <a:r>
              <a:rPr sz="2200" spc="-1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999999"/>
                </a:solidFill>
                <a:latin typeface="Arial"/>
                <a:cs typeface="Arial"/>
              </a:rPr>
              <a:t>constraint</a:t>
            </a:r>
            <a:endParaRPr sz="22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585"/>
              </a:spcBef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Creating</a:t>
            </a:r>
            <a:r>
              <a:rPr sz="240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indexes:</a:t>
            </a:r>
            <a:endParaRPr sz="2400">
              <a:latin typeface="Arial"/>
              <a:cs typeface="Arial"/>
            </a:endParaRPr>
          </a:p>
          <a:p>
            <a:pPr marL="1009650" lvl="1" indent="-365125">
              <a:lnSpc>
                <a:spcPct val="100000"/>
              </a:lnSpc>
              <a:spcBef>
                <a:spcPts val="375"/>
              </a:spcBef>
              <a:buChar char="–"/>
              <a:tabLst>
                <a:tab pos="1009650" algn="l"/>
                <a:tab pos="1010285" algn="l"/>
              </a:tabLst>
            </a:pPr>
            <a:r>
              <a:rPr sz="2200" spc="-5" dirty="0">
                <a:solidFill>
                  <a:srgbClr val="999999"/>
                </a:solidFill>
                <a:latin typeface="Arial"/>
                <a:cs typeface="Arial"/>
              </a:rPr>
              <a:t>Using the</a:t>
            </a:r>
            <a:r>
              <a:rPr sz="2200" spc="-1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999999"/>
                </a:solidFill>
                <a:latin typeface="Courier New"/>
                <a:cs typeface="Courier New"/>
              </a:rPr>
              <a:t>CREATE</a:t>
            </a:r>
            <a:r>
              <a:rPr sz="2200" spc="-710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999999"/>
                </a:solidFill>
                <a:latin typeface="Courier New"/>
                <a:cs typeface="Courier New"/>
              </a:rPr>
              <a:t>TABLE</a:t>
            </a:r>
            <a:r>
              <a:rPr sz="2200" spc="-720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999999"/>
                </a:solidFill>
                <a:latin typeface="Arial"/>
                <a:cs typeface="Arial"/>
              </a:rPr>
              <a:t>statement</a:t>
            </a:r>
            <a:endParaRPr sz="2200">
              <a:latin typeface="Arial"/>
              <a:cs typeface="Arial"/>
            </a:endParaRPr>
          </a:p>
          <a:p>
            <a:pPr marL="1009650" lvl="1" indent="-365125">
              <a:lnSpc>
                <a:spcPct val="100000"/>
              </a:lnSpc>
              <a:spcBef>
                <a:spcPts val="690"/>
              </a:spcBef>
              <a:buChar char="–"/>
              <a:tabLst>
                <a:tab pos="1009650" algn="l"/>
                <a:tab pos="1010285" algn="l"/>
              </a:tabLst>
            </a:pPr>
            <a:r>
              <a:rPr sz="2200" spc="-5" dirty="0">
                <a:solidFill>
                  <a:srgbClr val="999999"/>
                </a:solidFill>
                <a:latin typeface="Arial"/>
                <a:cs typeface="Arial"/>
              </a:rPr>
              <a:t>Creating function-based</a:t>
            </a:r>
            <a:r>
              <a:rPr sz="2200" spc="-1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999999"/>
                </a:solidFill>
                <a:latin typeface="Arial"/>
                <a:cs typeface="Arial"/>
              </a:rPr>
              <a:t>indexes</a:t>
            </a:r>
            <a:endParaRPr sz="2200">
              <a:latin typeface="Arial"/>
              <a:cs typeface="Arial"/>
            </a:endParaRPr>
          </a:p>
          <a:p>
            <a:pPr marL="1009650" lvl="1" indent="-365125">
              <a:lnSpc>
                <a:spcPct val="100000"/>
              </a:lnSpc>
              <a:spcBef>
                <a:spcPts val="520"/>
              </a:spcBef>
              <a:buChar char="–"/>
              <a:tabLst>
                <a:tab pos="1009650" algn="l"/>
                <a:tab pos="1010285" algn="l"/>
              </a:tabLst>
            </a:pPr>
            <a:r>
              <a:rPr sz="2200" spc="-5" dirty="0">
                <a:solidFill>
                  <a:srgbClr val="999999"/>
                </a:solidFill>
                <a:latin typeface="Arial"/>
                <a:cs typeface="Arial"/>
              </a:rPr>
              <a:t>Removing an</a:t>
            </a:r>
            <a:r>
              <a:rPr sz="220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999999"/>
                </a:solidFill>
                <a:latin typeface="Arial"/>
                <a:cs typeface="Arial"/>
              </a:rPr>
              <a:t>index</a:t>
            </a:r>
            <a:endParaRPr sz="22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585"/>
              </a:spcBef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Performing flashback</a:t>
            </a:r>
            <a:r>
              <a:rPr sz="2400" spc="1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operations</a:t>
            </a:r>
            <a:endParaRPr sz="24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595"/>
              </a:spcBef>
              <a:buClr>
                <a:srgbClr val="FF0000"/>
              </a:buClr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latin typeface="Arial"/>
                <a:cs typeface="Arial"/>
              </a:rPr>
              <a:t>Creating and using temporary tables</a:t>
            </a:r>
            <a:endParaRPr sz="24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600"/>
              </a:spcBef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Creating and using external</a:t>
            </a:r>
            <a:r>
              <a:rPr sz="240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tables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24778" y="1583436"/>
            <a:ext cx="1447800" cy="1720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45255" y="589280"/>
            <a:ext cx="3159125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Temporary</a:t>
            </a:r>
            <a:r>
              <a:rPr spc="-60" dirty="0"/>
              <a:t> </a:t>
            </a:r>
            <a:r>
              <a:rPr spc="5" dirty="0"/>
              <a:t>Tables</a:t>
            </a:r>
          </a:p>
        </p:txBody>
      </p:sp>
      <p:sp>
        <p:nvSpPr>
          <p:cNvPr id="4" name="object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33372" y="1601724"/>
            <a:ext cx="6317741" cy="50711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24700" y="3131820"/>
            <a:ext cx="0" cy="1659255"/>
          </a:xfrm>
          <a:custGeom>
            <a:avLst/>
            <a:gdLst/>
            <a:ahLst/>
            <a:cxnLst/>
            <a:rect l="l" t="t" r="r" b="b"/>
            <a:pathLst>
              <a:path h="1659254">
                <a:moveTo>
                  <a:pt x="0" y="0"/>
                </a:moveTo>
                <a:lnTo>
                  <a:pt x="0" y="1658874"/>
                </a:lnTo>
              </a:path>
            </a:pathLst>
          </a:custGeom>
          <a:ln w="31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73645" y="4789170"/>
            <a:ext cx="102870" cy="104139"/>
          </a:xfrm>
          <a:custGeom>
            <a:avLst/>
            <a:gdLst/>
            <a:ahLst/>
            <a:cxnLst/>
            <a:rect l="l" t="t" r="r" b="b"/>
            <a:pathLst>
              <a:path w="102870" h="104139">
                <a:moveTo>
                  <a:pt x="102870" y="0"/>
                </a:moveTo>
                <a:lnTo>
                  <a:pt x="0" y="0"/>
                </a:lnTo>
                <a:lnTo>
                  <a:pt x="51816" y="103632"/>
                </a:lnTo>
                <a:lnTo>
                  <a:pt x="1028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89426" y="2460498"/>
            <a:ext cx="2673350" cy="0"/>
          </a:xfrm>
          <a:custGeom>
            <a:avLst/>
            <a:gdLst/>
            <a:ahLst/>
            <a:cxnLst/>
            <a:rect l="l" t="t" r="r" b="b"/>
            <a:pathLst>
              <a:path w="2673350">
                <a:moveTo>
                  <a:pt x="2673096" y="0"/>
                </a:moveTo>
                <a:lnTo>
                  <a:pt x="0" y="0"/>
                </a:lnTo>
              </a:path>
            </a:pathLst>
          </a:custGeom>
          <a:ln w="31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60997" y="2409444"/>
            <a:ext cx="104139" cy="102870"/>
          </a:xfrm>
          <a:custGeom>
            <a:avLst/>
            <a:gdLst/>
            <a:ahLst/>
            <a:cxnLst/>
            <a:rect l="l" t="t" r="r" b="b"/>
            <a:pathLst>
              <a:path w="104140" h="102869">
                <a:moveTo>
                  <a:pt x="103632" y="51054"/>
                </a:moveTo>
                <a:lnTo>
                  <a:pt x="0" y="0"/>
                </a:lnTo>
                <a:lnTo>
                  <a:pt x="0" y="102870"/>
                </a:lnTo>
                <a:lnTo>
                  <a:pt x="103632" y="510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88841" y="2409444"/>
            <a:ext cx="102870" cy="102870"/>
          </a:xfrm>
          <a:custGeom>
            <a:avLst/>
            <a:gdLst/>
            <a:ahLst/>
            <a:cxnLst/>
            <a:rect l="l" t="t" r="r" b="b"/>
            <a:pathLst>
              <a:path w="102870" h="102869">
                <a:moveTo>
                  <a:pt x="102870" y="102870"/>
                </a:moveTo>
                <a:lnTo>
                  <a:pt x="102870" y="0"/>
                </a:lnTo>
                <a:lnTo>
                  <a:pt x="0" y="51054"/>
                </a:lnTo>
                <a:lnTo>
                  <a:pt x="102870" y="1028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185910" y="2987294"/>
            <a:ext cx="1855470" cy="72834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065" marR="5080" indent="-1270" algn="ctr">
              <a:lnSpc>
                <a:spcPts val="1839"/>
              </a:lnSpc>
              <a:spcBef>
                <a:spcPts val="170"/>
              </a:spcBef>
            </a:pPr>
            <a:r>
              <a:rPr sz="1550" b="1" spc="-15" dirty="0">
                <a:latin typeface="Arial"/>
                <a:cs typeface="Arial"/>
              </a:rPr>
              <a:t>When    </a:t>
            </a:r>
            <a:r>
              <a:rPr sz="1550" b="1" spc="-10" dirty="0">
                <a:latin typeface="Arial"/>
                <a:cs typeface="Arial"/>
              </a:rPr>
              <a:t>session/</a:t>
            </a:r>
            <a:r>
              <a:rPr sz="1550" b="1" spc="-5" dirty="0">
                <a:latin typeface="Arial"/>
                <a:cs typeface="Arial"/>
              </a:rPr>
              <a:t>t</a:t>
            </a:r>
            <a:r>
              <a:rPr sz="1550" b="1" spc="-10" dirty="0">
                <a:latin typeface="Arial"/>
                <a:cs typeface="Arial"/>
              </a:rPr>
              <a:t>ransaction  completes</a:t>
            </a:r>
            <a:endParaRPr sz="155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0" dirty="0"/>
              <a:t>2 </a:t>
            </a:r>
            <a:r>
              <a:rPr spc="5" dirty="0"/>
              <a:t>-</a:t>
            </a:r>
            <a:r>
              <a:rPr spc="-80" dirty="0"/>
              <a:t> </a:t>
            </a:r>
            <a:r>
              <a:rPr spc="10" dirty="0"/>
              <a:t>37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7055" y="589280"/>
            <a:ext cx="4834255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Creating </a:t>
            </a:r>
            <a:r>
              <a:rPr spc="5" dirty="0"/>
              <a:t>a </a:t>
            </a:r>
            <a:r>
              <a:rPr dirty="0"/>
              <a:t>Temporary</a:t>
            </a:r>
            <a:r>
              <a:rPr spc="-35" dirty="0"/>
              <a:t> </a:t>
            </a:r>
            <a:r>
              <a:rPr dirty="0"/>
              <a:t>Table</a:t>
            </a:r>
          </a:p>
        </p:txBody>
      </p:sp>
      <p:sp>
        <p:nvSpPr>
          <p:cNvPr id="3" name="object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9798" y="2345435"/>
            <a:ext cx="8551545" cy="786765"/>
          </a:xfrm>
          <a:custGeom>
            <a:avLst/>
            <a:gdLst/>
            <a:ahLst/>
            <a:cxnLst/>
            <a:rect l="l" t="t" r="r" b="b"/>
            <a:pathLst>
              <a:path w="8551545" h="786764">
                <a:moveTo>
                  <a:pt x="8551164" y="786383"/>
                </a:moveTo>
                <a:lnTo>
                  <a:pt x="8551164" y="0"/>
                </a:lnTo>
                <a:lnTo>
                  <a:pt x="0" y="0"/>
                </a:lnTo>
                <a:lnTo>
                  <a:pt x="0" y="786384"/>
                </a:lnTo>
                <a:lnTo>
                  <a:pt x="8551164" y="786383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9798" y="2345435"/>
            <a:ext cx="8551545" cy="786765"/>
          </a:xfrm>
          <a:custGeom>
            <a:avLst/>
            <a:gdLst/>
            <a:ahLst/>
            <a:cxnLst/>
            <a:rect l="l" t="t" r="r" b="b"/>
            <a:pathLst>
              <a:path w="8551545" h="786764">
                <a:moveTo>
                  <a:pt x="8551164" y="786383"/>
                </a:moveTo>
                <a:lnTo>
                  <a:pt x="8551164" y="0"/>
                </a:lnTo>
                <a:lnTo>
                  <a:pt x="0" y="0"/>
                </a:lnTo>
                <a:lnTo>
                  <a:pt x="0" y="786384"/>
                </a:lnTo>
                <a:lnTo>
                  <a:pt x="8551164" y="786383"/>
                </a:lnTo>
                <a:close/>
              </a:path>
            </a:pathLst>
          </a:custGeom>
          <a:ln w="31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87145" y="2283967"/>
            <a:ext cx="6845300" cy="829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1299"/>
              </a:lnSpc>
              <a:spcBef>
                <a:spcPts val="100"/>
              </a:spcBef>
            </a:pPr>
            <a:r>
              <a:rPr sz="2600" b="1" spc="15" dirty="0">
                <a:latin typeface="Courier New"/>
                <a:cs typeface="Courier New"/>
              </a:rPr>
              <a:t>CREATE GLOBAL TEMPORARY TABLE cart  </a:t>
            </a:r>
            <a:r>
              <a:rPr sz="2600" b="1" spc="20" dirty="0">
                <a:latin typeface="Courier New"/>
                <a:cs typeface="Courier New"/>
              </a:rPr>
              <a:t>ON </a:t>
            </a:r>
            <a:r>
              <a:rPr sz="2600" b="1" spc="15" dirty="0">
                <a:latin typeface="Courier New"/>
                <a:cs typeface="Courier New"/>
              </a:rPr>
              <a:t>COMMIT DELETE</a:t>
            </a:r>
            <a:r>
              <a:rPr sz="2600" b="1" spc="20" dirty="0">
                <a:latin typeface="Courier New"/>
                <a:cs typeface="Courier New"/>
              </a:rPr>
              <a:t> </a:t>
            </a:r>
            <a:r>
              <a:rPr sz="2600" b="1" spc="15" dirty="0">
                <a:latin typeface="Courier New"/>
                <a:cs typeface="Courier New"/>
              </a:rPr>
              <a:t>ROWS;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6" name="object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9798" y="3634740"/>
            <a:ext cx="8635365" cy="2011680"/>
          </a:xfrm>
          <a:custGeom>
            <a:avLst/>
            <a:gdLst/>
            <a:ahLst/>
            <a:cxnLst/>
            <a:rect l="l" t="t" r="r" b="b"/>
            <a:pathLst>
              <a:path w="8635365" h="2011679">
                <a:moveTo>
                  <a:pt x="8634984" y="2011679"/>
                </a:moveTo>
                <a:lnTo>
                  <a:pt x="8634984" y="0"/>
                </a:lnTo>
                <a:lnTo>
                  <a:pt x="0" y="0"/>
                </a:lnTo>
                <a:lnTo>
                  <a:pt x="0" y="2011680"/>
                </a:lnTo>
                <a:lnTo>
                  <a:pt x="8634984" y="201167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9798" y="3634740"/>
            <a:ext cx="8635365" cy="2011680"/>
          </a:xfrm>
          <a:custGeom>
            <a:avLst/>
            <a:gdLst/>
            <a:ahLst/>
            <a:cxnLst/>
            <a:rect l="l" t="t" r="r" b="b"/>
            <a:pathLst>
              <a:path w="8635365" h="2011679">
                <a:moveTo>
                  <a:pt x="8634984" y="2011679"/>
                </a:moveTo>
                <a:lnTo>
                  <a:pt x="8634984" y="0"/>
                </a:lnTo>
                <a:lnTo>
                  <a:pt x="0" y="0"/>
                </a:lnTo>
                <a:lnTo>
                  <a:pt x="0" y="2011680"/>
                </a:lnTo>
                <a:lnTo>
                  <a:pt x="8634984" y="2011679"/>
                </a:lnTo>
                <a:close/>
              </a:path>
            </a:pathLst>
          </a:custGeom>
          <a:ln w="31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87145" y="3784346"/>
            <a:ext cx="8251190" cy="1231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1299"/>
              </a:lnSpc>
              <a:spcBef>
                <a:spcPts val="100"/>
              </a:spcBef>
            </a:pPr>
            <a:r>
              <a:rPr sz="2600" b="1" spc="15" dirty="0">
                <a:latin typeface="Courier New"/>
                <a:cs typeface="Courier New"/>
              </a:rPr>
              <a:t>CREATE GLOBAL TEMPORARY TABLE today_sales  </a:t>
            </a:r>
            <a:r>
              <a:rPr sz="2600" b="1" spc="20" dirty="0">
                <a:latin typeface="Courier New"/>
                <a:cs typeface="Courier New"/>
              </a:rPr>
              <a:t>ON </a:t>
            </a:r>
            <a:r>
              <a:rPr sz="2600" b="1" spc="15" dirty="0">
                <a:latin typeface="Courier New"/>
                <a:cs typeface="Courier New"/>
              </a:rPr>
              <a:t>COMMIT PRESERVE </a:t>
            </a:r>
            <a:r>
              <a:rPr sz="2600" b="1" spc="20" dirty="0">
                <a:latin typeface="Courier New"/>
                <a:cs typeface="Courier New"/>
              </a:rPr>
              <a:t>ROWS</a:t>
            </a:r>
            <a:r>
              <a:rPr sz="2600" b="1" dirty="0">
                <a:latin typeface="Courier New"/>
                <a:cs typeface="Courier New"/>
              </a:rPr>
              <a:t> </a:t>
            </a:r>
            <a:r>
              <a:rPr sz="2600" b="1" spc="15" dirty="0">
                <a:latin typeface="Courier New"/>
                <a:cs typeface="Courier New"/>
              </a:rPr>
              <a:t>AS</a:t>
            </a:r>
            <a:endParaRPr sz="2600">
              <a:latin typeface="Courier New"/>
              <a:cs typeface="Courier New"/>
            </a:endParaRPr>
          </a:p>
          <a:p>
            <a:pPr marL="749935">
              <a:lnSpc>
                <a:spcPct val="100000"/>
              </a:lnSpc>
              <a:spcBef>
                <a:spcPts val="40"/>
              </a:spcBef>
            </a:pPr>
            <a:r>
              <a:rPr sz="2600" b="1" spc="15" dirty="0">
                <a:latin typeface="Courier New"/>
                <a:cs typeface="Courier New"/>
              </a:rPr>
              <a:t>SELECT </a:t>
            </a:r>
            <a:r>
              <a:rPr sz="2600" b="1" spc="20" dirty="0">
                <a:latin typeface="Courier New"/>
                <a:cs typeface="Courier New"/>
              </a:rPr>
              <a:t>* FROM</a:t>
            </a:r>
            <a:r>
              <a:rPr sz="2600" b="1" spc="15" dirty="0">
                <a:latin typeface="Courier New"/>
                <a:cs typeface="Courier New"/>
              </a:rPr>
              <a:t> orders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04156" y="4989040"/>
            <a:ext cx="543750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2600" b="1" spc="15" dirty="0">
                <a:latin typeface="Courier New"/>
                <a:cs typeface="Courier New"/>
              </a:rPr>
              <a:t>WHERE order_date </a:t>
            </a:r>
            <a:r>
              <a:rPr sz="2600" b="1" spc="20" dirty="0">
                <a:latin typeface="Courier New"/>
                <a:cs typeface="Courier New"/>
              </a:rPr>
              <a:t>=</a:t>
            </a:r>
            <a:r>
              <a:rPr sz="2600" b="1" spc="10" dirty="0">
                <a:latin typeface="Courier New"/>
                <a:cs typeface="Courier New"/>
              </a:rPr>
              <a:t> </a:t>
            </a:r>
            <a:r>
              <a:rPr sz="2600" b="1" spc="15" dirty="0">
                <a:latin typeface="Courier New"/>
                <a:cs typeface="Courier New"/>
              </a:rPr>
              <a:t>SYSDATE;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0" name="object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633459" y="2628138"/>
            <a:ext cx="456565" cy="456565"/>
          </a:xfrm>
          <a:custGeom>
            <a:avLst/>
            <a:gdLst/>
            <a:ahLst/>
            <a:cxnLst/>
            <a:rect l="l" t="t" r="r" b="b"/>
            <a:pathLst>
              <a:path w="456565" h="456564">
                <a:moveTo>
                  <a:pt x="456438" y="227837"/>
                </a:moveTo>
                <a:lnTo>
                  <a:pt x="451772" y="181949"/>
                </a:lnTo>
                <a:lnTo>
                  <a:pt x="438400" y="139195"/>
                </a:lnTo>
                <a:lnTo>
                  <a:pt x="417258" y="100496"/>
                </a:lnTo>
                <a:lnTo>
                  <a:pt x="389286" y="66770"/>
                </a:lnTo>
                <a:lnTo>
                  <a:pt x="355420" y="38937"/>
                </a:lnTo>
                <a:lnTo>
                  <a:pt x="316599" y="17918"/>
                </a:lnTo>
                <a:lnTo>
                  <a:pt x="273758" y="4633"/>
                </a:lnTo>
                <a:lnTo>
                  <a:pt x="227838" y="0"/>
                </a:lnTo>
                <a:lnTo>
                  <a:pt x="181949" y="4633"/>
                </a:lnTo>
                <a:lnTo>
                  <a:pt x="139195" y="17918"/>
                </a:lnTo>
                <a:lnTo>
                  <a:pt x="100496" y="38937"/>
                </a:lnTo>
                <a:lnTo>
                  <a:pt x="66770" y="66770"/>
                </a:lnTo>
                <a:lnTo>
                  <a:pt x="38937" y="100496"/>
                </a:lnTo>
                <a:lnTo>
                  <a:pt x="17918" y="139195"/>
                </a:lnTo>
                <a:lnTo>
                  <a:pt x="4633" y="181949"/>
                </a:lnTo>
                <a:lnTo>
                  <a:pt x="0" y="227838"/>
                </a:lnTo>
                <a:lnTo>
                  <a:pt x="4633" y="273758"/>
                </a:lnTo>
                <a:lnTo>
                  <a:pt x="17918" y="316599"/>
                </a:lnTo>
                <a:lnTo>
                  <a:pt x="38937" y="355420"/>
                </a:lnTo>
                <a:lnTo>
                  <a:pt x="66770" y="389286"/>
                </a:lnTo>
                <a:lnTo>
                  <a:pt x="100496" y="417258"/>
                </a:lnTo>
                <a:lnTo>
                  <a:pt x="139195" y="438400"/>
                </a:lnTo>
                <a:lnTo>
                  <a:pt x="181949" y="451772"/>
                </a:lnTo>
                <a:lnTo>
                  <a:pt x="227838" y="456438"/>
                </a:lnTo>
                <a:lnTo>
                  <a:pt x="273758" y="451772"/>
                </a:lnTo>
                <a:lnTo>
                  <a:pt x="316599" y="438400"/>
                </a:lnTo>
                <a:lnTo>
                  <a:pt x="355420" y="417258"/>
                </a:lnTo>
                <a:lnTo>
                  <a:pt x="389286" y="389286"/>
                </a:lnTo>
                <a:lnTo>
                  <a:pt x="417258" y="355420"/>
                </a:lnTo>
                <a:lnTo>
                  <a:pt x="438400" y="316599"/>
                </a:lnTo>
                <a:lnTo>
                  <a:pt x="451772" y="273758"/>
                </a:lnTo>
                <a:lnTo>
                  <a:pt x="456438" y="227837"/>
                </a:lnTo>
                <a:close/>
              </a:path>
            </a:pathLst>
          </a:custGeom>
          <a:solidFill>
            <a:srgbClr val="9A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633459" y="2628138"/>
            <a:ext cx="456565" cy="456565"/>
          </a:xfrm>
          <a:custGeom>
            <a:avLst/>
            <a:gdLst/>
            <a:ahLst/>
            <a:cxnLst/>
            <a:rect l="l" t="t" r="r" b="b"/>
            <a:pathLst>
              <a:path w="456565" h="456564">
                <a:moveTo>
                  <a:pt x="456438" y="227837"/>
                </a:moveTo>
                <a:lnTo>
                  <a:pt x="451772" y="181949"/>
                </a:lnTo>
                <a:lnTo>
                  <a:pt x="438400" y="139195"/>
                </a:lnTo>
                <a:lnTo>
                  <a:pt x="417258" y="100496"/>
                </a:lnTo>
                <a:lnTo>
                  <a:pt x="389286" y="66770"/>
                </a:lnTo>
                <a:lnTo>
                  <a:pt x="355420" y="38937"/>
                </a:lnTo>
                <a:lnTo>
                  <a:pt x="316599" y="17918"/>
                </a:lnTo>
                <a:lnTo>
                  <a:pt x="273758" y="4633"/>
                </a:lnTo>
                <a:lnTo>
                  <a:pt x="227838" y="0"/>
                </a:lnTo>
                <a:lnTo>
                  <a:pt x="181949" y="4633"/>
                </a:lnTo>
                <a:lnTo>
                  <a:pt x="139195" y="17918"/>
                </a:lnTo>
                <a:lnTo>
                  <a:pt x="100496" y="38937"/>
                </a:lnTo>
                <a:lnTo>
                  <a:pt x="66770" y="66770"/>
                </a:lnTo>
                <a:lnTo>
                  <a:pt x="38937" y="100496"/>
                </a:lnTo>
                <a:lnTo>
                  <a:pt x="17918" y="139195"/>
                </a:lnTo>
                <a:lnTo>
                  <a:pt x="4633" y="181949"/>
                </a:lnTo>
                <a:lnTo>
                  <a:pt x="0" y="227838"/>
                </a:lnTo>
                <a:lnTo>
                  <a:pt x="4633" y="273758"/>
                </a:lnTo>
                <a:lnTo>
                  <a:pt x="17918" y="316599"/>
                </a:lnTo>
                <a:lnTo>
                  <a:pt x="38937" y="355420"/>
                </a:lnTo>
                <a:lnTo>
                  <a:pt x="66770" y="389286"/>
                </a:lnTo>
                <a:lnTo>
                  <a:pt x="100496" y="417258"/>
                </a:lnTo>
                <a:lnTo>
                  <a:pt x="139195" y="438400"/>
                </a:lnTo>
                <a:lnTo>
                  <a:pt x="181949" y="451772"/>
                </a:lnTo>
                <a:lnTo>
                  <a:pt x="227838" y="456438"/>
                </a:lnTo>
                <a:lnTo>
                  <a:pt x="273758" y="451772"/>
                </a:lnTo>
                <a:lnTo>
                  <a:pt x="316599" y="438400"/>
                </a:lnTo>
                <a:lnTo>
                  <a:pt x="355420" y="417258"/>
                </a:lnTo>
                <a:lnTo>
                  <a:pt x="389286" y="389286"/>
                </a:lnTo>
                <a:lnTo>
                  <a:pt x="417258" y="355420"/>
                </a:lnTo>
                <a:lnTo>
                  <a:pt x="438400" y="316599"/>
                </a:lnTo>
                <a:lnTo>
                  <a:pt x="451772" y="273758"/>
                </a:lnTo>
                <a:lnTo>
                  <a:pt x="456438" y="227837"/>
                </a:lnTo>
                <a:close/>
              </a:path>
            </a:pathLst>
          </a:custGeom>
          <a:ln w="31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784335" y="2664205"/>
            <a:ext cx="16827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latin typeface="Arial"/>
                <a:cs typeface="Arial"/>
              </a:rPr>
              <a:t>1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633459" y="5143500"/>
            <a:ext cx="452755" cy="455930"/>
          </a:xfrm>
          <a:custGeom>
            <a:avLst/>
            <a:gdLst/>
            <a:ahLst/>
            <a:cxnLst/>
            <a:rect l="l" t="t" r="r" b="b"/>
            <a:pathLst>
              <a:path w="452754" h="455929">
                <a:moveTo>
                  <a:pt x="452627" y="227837"/>
                </a:moveTo>
                <a:lnTo>
                  <a:pt x="448029" y="181731"/>
                </a:lnTo>
                <a:lnTo>
                  <a:pt x="434840" y="138874"/>
                </a:lnTo>
                <a:lnTo>
                  <a:pt x="413971" y="100161"/>
                </a:lnTo>
                <a:lnTo>
                  <a:pt x="386333" y="66484"/>
                </a:lnTo>
                <a:lnTo>
                  <a:pt x="352838" y="38736"/>
                </a:lnTo>
                <a:lnTo>
                  <a:pt x="314396" y="17811"/>
                </a:lnTo>
                <a:lnTo>
                  <a:pt x="271917" y="4601"/>
                </a:lnTo>
                <a:lnTo>
                  <a:pt x="226313" y="0"/>
                </a:lnTo>
                <a:lnTo>
                  <a:pt x="180491" y="4601"/>
                </a:lnTo>
                <a:lnTo>
                  <a:pt x="137910" y="17811"/>
                </a:lnTo>
                <a:lnTo>
                  <a:pt x="99454" y="38736"/>
                </a:lnTo>
                <a:lnTo>
                  <a:pt x="66008" y="66484"/>
                </a:lnTo>
                <a:lnTo>
                  <a:pt x="38455" y="100161"/>
                </a:lnTo>
                <a:lnTo>
                  <a:pt x="17680" y="138874"/>
                </a:lnTo>
                <a:lnTo>
                  <a:pt x="4567" y="181731"/>
                </a:lnTo>
                <a:lnTo>
                  <a:pt x="0" y="227838"/>
                </a:lnTo>
                <a:lnTo>
                  <a:pt x="4567" y="273726"/>
                </a:lnTo>
                <a:lnTo>
                  <a:pt x="17680" y="316480"/>
                </a:lnTo>
                <a:lnTo>
                  <a:pt x="38455" y="355179"/>
                </a:lnTo>
                <a:lnTo>
                  <a:pt x="66008" y="388905"/>
                </a:lnTo>
                <a:lnTo>
                  <a:pt x="99454" y="416738"/>
                </a:lnTo>
                <a:lnTo>
                  <a:pt x="137910" y="437757"/>
                </a:lnTo>
                <a:lnTo>
                  <a:pt x="180491" y="451042"/>
                </a:lnTo>
                <a:lnTo>
                  <a:pt x="226313" y="455675"/>
                </a:lnTo>
                <a:lnTo>
                  <a:pt x="271917" y="451042"/>
                </a:lnTo>
                <a:lnTo>
                  <a:pt x="314396" y="437757"/>
                </a:lnTo>
                <a:lnTo>
                  <a:pt x="352838" y="416738"/>
                </a:lnTo>
                <a:lnTo>
                  <a:pt x="386333" y="388905"/>
                </a:lnTo>
                <a:lnTo>
                  <a:pt x="413971" y="355179"/>
                </a:lnTo>
                <a:lnTo>
                  <a:pt x="434840" y="316480"/>
                </a:lnTo>
                <a:lnTo>
                  <a:pt x="448029" y="273726"/>
                </a:lnTo>
                <a:lnTo>
                  <a:pt x="452627" y="227837"/>
                </a:lnTo>
                <a:close/>
              </a:path>
            </a:pathLst>
          </a:custGeom>
          <a:solidFill>
            <a:srgbClr val="9A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633459" y="5143500"/>
            <a:ext cx="452755" cy="455930"/>
          </a:xfrm>
          <a:custGeom>
            <a:avLst/>
            <a:gdLst/>
            <a:ahLst/>
            <a:cxnLst/>
            <a:rect l="l" t="t" r="r" b="b"/>
            <a:pathLst>
              <a:path w="452754" h="455929">
                <a:moveTo>
                  <a:pt x="452627" y="227837"/>
                </a:moveTo>
                <a:lnTo>
                  <a:pt x="448029" y="181731"/>
                </a:lnTo>
                <a:lnTo>
                  <a:pt x="434840" y="138874"/>
                </a:lnTo>
                <a:lnTo>
                  <a:pt x="413971" y="100161"/>
                </a:lnTo>
                <a:lnTo>
                  <a:pt x="386333" y="66484"/>
                </a:lnTo>
                <a:lnTo>
                  <a:pt x="352838" y="38736"/>
                </a:lnTo>
                <a:lnTo>
                  <a:pt x="314396" y="17811"/>
                </a:lnTo>
                <a:lnTo>
                  <a:pt x="271917" y="4601"/>
                </a:lnTo>
                <a:lnTo>
                  <a:pt x="226313" y="0"/>
                </a:lnTo>
                <a:lnTo>
                  <a:pt x="180491" y="4601"/>
                </a:lnTo>
                <a:lnTo>
                  <a:pt x="137910" y="17811"/>
                </a:lnTo>
                <a:lnTo>
                  <a:pt x="99454" y="38736"/>
                </a:lnTo>
                <a:lnTo>
                  <a:pt x="66008" y="66484"/>
                </a:lnTo>
                <a:lnTo>
                  <a:pt x="38455" y="100161"/>
                </a:lnTo>
                <a:lnTo>
                  <a:pt x="17680" y="138874"/>
                </a:lnTo>
                <a:lnTo>
                  <a:pt x="4567" y="181731"/>
                </a:lnTo>
                <a:lnTo>
                  <a:pt x="0" y="227838"/>
                </a:lnTo>
                <a:lnTo>
                  <a:pt x="4567" y="273726"/>
                </a:lnTo>
                <a:lnTo>
                  <a:pt x="17680" y="316480"/>
                </a:lnTo>
                <a:lnTo>
                  <a:pt x="38455" y="355179"/>
                </a:lnTo>
                <a:lnTo>
                  <a:pt x="66008" y="388905"/>
                </a:lnTo>
                <a:lnTo>
                  <a:pt x="99454" y="416738"/>
                </a:lnTo>
                <a:lnTo>
                  <a:pt x="137910" y="437757"/>
                </a:lnTo>
                <a:lnTo>
                  <a:pt x="180491" y="451042"/>
                </a:lnTo>
                <a:lnTo>
                  <a:pt x="226313" y="455675"/>
                </a:lnTo>
                <a:lnTo>
                  <a:pt x="271917" y="451042"/>
                </a:lnTo>
                <a:lnTo>
                  <a:pt x="314396" y="437757"/>
                </a:lnTo>
                <a:lnTo>
                  <a:pt x="352838" y="416738"/>
                </a:lnTo>
                <a:lnTo>
                  <a:pt x="386333" y="388905"/>
                </a:lnTo>
                <a:lnTo>
                  <a:pt x="413971" y="355179"/>
                </a:lnTo>
                <a:lnTo>
                  <a:pt x="434840" y="316480"/>
                </a:lnTo>
                <a:lnTo>
                  <a:pt x="448029" y="273726"/>
                </a:lnTo>
                <a:lnTo>
                  <a:pt x="452627" y="227837"/>
                </a:lnTo>
                <a:close/>
              </a:path>
            </a:pathLst>
          </a:custGeom>
          <a:ln w="31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782050" y="5179567"/>
            <a:ext cx="16827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latin typeface="Arial"/>
                <a:cs typeface="Arial"/>
              </a:rPr>
              <a:t>2</a:t>
            </a:r>
            <a:endParaRPr sz="22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0" dirty="0"/>
              <a:t>2 </a:t>
            </a:r>
            <a:r>
              <a:rPr spc="5" dirty="0"/>
              <a:t>-</a:t>
            </a:r>
            <a:r>
              <a:rPr spc="-80" dirty="0"/>
              <a:t> </a:t>
            </a:r>
            <a:r>
              <a:rPr spc="10" dirty="0"/>
              <a:t>38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8615" y="589280"/>
            <a:ext cx="2731770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Lesson</a:t>
            </a:r>
            <a:r>
              <a:rPr spc="-55" dirty="0"/>
              <a:t> </a:t>
            </a:r>
            <a:r>
              <a:rPr dirty="0"/>
              <a:t>Agenda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0" dirty="0"/>
              <a:t>2 </a:t>
            </a:r>
            <a:r>
              <a:rPr spc="5" dirty="0"/>
              <a:t>-</a:t>
            </a:r>
            <a:r>
              <a:rPr spc="-80" dirty="0"/>
              <a:t> </a:t>
            </a:r>
            <a:r>
              <a:rPr spc="10" dirty="0"/>
              <a:t>39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6544" y="1655760"/>
            <a:ext cx="7994650" cy="54267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8795" marR="5080" indent="-506730">
              <a:lnSpc>
                <a:spcPct val="106900"/>
              </a:lnSpc>
              <a:spcBef>
                <a:spcPts val="95"/>
              </a:spcBef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Using</a:t>
            </a:r>
            <a:r>
              <a:rPr sz="2400" spc="1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the</a:t>
            </a:r>
            <a:r>
              <a:rPr sz="2400" spc="1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ALTER</a:t>
            </a:r>
            <a:r>
              <a:rPr sz="2400" spc="-755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400" spc="10" dirty="0">
                <a:solidFill>
                  <a:srgbClr val="999999"/>
                </a:solidFill>
                <a:latin typeface="Courier New"/>
                <a:cs typeface="Courier New"/>
              </a:rPr>
              <a:t>TABLE</a:t>
            </a:r>
            <a:r>
              <a:rPr sz="2400" spc="-760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statement</a:t>
            </a:r>
            <a:r>
              <a:rPr sz="2400" spc="2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to</a:t>
            </a:r>
            <a:r>
              <a:rPr sz="2400" spc="1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add,</a:t>
            </a:r>
            <a:r>
              <a:rPr sz="2400" spc="2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modify,</a:t>
            </a:r>
            <a:r>
              <a:rPr sz="2400" spc="1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and  drop a</a:t>
            </a:r>
            <a:r>
              <a:rPr sz="2400" spc="1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column</a:t>
            </a:r>
            <a:endParaRPr sz="24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600"/>
              </a:spcBef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Managing constraints:</a:t>
            </a:r>
            <a:endParaRPr sz="2400">
              <a:latin typeface="Arial"/>
              <a:cs typeface="Arial"/>
            </a:endParaRPr>
          </a:p>
          <a:p>
            <a:pPr marL="1009650" lvl="1" indent="-365125">
              <a:lnSpc>
                <a:spcPct val="100000"/>
              </a:lnSpc>
              <a:spcBef>
                <a:spcPts val="535"/>
              </a:spcBef>
              <a:buChar char="–"/>
              <a:tabLst>
                <a:tab pos="1009650" algn="l"/>
                <a:tab pos="1010285" algn="l"/>
              </a:tabLst>
            </a:pPr>
            <a:r>
              <a:rPr sz="2200" spc="-5" dirty="0">
                <a:solidFill>
                  <a:srgbClr val="999999"/>
                </a:solidFill>
                <a:latin typeface="Arial"/>
                <a:cs typeface="Arial"/>
              </a:rPr>
              <a:t>Adding and dropping </a:t>
            </a:r>
            <a:r>
              <a:rPr sz="2200" dirty="0">
                <a:solidFill>
                  <a:srgbClr val="999999"/>
                </a:solidFill>
                <a:latin typeface="Arial"/>
                <a:cs typeface="Arial"/>
              </a:rPr>
              <a:t>a</a:t>
            </a:r>
            <a:r>
              <a:rPr sz="2200" spc="-2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999999"/>
                </a:solidFill>
                <a:latin typeface="Arial"/>
                <a:cs typeface="Arial"/>
              </a:rPr>
              <a:t>constraint</a:t>
            </a:r>
            <a:endParaRPr sz="2200">
              <a:latin typeface="Arial"/>
              <a:cs typeface="Arial"/>
            </a:endParaRPr>
          </a:p>
          <a:p>
            <a:pPr marL="1009650" lvl="1" indent="-365125">
              <a:lnSpc>
                <a:spcPct val="100000"/>
              </a:lnSpc>
              <a:spcBef>
                <a:spcPts val="520"/>
              </a:spcBef>
              <a:buChar char="–"/>
              <a:tabLst>
                <a:tab pos="1009650" algn="l"/>
                <a:tab pos="1010285" algn="l"/>
              </a:tabLst>
            </a:pPr>
            <a:r>
              <a:rPr sz="2200" spc="-5" dirty="0">
                <a:solidFill>
                  <a:srgbClr val="999999"/>
                </a:solidFill>
                <a:latin typeface="Arial"/>
                <a:cs typeface="Arial"/>
              </a:rPr>
              <a:t>Deferring</a:t>
            </a:r>
            <a:r>
              <a:rPr sz="2200" spc="-1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999999"/>
                </a:solidFill>
                <a:latin typeface="Arial"/>
                <a:cs typeface="Arial"/>
              </a:rPr>
              <a:t>constraints</a:t>
            </a:r>
            <a:endParaRPr sz="2200">
              <a:latin typeface="Arial"/>
              <a:cs typeface="Arial"/>
            </a:endParaRPr>
          </a:p>
          <a:p>
            <a:pPr marL="1009650" lvl="1" indent="-365125">
              <a:lnSpc>
                <a:spcPct val="100000"/>
              </a:lnSpc>
              <a:spcBef>
                <a:spcPts val="525"/>
              </a:spcBef>
              <a:buChar char="–"/>
              <a:tabLst>
                <a:tab pos="1009650" algn="l"/>
                <a:tab pos="1010285" algn="l"/>
              </a:tabLst>
            </a:pPr>
            <a:r>
              <a:rPr sz="2200" spc="-5" dirty="0">
                <a:solidFill>
                  <a:srgbClr val="999999"/>
                </a:solidFill>
                <a:latin typeface="Arial"/>
                <a:cs typeface="Arial"/>
              </a:rPr>
              <a:t>Enabling and disabling </a:t>
            </a:r>
            <a:r>
              <a:rPr sz="2200" dirty="0">
                <a:solidFill>
                  <a:srgbClr val="999999"/>
                </a:solidFill>
                <a:latin typeface="Arial"/>
                <a:cs typeface="Arial"/>
              </a:rPr>
              <a:t>a</a:t>
            </a:r>
            <a:r>
              <a:rPr sz="2200" spc="-1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999999"/>
                </a:solidFill>
                <a:latin typeface="Arial"/>
                <a:cs typeface="Arial"/>
              </a:rPr>
              <a:t>constraint</a:t>
            </a:r>
            <a:endParaRPr sz="22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585"/>
              </a:spcBef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Creating</a:t>
            </a:r>
            <a:r>
              <a:rPr sz="240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indexes:</a:t>
            </a:r>
            <a:endParaRPr sz="2400">
              <a:latin typeface="Arial"/>
              <a:cs typeface="Arial"/>
            </a:endParaRPr>
          </a:p>
          <a:p>
            <a:pPr marL="1009650" lvl="1" indent="-365125">
              <a:lnSpc>
                <a:spcPct val="100000"/>
              </a:lnSpc>
              <a:spcBef>
                <a:spcPts val="375"/>
              </a:spcBef>
              <a:buChar char="–"/>
              <a:tabLst>
                <a:tab pos="1009650" algn="l"/>
                <a:tab pos="1010285" algn="l"/>
              </a:tabLst>
            </a:pPr>
            <a:r>
              <a:rPr sz="2200" spc="-5" dirty="0">
                <a:solidFill>
                  <a:srgbClr val="999999"/>
                </a:solidFill>
                <a:latin typeface="Arial"/>
                <a:cs typeface="Arial"/>
              </a:rPr>
              <a:t>Using the</a:t>
            </a:r>
            <a:r>
              <a:rPr sz="2200" spc="-1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999999"/>
                </a:solidFill>
                <a:latin typeface="Courier New"/>
                <a:cs typeface="Courier New"/>
              </a:rPr>
              <a:t>CREATE</a:t>
            </a:r>
            <a:r>
              <a:rPr sz="2200" spc="-710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999999"/>
                </a:solidFill>
                <a:latin typeface="Courier New"/>
                <a:cs typeface="Courier New"/>
              </a:rPr>
              <a:t>TABLE</a:t>
            </a:r>
            <a:r>
              <a:rPr sz="2200" spc="-720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999999"/>
                </a:solidFill>
                <a:latin typeface="Arial"/>
                <a:cs typeface="Arial"/>
              </a:rPr>
              <a:t>statement</a:t>
            </a:r>
            <a:endParaRPr sz="2200">
              <a:latin typeface="Arial"/>
              <a:cs typeface="Arial"/>
            </a:endParaRPr>
          </a:p>
          <a:p>
            <a:pPr marL="1009650" lvl="1" indent="-365125">
              <a:lnSpc>
                <a:spcPct val="100000"/>
              </a:lnSpc>
              <a:spcBef>
                <a:spcPts val="690"/>
              </a:spcBef>
              <a:buChar char="–"/>
              <a:tabLst>
                <a:tab pos="1009650" algn="l"/>
                <a:tab pos="1010285" algn="l"/>
              </a:tabLst>
            </a:pPr>
            <a:r>
              <a:rPr sz="2200" spc="-5" dirty="0">
                <a:solidFill>
                  <a:srgbClr val="999999"/>
                </a:solidFill>
                <a:latin typeface="Arial"/>
                <a:cs typeface="Arial"/>
              </a:rPr>
              <a:t>Creating function-based</a:t>
            </a:r>
            <a:r>
              <a:rPr sz="2200" spc="-1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999999"/>
                </a:solidFill>
                <a:latin typeface="Arial"/>
                <a:cs typeface="Arial"/>
              </a:rPr>
              <a:t>indexes</a:t>
            </a:r>
            <a:endParaRPr sz="2200">
              <a:latin typeface="Arial"/>
              <a:cs typeface="Arial"/>
            </a:endParaRPr>
          </a:p>
          <a:p>
            <a:pPr marL="1009650" lvl="1" indent="-365125">
              <a:lnSpc>
                <a:spcPct val="100000"/>
              </a:lnSpc>
              <a:spcBef>
                <a:spcPts val="520"/>
              </a:spcBef>
              <a:buChar char="–"/>
              <a:tabLst>
                <a:tab pos="1009650" algn="l"/>
                <a:tab pos="1010285" algn="l"/>
              </a:tabLst>
            </a:pPr>
            <a:r>
              <a:rPr sz="2200" spc="-5" dirty="0">
                <a:solidFill>
                  <a:srgbClr val="999999"/>
                </a:solidFill>
                <a:latin typeface="Arial"/>
                <a:cs typeface="Arial"/>
              </a:rPr>
              <a:t>Removing an</a:t>
            </a:r>
            <a:r>
              <a:rPr sz="220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999999"/>
                </a:solidFill>
                <a:latin typeface="Arial"/>
                <a:cs typeface="Arial"/>
              </a:rPr>
              <a:t>index</a:t>
            </a:r>
            <a:endParaRPr sz="22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585"/>
              </a:spcBef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Performing flashback</a:t>
            </a:r>
            <a:r>
              <a:rPr sz="2400" spc="10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operations</a:t>
            </a:r>
            <a:endParaRPr sz="24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595"/>
              </a:spcBef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Creating and using temporary</a:t>
            </a:r>
            <a:r>
              <a:rPr sz="2400" spc="25" dirty="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999999"/>
                </a:solidFill>
                <a:latin typeface="Arial"/>
                <a:cs typeface="Arial"/>
              </a:rPr>
              <a:t>tables</a:t>
            </a:r>
            <a:endParaRPr sz="2400">
              <a:latin typeface="Arial"/>
              <a:cs typeface="Arial"/>
            </a:endParaRPr>
          </a:p>
          <a:p>
            <a:pPr marL="518795" indent="-506730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Char char="•"/>
              <a:tabLst>
                <a:tab pos="518795" algn="l"/>
                <a:tab pos="519430" algn="l"/>
              </a:tabLst>
            </a:pPr>
            <a:r>
              <a:rPr sz="2400" spc="5" dirty="0">
                <a:latin typeface="Arial"/>
                <a:cs typeface="Arial"/>
              </a:rPr>
              <a:t>Creating and using external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tables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7759" y="589280"/>
            <a:ext cx="2714625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External</a:t>
            </a:r>
            <a:r>
              <a:rPr spc="-75" dirty="0"/>
              <a:t> </a:t>
            </a:r>
            <a:r>
              <a:rPr spc="5" dirty="0"/>
              <a:t>Tables</a:t>
            </a:r>
          </a:p>
        </p:txBody>
      </p:sp>
      <p:sp>
        <p:nvSpPr>
          <p:cNvPr id="3" name="object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19477" y="2693670"/>
            <a:ext cx="5716523" cy="30548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37965" y="4645914"/>
            <a:ext cx="1400810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556" y="0"/>
                </a:lnTo>
              </a:path>
            </a:pathLst>
          </a:custGeom>
          <a:ln w="31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37382" y="4594859"/>
            <a:ext cx="102870" cy="102870"/>
          </a:xfrm>
          <a:custGeom>
            <a:avLst/>
            <a:gdLst/>
            <a:ahLst/>
            <a:cxnLst/>
            <a:rect l="l" t="t" r="r" b="b"/>
            <a:pathLst>
              <a:path w="102870" h="102870">
                <a:moveTo>
                  <a:pt x="102870" y="102870"/>
                </a:moveTo>
                <a:lnTo>
                  <a:pt x="102870" y="0"/>
                </a:lnTo>
                <a:lnTo>
                  <a:pt x="0" y="51054"/>
                </a:lnTo>
                <a:lnTo>
                  <a:pt x="102870" y="1028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36997" y="4594859"/>
            <a:ext cx="104139" cy="102870"/>
          </a:xfrm>
          <a:custGeom>
            <a:avLst/>
            <a:gdLst/>
            <a:ahLst/>
            <a:cxnLst/>
            <a:rect l="l" t="t" r="r" b="b"/>
            <a:pathLst>
              <a:path w="104139" h="102870">
                <a:moveTo>
                  <a:pt x="103632" y="51054"/>
                </a:moveTo>
                <a:lnTo>
                  <a:pt x="0" y="0"/>
                </a:lnTo>
                <a:lnTo>
                  <a:pt x="0" y="102870"/>
                </a:lnTo>
                <a:lnTo>
                  <a:pt x="103632" y="510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40552" y="4645914"/>
            <a:ext cx="763905" cy="0"/>
          </a:xfrm>
          <a:custGeom>
            <a:avLst/>
            <a:gdLst/>
            <a:ahLst/>
            <a:cxnLst/>
            <a:rect l="l" t="t" r="r" b="b"/>
            <a:pathLst>
              <a:path w="763904">
                <a:moveTo>
                  <a:pt x="0" y="0"/>
                </a:moveTo>
                <a:lnTo>
                  <a:pt x="763524" y="0"/>
                </a:lnTo>
              </a:path>
            </a:pathLst>
          </a:custGeom>
          <a:ln w="31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39205" y="4594859"/>
            <a:ext cx="104139" cy="102870"/>
          </a:xfrm>
          <a:custGeom>
            <a:avLst/>
            <a:gdLst/>
            <a:ahLst/>
            <a:cxnLst/>
            <a:rect l="l" t="t" r="r" b="b"/>
            <a:pathLst>
              <a:path w="104139" h="102870">
                <a:moveTo>
                  <a:pt x="103632" y="102870"/>
                </a:moveTo>
                <a:lnTo>
                  <a:pt x="103632" y="0"/>
                </a:lnTo>
                <a:lnTo>
                  <a:pt x="0" y="51054"/>
                </a:lnTo>
                <a:lnTo>
                  <a:pt x="103632" y="1028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02552" y="4594859"/>
            <a:ext cx="102870" cy="102870"/>
          </a:xfrm>
          <a:custGeom>
            <a:avLst/>
            <a:gdLst/>
            <a:ahLst/>
            <a:cxnLst/>
            <a:rect l="l" t="t" r="r" b="b"/>
            <a:pathLst>
              <a:path w="102870" h="102870">
                <a:moveTo>
                  <a:pt x="102870" y="51053"/>
                </a:moveTo>
                <a:lnTo>
                  <a:pt x="0" y="0"/>
                </a:lnTo>
                <a:lnTo>
                  <a:pt x="0" y="102869"/>
                </a:lnTo>
                <a:lnTo>
                  <a:pt x="102870" y="51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0" dirty="0"/>
              <a:t>2 </a:t>
            </a:r>
            <a:r>
              <a:rPr spc="5" dirty="0"/>
              <a:t>-</a:t>
            </a:r>
            <a:r>
              <a:rPr spc="-80" dirty="0"/>
              <a:t> </a:t>
            </a:r>
            <a:r>
              <a:rPr spc="10" dirty="0"/>
              <a:t>40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4233" y="589280"/>
            <a:ext cx="7319645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Creating a Directory for the External</a:t>
            </a:r>
            <a:r>
              <a:rPr spc="-70" dirty="0"/>
              <a:t> </a:t>
            </a:r>
            <a:r>
              <a:rPr spc="5" dirty="0"/>
              <a:t>Table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0813" y="1654237"/>
            <a:ext cx="8364220" cy="807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6900"/>
              </a:lnSpc>
              <a:spcBef>
                <a:spcPts val="95"/>
              </a:spcBef>
            </a:pPr>
            <a:r>
              <a:rPr sz="2400" spc="5" dirty="0">
                <a:latin typeface="Arial"/>
                <a:cs typeface="Arial"/>
              </a:rPr>
              <a:t>Create a </a:t>
            </a:r>
            <a:r>
              <a:rPr sz="2400" spc="15" dirty="0">
                <a:latin typeface="Courier New"/>
                <a:cs typeface="Courier New"/>
              </a:rPr>
              <a:t>DIRECTORY</a:t>
            </a:r>
            <a:r>
              <a:rPr sz="2400" spc="-730" dirty="0">
                <a:latin typeface="Courier New"/>
                <a:cs typeface="Courier New"/>
              </a:rPr>
              <a:t> </a:t>
            </a:r>
            <a:r>
              <a:rPr sz="2400" spc="5" dirty="0">
                <a:latin typeface="Arial"/>
                <a:cs typeface="Arial"/>
              </a:rPr>
              <a:t>object that corresponds to the directory  on the file system where the external data source</a:t>
            </a:r>
            <a:r>
              <a:rPr sz="2400" spc="9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resides.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9798" y="2879598"/>
            <a:ext cx="8719185" cy="2348230"/>
          </a:xfrm>
          <a:prstGeom prst="rect">
            <a:avLst/>
          </a:prstGeom>
          <a:solidFill>
            <a:srgbClr val="CCCCCC"/>
          </a:solidFill>
          <a:ln w="31242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3200">
              <a:latin typeface="Times New Roman"/>
              <a:cs typeface="Times New Roman"/>
            </a:endParaRPr>
          </a:p>
          <a:p>
            <a:pPr marL="116839">
              <a:lnSpc>
                <a:spcPct val="100000"/>
              </a:lnSpc>
              <a:spcBef>
                <a:spcPts val="5"/>
              </a:spcBef>
            </a:pPr>
            <a:r>
              <a:rPr sz="2200" b="1" spc="-5" dirty="0">
                <a:latin typeface="Courier New"/>
                <a:cs typeface="Courier New"/>
              </a:rPr>
              <a:t>CREATE OR REPLACE DIRECTORY</a:t>
            </a:r>
            <a:r>
              <a:rPr sz="2200" b="1" spc="-15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emp_dir</a:t>
            </a:r>
            <a:endParaRPr sz="2200">
              <a:latin typeface="Courier New"/>
              <a:cs typeface="Courier New"/>
            </a:endParaRPr>
          </a:p>
          <a:p>
            <a:pPr marL="116839">
              <a:lnSpc>
                <a:spcPct val="100000"/>
              </a:lnSpc>
            </a:pPr>
            <a:r>
              <a:rPr sz="2200" b="1" spc="-5" dirty="0">
                <a:latin typeface="Courier New"/>
                <a:cs typeface="Courier New"/>
              </a:rPr>
              <a:t>AS</a:t>
            </a:r>
            <a:r>
              <a:rPr sz="2200" b="1" spc="-10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'/…/emp_dir';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Times New Roman"/>
              <a:cs typeface="Times New Roman"/>
            </a:endParaRPr>
          </a:p>
          <a:p>
            <a:pPr marL="116839">
              <a:lnSpc>
                <a:spcPct val="100000"/>
              </a:lnSpc>
            </a:pPr>
            <a:r>
              <a:rPr sz="2200" b="1" spc="-5" dirty="0">
                <a:latin typeface="Courier New"/>
                <a:cs typeface="Courier New"/>
              </a:rPr>
              <a:t>GRANT READ ON DIRECTORY emp_dir TO</a:t>
            </a:r>
            <a:r>
              <a:rPr sz="2200" b="1" spc="-20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ora_21;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0" dirty="0"/>
              <a:t>2 </a:t>
            </a:r>
            <a:r>
              <a:rPr spc="5" dirty="0"/>
              <a:t>-</a:t>
            </a:r>
            <a:r>
              <a:rPr spc="-80" dirty="0"/>
              <a:t> </a:t>
            </a:r>
            <a:r>
              <a:rPr spc="10" dirty="0"/>
              <a:t>41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8307" y="589280"/>
            <a:ext cx="4612640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Creating an External</a:t>
            </a:r>
            <a:r>
              <a:rPr spc="-70" dirty="0"/>
              <a:t> </a:t>
            </a:r>
            <a:r>
              <a:rPr spc="5" dirty="0"/>
              <a:t>Table</a:t>
            </a:r>
          </a:p>
        </p:txBody>
      </p:sp>
      <p:sp>
        <p:nvSpPr>
          <p:cNvPr id="3" name="object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9798" y="2345435"/>
            <a:ext cx="8719185" cy="3354070"/>
          </a:xfrm>
          <a:custGeom>
            <a:avLst/>
            <a:gdLst/>
            <a:ahLst/>
            <a:cxnLst/>
            <a:rect l="l" t="t" r="r" b="b"/>
            <a:pathLst>
              <a:path w="8719185" h="3354070">
                <a:moveTo>
                  <a:pt x="8718804" y="3353562"/>
                </a:moveTo>
                <a:lnTo>
                  <a:pt x="8718804" y="0"/>
                </a:lnTo>
                <a:lnTo>
                  <a:pt x="0" y="0"/>
                </a:lnTo>
                <a:lnTo>
                  <a:pt x="0" y="3353562"/>
                </a:lnTo>
                <a:lnTo>
                  <a:pt x="8718804" y="3353562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9798" y="2345435"/>
            <a:ext cx="8719185" cy="3354070"/>
          </a:xfrm>
          <a:custGeom>
            <a:avLst/>
            <a:gdLst/>
            <a:ahLst/>
            <a:cxnLst/>
            <a:rect l="l" t="t" r="r" b="b"/>
            <a:pathLst>
              <a:path w="8719185" h="3354070">
                <a:moveTo>
                  <a:pt x="8718804" y="3353562"/>
                </a:moveTo>
                <a:lnTo>
                  <a:pt x="8718804" y="0"/>
                </a:lnTo>
                <a:lnTo>
                  <a:pt x="0" y="0"/>
                </a:lnTo>
                <a:lnTo>
                  <a:pt x="0" y="3353562"/>
                </a:lnTo>
                <a:lnTo>
                  <a:pt x="8718804" y="3353562"/>
                </a:lnTo>
                <a:close/>
              </a:path>
            </a:pathLst>
          </a:custGeom>
          <a:ln w="31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74445" y="2466848"/>
            <a:ext cx="6731634" cy="3044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latin typeface="Courier New"/>
                <a:cs typeface="Courier New"/>
              </a:rPr>
              <a:t>CREATE TABLE</a:t>
            </a:r>
            <a:r>
              <a:rPr sz="2200" b="1" spc="-15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&lt;table_name&gt;</a:t>
            </a:r>
            <a:endParaRPr sz="2200">
              <a:latin typeface="Courier New"/>
              <a:cs typeface="Courier New"/>
            </a:endParaRPr>
          </a:p>
          <a:p>
            <a:pPr marL="12700" marR="1513205" indent="502920">
              <a:lnSpc>
                <a:spcPct val="100000"/>
              </a:lnSpc>
            </a:pPr>
            <a:r>
              <a:rPr sz="2200" b="1" dirty="0">
                <a:latin typeface="Courier New"/>
                <a:cs typeface="Courier New"/>
              </a:rPr>
              <a:t>( </a:t>
            </a:r>
            <a:r>
              <a:rPr sz="2200" b="1" spc="-5" dirty="0">
                <a:latin typeface="Courier New"/>
                <a:cs typeface="Courier New"/>
              </a:rPr>
              <a:t>&lt;col_name&gt; &lt;datatype&gt;, </a:t>
            </a:r>
            <a:r>
              <a:rPr sz="2200" b="1" dirty="0">
                <a:latin typeface="Courier New"/>
                <a:cs typeface="Courier New"/>
              </a:rPr>
              <a:t>… )  </a:t>
            </a:r>
            <a:r>
              <a:rPr sz="2200" b="1" spc="-5" dirty="0">
                <a:latin typeface="Courier New"/>
                <a:cs typeface="Courier New"/>
              </a:rPr>
              <a:t>ORGANIZATION</a:t>
            </a:r>
            <a:r>
              <a:rPr sz="2200" b="1" spc="-15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EXTERNAL</a:t>
            </a:r>
            <a:endParaRPr sz="2200">
              <a:latin typeface="Courier New"/>
              <a:cs typeface="Courier New"/>
            </a:endParaRPr>
          </a:p>
          <a:p>
            <a:pPr marL="682625">
              <a:lnSpc>
                <a:spcPct val="100000"/>
              </a:lnSpc>
            </a:pPr>
            <a:r>
              <a:rPr sz="2200" b="1" spc="-5" dirty="0">
                <a:latin typeface="Courier New"/>
                <a:cs typeface="Courier New"/>
              </a:rPr>
              <a:t>(TYPE</a:t>
            </a:r>
            <a:r>
              <a:rPr sz="2200" b="1" spc="-15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&lt;access_driver_type&gt;</a:t>
            </a:r>
            <a:endParaRPr sz="2200">
              <a:latin typeface="Courier New"/>
              <a:cs typeface="Courier New"/>
            </a:endParaRPr>
          </a:p>
          <a:p>
            <a:pPr marL="850900" marR="172085">
              <a:lnSpc>
                <a:spcPct val="100000"/>
              </a:lnSpc>
            </a:pPr>
            <a:r>
              <a:rPr sz="2200" b="1" spc="-5" dirty="0">
                <a:latin typeface="Courier New"/>
                <a:cs typeface="Courier New"/>
              </a:rPr>
              <a:t>DEFAULT DIRECTORY &lt;directory_name&gt;  ACCESS</a:t>
            </a:r>
            <a:r>
              <a:rPr sz="2200" b="1" spc="-10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PARAMETERS</a:t>
            </a:r>
            <a:endParaRPr sz="2200">
              <a:latin typeface="Courier New"/>
              <a:cs typeface="Courier New"/>
            </a:endParaRPr>
          </a:p>
          <a:p>
            <a:pPr marL="1018540">
              <a:lnSpc>
                <a:spcPct val="100000"/>
              </a:lnSpc>
              <a:spcBef>
                <a:spcPts val="5"/>
              </a:spcBef>
            </a:pPr>
            <a:r>
              <a:rPr sz="2200" b="1" spc="-5" dirty="0">
                <a:latin typeface="Courier New"/>
                <a:cs typeface="Courier New"/>
              </a:rPr>
              <a:t>(… </a:t>
            </a:r>
            <a:r>
              <a:rPr sz="2200" b="1" dirty="0">
                <a:latin typeface="Courier New"/>
                <a:cs typeface="Courier New"/>
              </a:rPr>
              <a:t>)</a:t>
            </a:r>
            <a:r>
              <a:rPr sz="2200" b="1" spc="-1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)</a:t>
            </a:r>
            <a:endParaRPr sz="2200">
              <a:latin typeface="Courier New"/>
              <a:cs typeface="Courier New"/>
            </a:endParaRPr>
          </a:p>
          <a:p>
            <a:pPr marL="12700" marR="5080" indent="1005205">
              <a:lnSpc>
                <a:spcPct val="100000"/>
              </a:lnSpc>
            </a:pPr>
            <a:r>
              <a:rPr sz="2200" b="1" spc="-5" dirty="0">
                <a:latin typeface="Courier New"/>
                <a:cs typeface="Courier New"/>
              </a:rPr>
              <a:t>LOCATION ('&lt;location_specifier&gt;')  REJECT LIMIT [</a:t>
            </a: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0</a:t>
            </a:r>
            <a:r>
              <a:rPr sz="2200" b="1" spc="-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| </a:t>
            </a:r>
            <a:r>
              <a:rPr sz="2200" b="1" spc="-5" dirty="0">
                <a:latin typeface="Courier New"/>
                <a:cs typeface="Courier New"/>
              </a:rPr>
              <a:t>&lt;number&gt; </a:t>
            </a:r>
            <a:r>
              <a:rPr sz="2200" b="1" dirty="0">
                <a:latin typeface="Courier New"/>
                <a:cs typeface="Courier New"/>
              </a:rPr>
              <a:t>|</a:t>
            </a:r>
            <a:r>
              <a:rPr sz="2200" b="1" spc="-60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UNLIMITED];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0799" y="7434206"/>
            <a:ext cx="454025" cy="21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z="1300" spc="10" dirty="0">
                <a:latin typeface="Arial"/>
                <a:cs typeface="Arial"/>
              </a:rPr>
              <a:t>2 </a:t>
            </a:r>
            <a:r>
              <a:rPr sz="1300" spc="5" dirty="0">
                <a:latin typeface="Arial"/>
                <a:cs typeface="Arial"/>
              </a:rPr>
              <a:t>-</a:t>
            </a:r>
            <a:r>
              <a:rPr sz="1300" spc="-85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43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ts val="3300"/>
              </a:lnSpc>
              <a:spcBef>
                <a:spcPts val="110"/>
              </a:spcBef>
            </a:pPr>
            <a:r>
              <a:rPr spc="5" dirty="0"/>
              <a:t>Creating an External Table by</a:t>
            </a:r>
            <a:r>
              <a:rPr spc="-65" dirty="0"/>
              <a:t> </a:t>
            </a:r>
            <a:r>
              <a:rPr spc="5" dirty="0"/>
              <a:t>Using</a:t>
            </a:r>
          </a:p>
          <a:p>
            <a:pPr algn="ctr">
              <a:lnSpc>
                <a:spcPts val="3300"/>
              </a:lnSpc>
            </a:pPr>
            <a:r>
              <a:rPr spc="5" dirty="0">
                <a:latin typeface="Courier New"/>
                <a:cs typeface="Courier New"/>
              </a:rPr>
              <a:t>ORACLE_LOADER</a:t>
            </a:r>
          </a:p>
        </p:txBody>
      </p:sp>
      <p:sp>
        <p:nvSpPr>
          <p:cNvPr id="3" name="object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9798" y="2023872"/>
            <a:ext cx="8719185" cy="4628515"/>
          </a:xfrm>
          <a:custGeom>
            <a:avLst/>
            <a:gdLst/>
            <a:ahLst/>
            <a:cxnLst/>
            <a:rect l="l" t="t" r="r" b="b"/>
            <a:pathLst>
              <a:path w="8719185" h="4628515">
                <a:moveTo>
                  <a:pt x="8718804" y="4628388"/>
                </a:moveTo>
                <a:lnTo>
                  <a:pt x="8718804" y="0"/>
                </a:lnTo>
                <a:lnTo>
                  <a:pt x="0" y="0"/>
                </a:lnTo>
                <a:lnTo>
                  <a:pt x="0" y="4628388"/>
                </a:lnTo>
                <a:lnTo>
                  <a:pt x="8718804" y="4628388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9798" y="2023872"/>
            <a:ext cx="8719185" cy="4628515"/>
          </a:xfrm>
          <a:custGeom>
            <a:avLst/>
            <a:gdLst/>
            <a:ahLst/>
            <a:cxnLst/>
            <a:rect l="l" t="t" r="r" b="b"/>
            <a:pathLst>
              <a:path w="8719185" h="4628515">
                <a:moveTo>
                  <a:pt x="8718804" y="4628388"/>
                </a:moveTo>
                <a:lnTo>
                  <a:pt x="8718804" y="0"/>
                </a:lnTo>
                <a:lnTo>
                  <a:pt x="0" y="0"/>
                </a:lnTo>
                <a:lnTo>
                  <a:pt x="0" y="4628388"/>
                </a:lnTo>
                <a:lnTo>
                  <a:pt x="8718804" y="4628388"/>
                </a:lnTo>
                <a:close/>
              </a:path>
            </a:pathLst>
          </a:custGeom>
          <a:ln w="31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72159" y="2046986"/>
            <a:ext cx="4979670" cy="45573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5" dirty="0">
                <a:latin typeface="Courier New"/>
                <a:cs typeface="Courier New"/>
              </a:rPr>
              <a:t>CREATE TABLE oldemp</a:t>
            </a:r>
            <a:r>
              <a:rPr sz="1950" b="1" dirty="0">
                <a:latin typeface="Courier New"/>
                <a:cs typeface="Courier New"/>
              </a:rPr>
              <a:t> </a:t>
            </a:r>
            <a:r>
              <a:rPr sz="1950" b="1" spc="15" dirty="0">
                <a:latin typeface="Courier New"/>
                <a:cs typeface="Courier New"/>
              </a:rPr>
              <a:t>(</a:t>
            </a:r>
            <a:endParaRPr sz="1950">
              <a:latin typeface="Courier New"/>
              <a:cs typeface="Courier New"/>
            </a:endParaRPr>
          </a:p>
          <a:p>
            <a:pPr marL="312420" marR="5080">
              <a:lnSpc>
                <a:spcPts val="2380"/>
              </a:lnSpc>
              <a:spcBef>
                <a:spcPts val="80"/>
              </a:spcBef>
            </a:pPr>
            <a:r>
              <a:rPr sz="1950" b="1" spc="5" dirty="0">
                <a:latin typeface="Courier New"/>
                <a:cs typeface="Courier New"/>
              </a:rPr>
              <a:t>fname char(25), lname CHAR(25))  ORGANIZATION</a:t>
            </a:r>
            <a:r>
              <a:rPr sz="1950" b="1" dirty="0">
                <a:latin typeface="Courier New"/>
                <a:cs typeface="Courier New"/>
              </a:rPr>
              <a:t> </a:t>
            </a:r>
            <a:r>
              <a:rPr sz="1950" b="1" spc="5" dirty="0">
                <a:latin typeface="Courier New"/>
                <a:cs typeface="Courier New"/>
              </a:rPr>
              <a:t>EXTERNAL</a:t>
            </a:r>
            <a:endParaRPr sz="1950">
              <a:latin typeface="Courier New"/>
              <a:cs typeface="Courier New"/>
            </a:endParaRPr>
          </a:p>
          <a:p>
            <a:pPr marL="312420">
              <a:lnSpc>
                <a:spcPts val="2290"/>
              </a:lnSpc>
            </a:pPr>
            <a:r>
              <a:rPr sz="1950" b="1" spc="5" dirty="0">
                <a:latin typeface="Courier New"/>
                <a:cs typeface="Courier New"/>
              </a:rPr>
              <a:t>(TYPE</a:t>
            </a:r>
            <a:r>
              <a:rPr sz="1950" b="1" dirty="0">
                <a:latin typeface="Courier New"/>
                <a:cs typeface="Courier New"/>
              </a:rPr>
              <a:t> </a:t>
            </a:r>
            <a:r>
              <a:rPr sz="1950" b="1" spc="5" dirty="0">
                <a:latin typeface="Courier New"/>
                <a:cs typeface="Courier New"/>
              </a:rPr>
              <a:t>ORACLE_LOADER</a:t>
            </a:r>
            <a:endParaRPr sz="1950">
              <a:latin typeface="Courier New"/>
              <a:cs typeface="Courier New"/>
            </a:endParaRPr>
          </a:p>
          <a:p>
            <a:pPr marL="312420" marR="905510">
              <a:lnSpc>
                <a:spcPct val="101499"/>
              </a:lnSpc>
              <a:spcBef>
                <a:spcPts val="5"/>
              </a:spcBef>
            </a:pPr>
            <a:r>
              <a:rPr sz="1950" b="1" spc="5" dirty="0">
                <a:latin typeface="Courier New"/>
                <a:cs typeface="Courier New"/>
              </a:rPr>
              <a:t>DEFAULT DIRECTORY emp_dir  ACCESS</a:t>
            </a:r>
            <a:r>
              <a:rPr sz="1950" b="1" dirty="0">
                <a:latin typeface="Courier New"/>
                <a:cs typeface="Courier New"/>
              </a:rPr>
              <a:t> </a:t>
            </a:r>
            <a:r>
              <a:rPr sz="1950" b="1" spc="5" dirty="0">
                <a:latin typeface="Courier New"/>
                <a:cs typeface="Courier New"/>
              </a:rPr>
              <a:t>PARAMETERS</a:t>
            </a:r>
            <a:endParaRPr sz="1950">
              <a:latin typeface="Courier New"/>
              <a:cs typeface="Courier New"/>
            </a:endParaRPr>
          </a:p>
          <a:p>
            <a:pPr marL="462915" marR="304800" indent="-150495">
              <a:lnSpc>
                <a:spcPct val="101499"/>
              </a:lnSpc>
              <a:spcBef>
                <a:spcPts val="10"/>
              </a:spcBef>
            </a:pPr>
            <a:r>
              <a:rPr sz="1950" b="1" spc="5" dirty="0">
                <a:latin typeface="Courier New"/>
                <a:cs typeface="Courier New"/>
              </a:rPr>
              <a:t>(RECORDS DELIMITED </a:t>
            </a:r>
            <a:r>
              <a:rPr sz="1950" b="1" spc="10" dirty="0">
                <a:latin typeface="Courier New"/>
                <a:cs typeface="Courier New"/>
              </a:rPr>
              <a:t>BY </a:t>
            </a:r>
            <a:r>
              <a:rPr sz="1950" b="1" spc="5" dirty="0">
                <a:latin typeface="Courier New"/>
                <a:cs typeface="Courier New"/>
              </a:rPr>
              <a:t>NEWLINE  NOBADFILE</a:t>
            </a:r>
            <a:endParaRPr sz="1950">
              <a:latin typeface="Courier New"/>
              <a:cs typeface="Courier New"/>
            </a:endParaRPr>
          </a:p>
          <a:p>
            <a:pPr marL="462915">
              <a:lnSpc>
                <a:spcPct val="100000"/>
              </a:lnSpc>
              <a:spcBef>
                <a:spcPts val="40"/>
              </a:spcBef>
            </a:pPr>
            <a:r>
              <a:rPr sz="1950" b="1" spc="5" dirty="0">
                <a:latin typeface="Courier New"/>
                <a:cs typeface="Courier New"/>
              </a:rPr>
              <a:t>NOLOGFILE</a:t>
            </a:r>
            <a:endParaRPr sz="1950">
              <a:latin typeface="Courier New"/>
              <a:cs typeface="Courier New"/>
            </a:endParaRPr>
          </a:p>
          <a:p>
            <a:pPr marL="312420" marR="304800">
              <a:lnSpc>
                <a:spcPts val="2380"/>
              </a:lnSpc>
              <a:spcBef>
                <a:spcPts val="85"/>
              </a:spcBef>
            </a:pPr>
            <a:r>
              <a:rPr sz="1950" b="1" spc="5" dirty="0">
                <a:latin typeface="Courier New"/>
                <a:cs typeface="Courier New"/>
              </a:rPr>
              <a:t>FIELDS TERMINATED </a:t>
            </a:r>
            <a:r>
              <a:rPr sz="1950" b="1" spc="10" dirty="0">
                <a:latin typeface="Courier New"/>
                <a:cs typeface="Courier New"/>
              </a:rPr>
              <a:t>BY </a:t>
            </a:r>
            <a:r>
              <a:rPr sz="1950" b="1" spc="5" dirty="0">
                <a:latin typeface="Courier New"/>
                <a:cs typeface="Courier New"/>
              </a:rPr>
              <a:t>','  (fname POSITION </a:t>
            </a:r>
            <a:r>
              <a:rPr sz="1950" b="1" spc="15" dirty="0">
                <a:latin typeface="Courier New"/>
                <a:cs typeface="Courier New"/>
              </a:rPr>
              <a:t>( </a:t>
            </a:r>
            <a:r>
              <a:rPr sz="1950" b="1" spc="5" dirty="0">
                <a:latin typeface="Courier New"/>
                <a:cs typeface="Courier New"/>
              </a:rPr>
              <a:t>1:20)</a:t>
            </a:r>
            <a:r>
              <a:rPr sz="1950" b="1" spc="-5" dirty="0">
                <a:latin typeface="Courier New"/>
                <a:cs typeface="Courier New"/>
              </a:rPr>
              <a:t> </a:t>
            </a:r>
            <a:r>
              <a:rPr sz="1950" b="1" spc="5" dirty="0">
                <a:latin typeface="Courier New"/>
                <a:cs typeface="Courier New"/>
              </a:rPr>
              <a:t>CHAR,</a:t>
            </a:r>
            <a:endParaRPr sz="1950">
              <a:latin typeface="Courier New"/>
              <a:cs typeface="Courier New"/>
            </a:endParaRPr>
          </a:p>
          <a:p>
            <a:pPr marL="462915">
              <a:lnSpc>
                <a:spcPts val="2290"/>
              </a:lnSpc>
            </a:pPr>
            <a:r>
              <a:rPr sz="1950" b="1" spc="5" dirty="0">
                <a:latin typeface="Courier New"/>
                <a:cs typeface="Courier New"/>
              </a:rPr>
              <a:t>lname POSITION (22:41) CHAR))</a:t>
            </a:r>
            <a:endParaRPr sz="1950">
              <a:latin typeface="Courier New"/>
              <a:cs typeface="Courier New"/>
            </a:endParaRPr>
          </a:p>
          <a:p>
            <a:pPr marL="312420" marR="1506220">
              <a:lnSpc>
                <a:spcPct val="101499"/>
              </a:lnSpc>
              <a:spcBef>
                <a:spcPts val="5"/>
              </a:spcBef>
            </a:pPr>
            <a:r>
              <a:rPr sz="1950" b="1" spc="5" dirty="0">
                <a:latin typeface="Courier New"/>
                <a:cs typeface="Courier New"/>
              </a:rPr>
              <a:t>LOCATION ('emp.dat'))  PARALLEL</a:t>
            </a:r>
            <a:r>
              <a:rPr sz="1950" b="1" spc="-5" dirty="0">
                <a:latin typeface="Courier New"/>
                <a:cs typeface="Courier New"/>
              </a:rPr>
              <a:t> </a:t>
            </a:r>
            <a:r>
              <a:rPr sz="1950" b="1" spc="15" dirty="0">
                <a:latin typeface="Courier New"/>
                <a:cs typeface="Courier New"/>
              </a:rPr>
              <a:t>5</a:t>
            </a:r>
            <a:endParaRPr sz="1950">
              <a:latin typeface="Courier New"/>
              <a:cs typeface="Courier New"/>
            </a:endParaRPr>
          </a:p>
          <a:p>
            <a:pPr marL="312420">
              <a:lnSpc>
                <a:spcPct val="100000"/>
              </a:lnSpc>
              <a:spcBef>
                <a:spcPts val="40"/>
              </a:spcBef>
            </a:pPr>
            <a:r>
              <a:rPr sz="1950" b="1" spc="5" dirty="0">
                <a:latin typeface="Courier New"/>
                <a:cs typeface="Courier New"/>
              </a:rPr>
              <a:t>REJECT LIMIT</a:t>
            </a:r>
            <a:r>
              <a:rPr sz="1950" b="1" dirty="0">
                <a:latin typeface="Courier New"/>
                <a:cs typeface="Courier New"/>
              </a:rPr>
              <a:t> </a:t>
            </a:r>
            <a:r>
              <a:rPr sz="1950" b="1" spc="5" dirty="0">
                <a:latin typeface="Courier New"/>
                <a:cs typeface="Courier New"/>
              </a:rPr>
              <a:t>200;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6" name="object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27098" y="2963417"/>
            <a:ext cx="2180590" cy="336550"/>
          </a:xfrm>
          <a:custGeom>
            <a:avLst/>
            <a:gdLst/>
            <a:ahLst/>
            <a:cxnLst/>
            <a:rect l="l" t="t" r="r" b="b"/>
            <a:pathLst>
              <a:path w="2180590" h="336550">
                <a:moveTo>
                  <a:pt x="2180081" y="336042"/>
                </a:moveTo>
                <a:lnTo>
                  <a:pt x="2180081" y="0"/>
                </a:lnTo>
                <a:lnTo>
                  <a:pt x="0" y="0"/>
                </a:lnTo>
                <a:lnTo>
                  <a:pt x="0" y="336042"/>
                </a:lnTo>
                <a:lnTo>
                  <a:pt x="2180081" y="336042"/>
                </a:lnTo>
                <a:close/>
              </a:path>
            </a:pathLst>
          </a:custGeom>
          <a:ln w="3124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9798" y="6652259"/>
            <a:ext cx="2364485" cy="3147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4463" y="6646926"/>
            <a:ext cx="2375535" cy="325755"/>
          </a:xfrm>
          <a:custGeom>
            <a:avLst/>
            <a:gdLst/>
            <a:ahLst/>
            <a:cxnLst/>
            <a:rect l="l" t="t" r="r" b="b"/>
            <a:pathLst>
              <a:path w="2375535" h="325754">
                <a:moveTo>
                  <a:pt x="2375154" y="325374"/>
                </a:moveTo>
                <a:lnTo>
                  <a:pt x="2375154" y="0"/>
                </a:lnTo>
                <a:lnTo>
                  <a:pt x="0" y="0"/>
                </a:lnTo>
                <a:lnTo>
                  <a:pt x="0" y="325374"/>
                </a:lnTo>
                <a:lnTo>
                  <a:pt x="2375154" y="325374"/>
                </a:lnTo>
                <a:close/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0799" y="7434206"/>
            <a:ext cx="454025" cy="21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z="1300" spc="10" dirty="0">
                <a:latin typeface="Arial"/>
                <a:cs typeface="Arial"/>
              </a:rPr>
              <a:t>2 </a:t>
            </a:r>
            <a:r>
              <a:rPr sz="1300" spc="5" dirty="0">
                <a:latin typeface="Arial"/>
                <a:cs typeface="Arial"/>
              </a:rPr>
              <a:t>-</a:t>
            </a:r>
            <a:r>
              <a:rPr sz="1300" spc="-85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45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0811" y="563371"/>
            <a:ext cx="4167504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>
                <a:latin typeface="Courier New"/>
                <a:cs typeface="Courier New"/>
              </a:rPr>
              <a:t>ALTER</a:t>
            </a:r>
            <a:r>
              <a:rPr spc="-950" dirty="0">
                <a:latin typeface="Courier New"/>
                <a:cs typeface="Courier New"/>
              </a:rPr>
              <a:t> </a:t>
            </a:r>
            <a:r>
              <a:rPr spc="5" dirty="0">
                <a:latin typeface="Courier New"/>
                <a:cs typeface="Courier New"/>
              </a:rPr>
              <a:t>TABLE</a:t>
            </a:r>
            <a:r>
              <a:rPr spc="-944" dirty="0">
                <a:latin typeface="Courier New"/>
                <a:cs typeface="Courier New"/>
              </a:rPr>
              <a:t> </a:t>
            </a:r>
            <a:r>
              <a:rPr spc="5" dirty="0"/>
              <a:t>Statement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0799" y="7434206"/>
            <a:ext cx="374015" cy="21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z="1300" spc="10" dirty="0">
                <a:latin typeface="Arial"/>
                <a:cs typeface="Arial"/>
              </a:rPr>
              <a:t>2 </a:t>
            </a:r>
            <a:r>
              <a:rPr sz="1300" spc="5" dirty="0">
                <a:latin typeface="Arial"/>
                <a:cs typeface="Arial"/>
              </a:rPr>
              <a:t>-</a:t>
            </a:r>
            <a:r>
              <a:rPr sz="1300" spc="-80" dirty="0">
                <a:latin typeface="Arial"/>
                <a:cs typeface="Arial"/>
              </a:rPr>
              <a:t> </a:t>
            </a:r>
            <a:fld id="{81D60167-4931-47E6-BA6A-407CBD079E47}" type="slidenum">
              <a:rPr sz="1300" spc="10" dirty="0">
                <a:latin typeface="Arial"/>
                <a:cs typeface="Arial"/>
              </a:rPr>
              <a:t>4</a:t>
            </a:fld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0813" y="1582613"/>
            <a:ext cx="6319520" cy="227965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2400" spc="10" dirty="0">
                <a:latin typeface="Arial"/>
                <a:cs typeface="Arial"/>
              </a:rPr>
              <a:t>Use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the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10" dirty="0">
                <a:latin typeface="Courier New"/>
                <a:cs typeface="Courier New"/>
              </a:rPr>
              <a:t>ALTER</a:t>
            </a:r>
            <a:r>
              <a:rPr sz="2400" spc="-765" dirty="0">
                <a:latin typeface="Courier New"/>
                <a:cs typeface="Courier New"/>
              </a:rPr>
              <a:t> </a:t>
            </a:r>
            <a:r>
              <a:rPr sz="2400" spc="10" dirty="0">
                <a:latin typeface="Courier New"/>
                <a:cs typeface="Courier New"/>
              </a:rPr>
              <a:t>TABLE</a:t>
            </a:r>
            <a:r>
              <a:rPr sz="2400" spc="-770" dirty="0">
                <a:latin typeface="Courier New"/>
                <a:cs typeface="Courier New"/>
              </a:rPr>
              <a:t> </a:t>
            </a:r>
            <a:r>
              <a:rPr sz="2400" spc="5" dirty="0">
                <a:latin typeface="Arial"/>
                <a:cs typeface="Arial"/>
              </a:rPr>
              <a:t>statement to:</a:t>
            </a:r>
            <a:endParaRPr sz="2400">
              <a:latin typeface="Arial"/>
              <a:cs typeface="Arial"/>
            </a:endParaRPr>
          </a:p>
          <a:p>
            <a:pPr marL="644525" indent="-507365">
              <a:lnSpc>
                <a:spcPct val="100000"/>
              </a:lnSpc>
              <a:spcBef>
                <a:spcPts val="775"/>
              </a:spcBef>
              <a:buClr>
                <a:srgbClr val="FF0000"/>
              </a:buClr>
              <a:buChar char="•"/>
              <a:tabLst>
                <a:tab pos="644525" algn="l"/>
                <a:tab pos="645160" algn="l"/>
              </a:tabLst>
            </a:pPr>
            <a:r>
              <a:rPr sz="2400" spc="10" dirty="0">
                <a:latin typeface="Arial"/>
                <a:cs typeface="Arial"/>
              </a:rPr>
              <a:t>Add </a:t>
            </a:r>
            <a:r>
              <a:rPr sz="2400" spc="5" dirty="0">
                <a:latin typeface="Arial"/>
                <a:cs typeface="Arial"/>
              </a:rPr>
              <a:t>a </a:t>
            </a:r>
            <a:r>
              <a:rPr sz="2400" spc="10" dirty="0">
                <a:latin typeface="Arial"/>
                <a:cs typeface="Arial"/>
              </a:rPr>
              <a:t>new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column</a:t>
            </a:r>
            <a:endParaRPr sz="2400">
              <a:latin typeface="Arial"/>
              <a:cs typeface="Arial"/>
            </a:endParaRPr>
          </a:p>
          <a:p>
            <a:pPr marL="644525" indent="-507365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Char char="•"/>
              <a:tabLst>
                <a:tab pos="644525" algn="l"/>
                <a:tab pos="645160" algn="l"/>
              </a:tabLst>
            </a:pPr>
            <a:r>
              <a:rPr sz="2400" spc="5" dirty="0">
                <a:latin typeface="Arial"/>
                <a:cs typeface="Arial"/>
              </a:rPr>
              <a:t>Modify an existing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column</a:t>
            </a:r>
            <a:endParaRPr sz="2400">
              <a:latin typeface="Arial"/>
              <a:cs typeface="Arial"/>
            </a:endParaRPr>
          </a:p>
          <a:p>
            <a:pPr marL="644525" indent="-507365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Char char="•"/>
              <a:tabLst>
                <a:tab pos="644525" algn="l"/>
                <a:tab pos="645160" algn="l"/>
              </a:tabLst>
            </a:pPr>
            <a:r>
              <a:rPr sz="2400" spc="5" dirty="0">
                <a:latin typeface="Arial"/>
                <a:cs typeface="Arial"/>
              </a:rPr>
              <a:t>Define a default value for the </a:t>
            </a:r>
            <a:r>
              <a:rPr sz="2400" spc="10" dirty="0">
                <a:latin typeface="Arial"/>
                <a:cs typeface="Arial"/>
              </a:rPr>
              <a:t>new</a:t>
            </a:r>
            <a:r>
              <a:rPr sz="2400" spc="5" dirty="0">
                <a:latin typeface="Arial"/>
                <a:cs typeface="Arial"/>
              </a:rPr>
              <a:t> column</a:t>
            </a:r>
            <a:endParaRPr sz="2400">
              <a:latin typeface="Arial"/>
              <a:cs typeface="Arial"/>
            </a:endParaRPr>
          </a:p>
          <a:p>
            <a:pPr marL="644525" indent="-507365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Char char="•"/>
              <a:tabLst>
                <a:tab pos="644525" algn="l"/>
                <a:tab pos="645160" algn="l"/>
              </a:tabLst>
            </a:pPr>
            <a:r>
              <a:rPr sz="2400" spc="5" dirty="0">
                <a:latin typeface="Arial"/>
                <a:cs typeface="Arial"/>
              </a:rPr>
              <a:t>Drop 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column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18892" y="589280"/>
            <a:ext cx="4412615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Querying External</a:t>
            </a:r>
            <a:r>
              <a:rPr spc="-70" dirty="0"/>
              <a:t> </a:t>
            </a:r>
            <a:r>
              <a:rPr spc="5" dirty="0"/>
              <a:t>Tables</a:t>
            </a:r>
          </a:p>
        </p:txBody>
      </p:sp>
      <p:sp>
        <p:nvSpPr>
          <p:cNvPr id="4" name="object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07591" y="2510027"/>
            <a:ext cx="1882139" cy="733425"/>
          </a:xfrm>
          <a:custGeom>
            <a:avLst/>
            <a:gdLst/>
            <a:ahLst/>
            <a:cxnLst/>
            <a:rect l="l" t="t" r="r" b="b"/>
            <a:pathLst>
              <a:path w="1882139" h="733425">
                <a:moveTo>
                  <a:pt x="1882139" y="733044"/>
                </a:moveTo>
                <a:lnTo>
                  <a:pt x="1882139" y="0"/>
                </a:lnTo>
                <a:lnTo>
                  <a:pt x="0" y="0"/>
                </a:lnTo>
                <a:lnTo>
                  <a:pt x="0" y="733044"/>
                </a:lnTo>
                <a:lnTo>
                  <a:pt x="1882139" y="73304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07591" y="2510027"/>
            <a:ext cx="1882139" cy="733425"/>
          </a:xfrm>
          <a:custGeom>
            <a:avLst/>
            <a:gdLst/>
            <a:ahLst/>
            <a:cxnLst/>
            <a:rect l="l" t="t" r="r" b="b"/>
            <a:pathLst>
              <a:path w="1882139" h="733425">
                <a:moveTo>
                  <a:pt x="1882139" y="733044"/>
                </a:moveTo>
                <a:lnTo>
                  <a:pt x="1882139" y="0"/>
                </a:lnTo>
                <a:lnTo>
                  <a:pt x="0" y="0"/>
                </a:lnTo>
                <a:lnTo>
                  <a:pt x="0" y="733044"/>
                </a:lnTo>
                <a:lnTo>
                  <a:pt x="1882139" y="733044"/>
                </a:lnTo>
                <a:close/>
              </a:path>
            </a:pathLst>
          </a:custGeom>
          <a:ln w="31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22653" y="2532380"/>
            <a:ext cx="1664335" cy="6292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1200785" algn="l"/>
              </a:tabLst>
            </a:pPr>
            <a:r>
              <a:rPr sz="1950" b="1" spc="5" dirty="0">
                <a:latin typeface="Courier New"/>
                <a:cs typeface="Courier New"/>
              </a:rPr>
              <a:t>SELECT	</a:t>
            </a:r>
            <a:r>
              <a:rPr sz="1950" b="1" spc="15" dirty="0">
                <a:latin typeface="Courier New"/>
                <a:cs typeface="Courier New"/>
              </a:rPr>
              <a:t>*</a:t>
            </a:r>
            <a:endParaRPr sz="1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r>
              <a:rPr sz="1950" b="1" spc="10" dirty="0">
                <a:latin typeface="Courier New"/>
                <a:cs typeface="Courier New"/>
              </a:rPr>
              <a:t>FROM</a:t>
            </a:r>
            <a:r>
              <a:rPr sz="1950" b="1" spc="-70" dirty="0">
                <a:latin typeface="Courier New"/>
                <a:cs typeface="Courier New"/>
              </a:rPr>
              <a:t> </a:t>
            </a:r>
            <a:r>
              <a:rPr sz="1950" b="1" spc="5" dirty="0">
                <a:latin typeface="Courier New"/>
                <a:cs typeface="Courier New"/>
              </a:rPr>
              <a:t>oldemp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18" name="object 18" descr="The table shows FNAME and LNAME"/>
          <p:cNvSpPr/>
          <p:nvPr/>
        </p:nvSpPr>
        <p:spPr>
          <a:xfrm>
            <a:off x="3771900" y="2125217"/>
            <a:ext cx="1927860" cy="14881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16351" y="3240023"/>
            <a:ext cx="0" cy="955040"/>
          </a:xfrm>
          <a:custGeom>
            <a:avLst/>
            <a:gdLst/>
            <a:ahLst/>
            <a:cxnLst/>
            <a:rect l="l" t="t" r="r" b="b"/>
            <a:pathLst>
              <a:path h="955039">
                <a:moveTo>
                  <a:pt x="0" y="0"/>
                </a:moveTo>
                <a:lnTo>
                  <a:pt x="0" y="954786"/>
                </a:lnTo>
              </a:path>
            </a:pathLst>
          </a:custGeom>
          <a:ln w="31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765298" y="4193285"/>
            <a:ext cx="102870" cy="104139"/>
          </a:xfrm>
          <a:custGeom>
            <a:avLst/>
            <a:gdLst/>
            <a:ahLst/>
            <a:cxnLst/>
            <a:rect l="l" t="t" r="r" b="b"/>
            <a:pathLst>
              <a:path w="102869" h="104139">
                <a:moveTo>
                  <a:pt x="102870" y="0"/>
                </a:moveTo>
                <a:lnTo>
                  <a:pt x="0" y="0"/>
                </a:lnTo>
                <a:lnTo>
                  <a:pt x="51816" y="103632"/>
                </a:lnTo>
                <a:lnTo>
                  <a:pt x="1028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05811" y="3988308"/>
            <a:ext cx="1721357" cy="2598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55720" y="3736085"/>
            <a:ext cx="0" cy="653415"/>
          </a:xfrm>
          <a:custGeom>
            <a:avLst/>
            <a:gdLst/>
            <a:ahLst/>
            <a:cxnLst/>
            <a:rect l="l" t="t" r="r" b="b"/>
            <a:pathLst>
              <a:path h="653414">
                <a:moveTo>
                  <a:pt x="0" y="653034"/>
                </a:moveTo>
                <a:lnTo>
                  <a:pt x="0" y="0"/>
                </a:lnTo>
              </a:path>
            </a:pathLst>
          </a:custGeom>
          <a:ln w="31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04665" y="3635502"/>
            <a:ext cx="102870" cy="102870"/>
          </a:xfrm>
          <a:custGeom>
            <a:avLst/>
            <a:gdLst/>
            <a:ahLst/>
            <a:cxnLst/>
            <a:rect l="l" t="t" r="r" b="b"/>
            <a:pathLst>
              <a:path w="102870" h="102870">
                <a:moveTo>
                  <a:pt x="102870" y="102870"/>
                </a:moveTo>
                <a:lnTo>
                  <a:pt x="51816" y="0"/>
                </a:lnTo>
                <a:lnTo>
                  <a:pt x="0" y="102870"/>
                </a:lnTo>
                <a:lnTo>
                  <a:pt x="102870" y="1028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007358" y="5116829"/>
            <a:ext cx="3318510" cy="0"/>
          </a:xfrm>
          <a:custGeom>
            <a:avLst/>
            <a:gdLst/>
            <a:ahLst/>
            <a:cxnLst/>
            <a:rect l="l" t="t" r="r" b="b"/>
            <a:pathLst>
              <a:path w="3318509">
                <a:moveTo>
                  <a:pt x="0" y="0"/>
                </a:moveTo>
                <a:lnTo>
                  <a:pt x="3318510" y="0"/>
                </a:lnTo>
              </a:path>
            </a:pathLst>
          </a:custGeom>
          <a:ln w="31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324343" y="5065776"/>
            <a:ext cx="102870" cy="102870"/>
          </a:xfrm>
          <a:custGeom>
            <a:avLst/>
            <a:gdLst/>
            <a:ahLst/>
            <a:cxnLst/>
            <a:rect l="l" t="t" r="r" b="b"/>
            <a:pathLst>
              <a:path w="102870" h="102870">
                <a:moveTo>
                  <a:pt x="102870" y="51053"/>
                </a:moveTo>
                <a:lnTo>
                  <a:pt x="0" y="0"/>
                </a:lnTo>
                <a:lnTo>
                  <a:pt x="0" y="102869"/>
                </a:lnTo>
                <a:lnTo>
                  <a:pt x="102870" y="51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091178" y="5363717"/>
            <a:ext cx="3336290" cy="0"/>
          </a:xfrm>
          <a:custGeom>
            <a:avLst/>
            <a:gdLst/>
            <a:ahLst/>
            <a:cxnLst/>
            <a:rect l="l" t="t" r="r" b="b"/>
            <a:pathLst>
              <a:path w="3336290">
                <a:moveTo>
                  <a:pt x="0" y="0"/>
                </a:moveTo>
                <a:lnTo>
                  <a:pt x="3336036" y="0"/>
                </a:lnTo>
              </a:path>
            </a:pathLst>
          </a:custGeom>
          <a:ln w="31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90594" y="5312664"/>
            <a:ext cx="102870" cy="102870"/>
          </a:xfrm>
          <a:custGeom>
            <a:avLst/>
            <a:gdLst/>
            <a:ahLst/>
            <a:cxnLst/>
            <a:rect l="l" t="t" r="r" b="b"/>
            <a:pathLst>
              <a:path w="102870" h="102870">
                <a:moveTo>
                  <a:pt x="102870" y="102870"/>
                </a:moveTo>
                <a:lnTo>
                  <a:pt x="102870" y="0"/>
                </a:lnTo>
                <a:lnTo>
                  <a:pt x="0" y="51054"/>
                </a:lnTo>
                <a:lnTo>
                  <a:pt x="102870" y="1028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61779" y="4326521"/>
            <a:ext cx="5328881" cy="18373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240277" y="5990334"/>
            <a:ext cx="92646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5" dirty="0">
                <a:latin typeface="Courier New"/>
                <a:cs typeface="Courier New"/>
              </a:rPr>
              <a:t>OLDEMP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02500" y="6175500"/>
            <a:ext cx="107632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5" dirty="0">
                <a:latin typeface="Courier New"/>
                <a:cs typeface="Courier New"/>
              </a:rPr>
              <a:t>emp.dat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0" dirty="0"/>
              <a:t>2 </a:t>
            </a:r>
            <a:r>
              <a:rPr spc="5" dirty="0"/>
              <a:t>-</a:t>
            </a:r>
            <a:r>
              <a:rPr spc="-80" dirty="0"/>
              <a:t> </a:t>
            </a:r>
            <a:r>
              <a:rPr spc="10" dirty="0"/>
              <a:t>47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ts val="3325"/>
              </a:lnSpc>
              <a:spcBef>
                <a:spcPts val="110"/>
              </a:spcBef>
            </a:pPr>
            <a:r>
              <a:rPr spc="5" dirty="0"/>
              <a:t>Creating an External Table by</a:t>
            </a:r>
            <a:r>
              <a:rPr spc="-65" dirty="0"/>
              <a:t> </a:t>
            </a:r>
            <a:r>
              <a:rPr spc="5" dirty="0"/>
              <a:t>Using</a:t>
            </a:r>
          </a:p>
          <a:p>
            <a:pPr algn="ctr">
              <a:lnSpc>
                <a:spcPts val="3325"/>
              </a:lnSpc>
            </a:pPr>
            <a:r>
              <a:rPr spc="5" dirty="0">
                <a:latin typeface="Courier New"/>
                <a:cs typeface="Courier New"/>
              </a:rPr>
              <a:t>ORACLE_DATAPUMP</a:t>
            </a:r>
            <a:r>
              <a:rPr spc="5" dirty="0"/>
              <a:t>:</a:t>
            </a:r>
            <a:r>
              <a:rPr spc="-5" dirty="0"/>
              <a:t> </a:t>
            </a:r>
            <a:r>
              <a:rPr spc="5" dirty="0"/>
              <a:t>Example</a:t>
            </a:r>
          </a:p>
        </p:txBody>
      </p:sp>
      <p:sp>
        <p:nvSpPr>
          <p:cNvPr id="3" name="object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9798" y="2023872"/>
            <a:ext cx="8719185" cy="4125595"/>
          </a:xfrm>
          <a:custGeom>
            <a:avLst/>
            <a:gdLst/>
            <a:ahLst/>
            <a:cxnLst/>
            <a:rect l="l" t="t" r="r" b="b"/>
            <a:pathLst>
              <a:path w="8719185" h="4125595">
                <a:moveTo>
                  <a:pt x="8718804" y="4125467"/>
                </a:moveTo>
                <a:lnTo>
                  <a:pt x="8718804" y="0"/>
                </a:lnTo>
                <a:lnTo>
                  <a:pt x="0" y="0"/>
                </a:lnTo>
                <a:lnTo>
                  <a:pt x="0" y="4125468"/>
                </a:lnTo>
                <a:lnTo>
                  <a:pt x="8718804" y="4125467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69798" y="2023872"/>
            <a:ext cx="8719185" cy="4125595"/>
          </a:xfrm>
          <a:prstGeom prst="rect">
            <a:avLst/>
          </a:prstGeom>
          <a:ln w="31242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114935">
              <a:lnSpc>
                <a:spcPct val="100000"/>
              </a:lnSpc>
              <a:spcBef>
                <a:spcPts val="310"/>
              </a:spcBef>
            </a:pPr>
            <a:r>
              <a:rPr sz="1950" b="1" spc="5" dirty="0">
                <a:latin typeface="Courier New"/>
                <a:cs typeface="Courier New"/>
              </a:rPr>
              <a:t>CREATE TABLE</a:t>
            </a:r>
            <a:r>
              <a:rPr sz="1950" b="1" dirty="0">
                <a:latin typeface="Courier New"/>
                <a:cs typeface="Courier New"/>
              </a:rPr>
              <a:t> </a:t>
            </a:r>
            <a:r>
              <a:rPr sz="1950" b="1" spc="5" dirty="0">
                <a:latin typeface="Courier New"/>
                <a:cs typeface="Courier New"/>
              </a:rPr>
              <a:t>emp_ext</a:t>
            </a:r>
            <a:endParaRPr sz="1950">
              <a:latin typeface="Courier New"/>
              <a:cs typeface="Courier New"/>
            </a:endParaRPr>
          </a:p>
          <a:p>
            <a:pPr marL="565150" marR="2891155" indent="-150495">
              <a:lnSpc>
                <a:spcPts val="2380"/>
              </a:lnSpc>
              <a:spcBef>
                <a:spcPts val="80"/>
              </a:spcBef>
            </a:pPr>
            <a:r>
              <a:rPr sz="1950" b="1" spc="5" dirty="0">
                <a:latin typeface="Courier New"/>
                <a:cs typeface="Courier New"/>
              </a:rPr>
              <a:t>(employee_id, first_name, last_name)  ORGANIZATION</a:t>
            </a:r>
            <a:r>
              <a:rPr sz="1950" b="1" dirty="0">
                <a:latin typeface="Courier New"/>
                <a:cs typeface="Courier New"/>
              </a:rPr>
              <a:t> </a:t>
            </a:r>
            <a:r>
              <a:rPr sz="1950" b="1" spc="5" dirty="0">
                <a:latin typeface="Courier New"/>
                <a:cs typeface="Courier New"/>
              </a:rPr>
              <a:t>EXTERNAL</a:t>
            </a:r>
            <a:endParaRPr sz="1950">
              <a:latin typeface="Courier New"/>
              <a:cs typeface="Courier New"/>
            </a:endParaRPr>
          </a:p>
          <a:p>
            <a:pPr marL="715010">
              <a:lnSpc>
                <a:spcPts val="2290"/>
              </a:lnSpc>
            </a:pPr>
            <a:r>
              <a:rPr sz="1950" b="1" spc="15" dirty="0">
                <a:latin typeface="Courier New"/>
                <a:cs typeface="Courier New"/>
              </a:rPr>
              <a:t>(</a:t>
            </a:r>
            <a:endParaRPr sz="1950">
              <a:latin typeface="Courier New"/>
              <a:cs typeface="Courier New"/>
            </a:endParaRPr>
          </a:p>
          <a:p>
            <a:pPr marL="865505">
              <a:lnSpc>
                <a:spcPct val="100000"/>
              </a:lnSpc>
              <a:spcBef>
                <a:spcPts val="45"/>
              </a:spcBef>
            </a:pPr>
            <a:r>
              <a:rPr sz="1950" b="1" spc="10" dirty="0">
                <a:latin typeface="Courier New"/>
                <a:cs typeface="Courier New"/>
              </a:rPr>
              <a:t>TYPE</a:t>
            </a:r>
            <a:r>
              <a:rPr sz="1950" b="1" dirty="0">
                <a:latin typeface="Courier New"/>
                <a:cs typeface="Courier New"/>
              </a:rPr>
              <a:t> </a:t>
            </a:r>
            <a:r>
              <a:rPr sz="1950" b="1" spc="5" dirty="0">
                <a:latin typeface="Courier New"/>
                <a:cs typeface="Courier New"/>
              </a:rPr>
              <a:t>ORACLE_DATAPUMP</a:t>
            </a:r>
            <a:endParaRPr sz="1950">
              <a:latin typeface="Courier New"/>
              <a:cs typeface="Courier New"/>
            </a:endParaRPr>
          </a:p>
          <a:p>
            <a:pPr marL="865505" marR="4091940">
              <a:lnSpc>
                <a:spcPts val="2380"/>
              </a:lnSpc>
              <a:spcBef>
                <a:spcPts val="80"/>
              </a:spcBef>
            </a:pPr>
            <a:r>
              <a:rPr sz="1950" b="1" spc="5" dirty="0">
                <a:latin typeface="Courier New"/>
                <a:cs typeface="Courier New"/>
              </a:rPr>
              <a:t>DEFAULT DIRECTORY emp_dir  LOCATION</a:t>
            </a:r>
            <a:endParaRPr sz="1950">
              <a:latin typeface="Courier New"/>
              <a:cs typeface="Courier New"/>
            </a:endParaRPr>
          </a:p>
          <a:p>
            <a:pPr marL="1015365">
              <a:lnSpc>
                <a:spcPts val="2290"/>
              </a:lnSpc>
            </a:pPr>
            <a:r>
              <a:rPr sz="1950" b="1" spc="5" dirty="0">
                <a:latin typeface="Courier New"/>
                <a:cs typeface="Courier New"/>
              </a:rPr>
              <a:t>('emp1.exp','emp2.exp')</a:t>
            </a:r>
            <a:endParaRPr sz="1950">
              <a:latin typeface="Courier New"/>
              <a:cs typeface="Courier New"/>
            </a:endParaRPr>
          </a:p>
          <a:p>
            <a:pPr marL="565150" marR="6944359" indent="149860">
              <a:lnSpc>
                <a:spcPct val="101499"/>
              </a:lnSpc>
              <a:spcBef>
                <a:spcPts val="10"/>
              </a:spcBef>
            </a:pPr>
            <a:r>
              <a:rPr sz="1950" b="1" spc="15" dirty="0">
                <a:latin typeface="Courier New"/>
                <a:cs typeface="Courier New"/>
              </a:rPr>
              <a:t>)  </a:t>
            </a:r>
            <a:r>
              <a:rPr sz="1950" b="1" spc="5" dirty="0">
                <a:latin typeface="Courier New"/>
                <a:cs typeface="Courier New"/>
              </a:rPr>
              <a:t>PARALLEL</a:t>
            </a:r>
            <a:endParaRPr sz="1950">
              <a:latin typeface="Courier New"/>
              <a:cs typeface="Courier New"/>
            </a:endParaRPr>
          </a:p>
          <a:p>
            <a:pPr marL="114935">
              <a:lnSpc>
                <a:spcPct val="100000"/>
              </a:lnSpc>
              <a:spcBef>
                <a:spcPts val="40"/>
              </a:spcBef>
            </a:pPr>
            <a:r>
              <a:rPr sz="1950" b="1" spc="5" dirty="0">
                <a:latin typeface="Courier New"/>
                <a:cs typeface="Courier New"/>
              </a:rPr>
              <a:t>AS</a:t>
            </a:r>
            <a:endParaRPr sz="1950">
              <a:latin typeface="Courier New"/>
              <a:cs typeface="Courier New"/>
            </a:endParaRPr>
          </a:p>
          <a:p>
            <a:pPr marL="114935" marR="2440940">
              <a:lnSpc>
                <a:spcPts val="2380"/>
              </a:lnSpc>
              <a:spcBef>
                <a:spcPts val="80"/>
              </a:spcBef>
              <a:tabLst>
                <a:tab pos="1165860" algn="l"/>
              </a:tabLst>
            </a:pPr>
            <a:r>
              <a:rPr sz="1950" b="1" spc="5" dirty="0">
                <a:latin typeface="Courier New"/>
                <a:cs typeface="Courier New"/>
              </a:rPr>
              <a:t>SELECT employee_id, first_name, last_name  </a:t>
            </a:r>
            <a:r>
              <a:rPr sz="1950" b="1" spc="10" dirty="0">
                <a:latin typeface="Courier New"/>
                <a:cs typeface="Courier New"/>
              </a:rPr>
              <a:t>FROM	</a:t>
            </a:r>
            <a:r>
              <a:rPr sz="1950" b="1" spc="5" dirty="0">
                <a:latin typeface="Courier New"/>
                <a:cs typeface="Courier New"/>
              </a:rPr>
              <a:t>employees;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5" name="object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10561" y="3215639"/>
            <a:ext cx="2430780" cy="419100"/>
          </a:xfrm>
          <a:custGeom>
            <a:avLst/>
            <a:gdLst/>
            <a:ahLst/>
            <a:cxnLst/>
            <a:rect l="l" t="t" r="r" b="b"/>
            <a:pathLst>
              <a:path w="2430779" h="419100">
                <a:moveTo>
                  <a:pt x="2430779" y="419100"/>
                </a:moveTo>
                <a:lnTo>
                  <a:pt x="2430779" y="0"/>
                </a:lnTo>
                <a:lnTo>
                  <a:pt x="0" y="0"/>
                </a:lnTo>
                <a:lnTo>
                  <a:pt x="0" y="419100"/>
                </a:lnTo>
                <a:lnTo>
                  <a:pt x="2430779" y="419100"/>
                </a:lnTo>
                <a:close/>
              </a:path>
            </a:pathLst>
          </a:custGeom>
          <a:ln w="3124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0" dirty="0"/>
              <a:t>2 </a:t>
            </a:r>
            <a:r>
              <a:rPr spc="5" dirty="0"/>
              <a:t>-</a:t>
            </a:r>
            <a:r>
              <a:rPr spc="-80" dirty="0"/>
              <a:t> </a:t>
            </a:r>
            <a:r>
              <a:rPr spc="10" dirty="0"/>
              <a:t>48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17973" y="589280"/>
            <a:ext cx="813435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Quiz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0" dirty="0"/>
              <a:t>2 </a:t>
            </a:r>
            <a:r>
              <a:rPr spc="5" dirty="0"/>
              <a:t>-</a:t>
            </a:r>
            <a:r>
              <a:rPr spc="-80" dirty="0"/>
              <a:t> </a:t>
            </a:r>
            <a:r>
              <a:rPr spc="10" dirty="0"/>
              <a:t>49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0813" y="1654237"/>
            <a:ext cx="8356600" cy="242824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ct val="102800"/>
              </a:lnSpc>
              <a:spcBef>
                <a:spcPts val="210"/>
              </a:spcBef>
            </a:pPr>
            <a:r>
              <a:rPr sz="2400" spc="10" dirty="0">
                <a:latin typeface="Arial"/>
                <a:cs typeface="Arial"/>
              </a:rPr>
              <a:t>A </a:t>
            </a:r>
            <a:r>
              <a:rPr sz="2400" spc="10" dirty="0">
                <a:latin typeface="Courier New"/>
                <a:cs typeface="Courier New"/>
              </a:rPr>
              <a:t>FOREIGN KEY </a:t>
            </a:r>
            <a:r>
              <a:rPr sz="2400" spc="5" dirty="0">
                <a:latin typeface="Arial"/>
                <a:cs typeface="Arial"/>
              </a:rPr>
              <a:t>constraint enforces the following action:  </a:t>
            </a:r>
            <a:r>
              <a:rPr sz="2400" spc="10" dirty="0">
                <a:latin typeface="Arial"/>
                <a:cs typeface="Arial"/>
              </a:rPr>
              <a:t>When </a:t>
            </a:r>
            <a:r>
              <a:rPr sz="2400" spc="5" dirty="0">
                <a:latin typeface="Arial"/>
                <a:cs typeface="Arial"/>
              </a:rPr>
              <a:t>the data in the parent key is deleted, all the rows in the  child table that depend on the deleted parent key values are  also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deleted.</a:t>
            </a:r>
            <a:endParaRPr sz="2400">
              <a:latin typeface="Arial"/>
              <a:cs typeface="Arial"/>
            </a:endParaRPr>
          </a:p>
          <a:p>
            <a:pPr marL="646430" indent="-509270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AutoNum type="arabicPeriod"/>
              <a:tabLst>
                <a:tab pos="646430" algn="l"/>
                <a:tab pos="647065" algn="l"/>
              </a:tabLst>
            </a:pPr>
            <a:r>
              <a:rPr sz="2400" spc="10" dirty="0">
                <a:latin typeface="Arial"/>
                <a:cs typeface="Arial"/>
              </a:rPr>
              <a:t>True</a:t>
            </a:r>
            <a:endParaRPr sz="2400">
              <a:latin typeface="Arial"/>
              <a:cs typeface="Arial"/>
            </a:endParaRPr>
          </a:p>
          <a:p>
            <a:pPr marL="646430" indent="-509270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AutoNum type="arabicPeriod"/>
              <a:tabLst>
                <a:tab pos="646430" algn="l"/>
                <a:tab pos="647065" algn="l"/>
              </a:tabLst>
            </a:pPr>
            <a:r>
              <a:rPr sz="2400" spc="5" dirty="0">
                <a:latin typeface="Arial"/>
                <a:cs typeface="Arial"/>
              </a:rPr>
              <a:t>False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17973" y="589280"/>
            <a:ext cx="813435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Quiz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0" dirty="0"/>
              <a:t>2 </a:t>
            </a:r>
            <a:r>
              <a:rPr spc="5" dirty="0"/>
              <a:t>-</a:t>
            </a:r>
            <a:r>
              <a:rPr spc="-80" dirty="0"/>
              <a:t> </a:t>
            </a:r>
            <a:r>
              <a:rPr spc="10" dirty="0"/>
              <a:t>50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0813" y="1654237"/>
            <a:ext cx="8448675" cy="24282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 algn="just">
              <a:lnSpc>
                <a:spcPct val="100800"/>
              </a:lnSpc>
              <a:spcBef>
                <a:spcPts val="270"/>
              </a:spcBef>
            </a:pPr>
            <a:r>
              <a:rPr sz="2400" spc="5" dirty="0">
                <a:latin typeface="Arial"/>
                <a:cs typeface="Arial"/>
              </a:rPr>
              <a:t>In all the cases, </a:t>
            </a:r>
            <a:r>
              <a:rPr sz="2400" spc="10" dirty="0">
                <a:latin typeface="Arial"/>
                <a:cs typeface="Arial"/>
              </a:rPr>
              <a:t>when </a:t>
            </a:r>
            <a:r>
              <a:rPr sz="2400" spc="5" dirty="0">
                <a:latin typeface="Arial"/>
                <a:cs typeface="Arial"/>
              </a:rPr>
              <a:t>you execute a </a:t>
            </a:r>
            <a:r>
              <a:rPr sz="2400" spc="10" dirty="0">
                <a:latin typeface="Courier New"/>
                <a:cs typeface="Courier New"/>
              </a:rPr>
              <a:t>DROP TABLE</a:t>
            </a:r>
            <a:r>
              <a:rPr sz="2400" spc="-735" dirty="0">
                <a:latin typeface="Courier New"/>
                <a:cs typeface="Courier New"/>
              </a:rPr>
              <a:t> </a:t>
            </a:r>
            <a:r>
              <a:rPr sz="2400" spc="10" dirty="0">
                <a:latin typeface="Arial"/>
                <a:cs typeface="Arial"/>
              </a:rPr>
              <a:t>command,  </a:t>
            </a:r>
            <a:r>
              <a:rPr sz="2400" spc="5" dirty="0">
                <a:latin typeface="Arial"/>
                <a:cs typeface="Arial"/>
              </a:rPr>
              <a:t>the database renames the table and places </a:t>
            </a:r>
            <a:r>
              <a:rPr sz="2400" dirty="0">
                <a:latin typeface="Arial"/>
                <a:cs typeface="Arial"/>
              </a:rPr>
              <a:t>it </a:t>
            </a:r>
            <a:r>
              <a:rPr sz="2400" spc="5" dirty="0">
                <a:latin typeface="Arial"/>
                <a:cs typeface="Arial"/>
              </a:rPr>
              <a:t>in a recycle bin,  from where </a:t>
            </a:r>
            <a:r>
              <a:rPr sz="2400" dirty="0">
                <a:latin typeface="Arial"/>
                <a:cs typeface="Arial"/>
              </a:rPr>
              <a:t>it </a:t>
            </a:r>
            <a:r>
              <a:rPr sz="2400" spc="5" dirty="0">
                <a:latin typeface="Arial"/>
                <a:cs typeface="Arial"/>
              </a:rPr>
              <a:t>can later be recovered by using the </a:t>
            </a:r>
            <a:r>
              <a:rPr sz="2400" spc="15" dirty="0">
                <a:latin typeface="Courier New"/>
                <a:cs typeface="Courier New"/>
              </a:rPr>
              <a:t>FLASHBACK  </a:t>
            </a:r>
            <a:r>
              <a:rPr sz="2400" spc="10" dirty="0">
                <a:latin typeface="Courier New"/>
                <a:cs typeface="Courier New"/>
              </a:rPr>
              <a:t>TABLE</a:t>
            </a:r>
            <a:r>
              <a:rPr sz="2400" spc="-775" dirty="0">
                <a:latin typeface="Courier New"/>
                <a:cs typeface="Courier New"/>
              </a:rPr>
              <a:t> </a:t>
            </a:r>
            <a:r>
              <a:rPr sz="2400" spc="5" dirty="0">
                <a:latin typeface="Arial"/>
                <a:cs typeface="Arial"/>
              </a:rPr>
              <a:t>statement.</a:t>
            </a:r>
            <a:endParaRPr sz="2400">
              <a:latin typeface="Arial"/>
              <a:cs typeface="Arial"/>
            </a:endParaRPr>
          </a:p>
          <a:p>
            <a:pPr marL="646430" indent="-509270">
              <a:lnSpc>
                <a:spcPct val="100000"/>
              </a:lnSpc>
              <a:spcBef>
                <a:spcPts val="775"/>
              </a:spcBef>
              <a:buClr>
                <a:srgbClr val="FF0000"/>
              </a:buClr>
              <a:buAutoNum type="arabicPeriod"/>
              <a:tabLst>
                <a:tab pos="646430" algn="l"/>
                <a:tab pos="647065" algn="l"/>
              </a:tabLst>
            </a:pPr>
            <a:r>
              <a:rPr sz="2400" spc="10" dirty="0">
                <a:latin typeface="Arial"/>
                <a:cs typeface="Arial"/>
              </a:rPr>
              <a:t>True</a:t>
            </a:r>
            <a:endParaRPr sz="2400">
              <a:latin typeface="Arial"/>
              <a:cs typeface="Arial"/>
            </a:endParaRPr>
          </a:p>
          <a:p>
            <a:pPr marL="646430" indent="-509270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AutoNum type="arabicPeriod"/>
              <a:tabLst>
                <a:tab pos="646430" algn="l"/>
                <a:tab pos="647065" algn="l"/>
              </a:tabLst>
            </a:pPr>
            <a:r>
              <a:rPr sz="2400" spc="5" dirty="0">
                <a:latin typeface="Arial"/>
                <a:cs typeface="Arial"/>
              </a:rPr>
              <a:t>False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83634" y="589280"/>
            <a:ext cx="1682750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Summary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0" dirty="0"/>
              <a:t>2 </a:t>
            </a:r>
            <a:r>
              <a:rPr spc="5" dirty="0"/>
              <a:t>-</a:t>
            </a:r>
            <a:r>
              <a:rPr spc="-80" dirty="0"/>
              <a:t> </a:t>
            </a:r>
            <a:r>
              <a:rPr spc="10" dirty="0"/>
              <a:t>51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0813" y="1626820"/>
            <a:ext cx="8115934" cy="3561079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400" spc="5" dirty="0">
                <a:latin typeface="Arial"/>
                <a:cs typeface="Arial"/>
              </a:rPr>
              <a:t>In this lesson, you should have learned </a:t>
            </a:r>
            <a:r>
              <a:rPr sz="2400" spc="10" dirty="0">
                <a:latin typeface="Arial"/>
                <a:cs typeface="Arial"/>
              </a:rPr>
              <a:t>how</a:t>
            </a:r>
            <a:r>
              <a:rPr sz="2400" spc="5" dirty="0">
                <a:latin typeface="Arial"/>
                <a:cs typeface="Arial"/>
              </a:rPr>
              <a:t> to:</a:t>
            </a:r>
            <a:endParaRPr sz="2400">
              <a:latin typeface="Arial"/>
              <a:cs typeface="Arial"/>
            </a:endParaRPr>
          </a:p>
          <a:p>
            <a:pPr marL="644525" indent="-507365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Char char="•"/>
              <a:tabLst>
                <a:tab pos="644525" algn="l"/>
                <a:tab pos="645160" algn="l"/>
              </a:tabLst>
            </a:pPr>
            <a:r>
              <a:rPr sz="2400" spc="10" dirty="0">
                <a:latin typeface="Arial"/>
                <a:cs typeface="Arial"/>
              </a:rPr>
              <a:t>Add</a:t>
            </a:r>
            <a:r>
              <a:rPr sz="2400" spc="5" dirty="0">
                <a:latin typeface="Arial"/>
                <a:cs typeface="Arial"/>
              </a:rPr>
              <a:t> constraints</a:t>
            </a:r>
            <a:endParaRPr sz="2400">
              <a:latin typeface="Arial"/>
              <a:cs typeface="Arial"/>
            </a:endParaRPr>
          </a:p>
          <a:p>
            <a:pPr marL="644525" indent="-507365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Char char="•"/>
              <a:tabLst>
                <a:tab pos="644525" algn="l"/>
                <a:tab pos="645160" algn="l"/>
              </a:tabLst>
            </a:pPr>
            <a:r>
              <a:rPr sz="2400" spc="5" dirty="0">
                <a:latin typeface="Arial"/>
                <a:cs typeface="Arial"/>
              </a:rPr>
              <a:t>Create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indexes</a:t>
            </a:r>
            <a:endParaRPr sz="2400">
              <a:latin typeface="Arial"/>
              <a:cs typeface="Arial"/>
            </a:endParaRPr>
          </a:p>
          <a:p>
            <a:pPr marL="644525" indent="-507365">
              <a:lnSpc>
                <a:spcPct val="100000"/>
              </a:lnSpc>
              <a:spcBef>
                <a:spcPts val="425"/>
              </a:spcBef>
              <a:buClr>
                <a:srgbClr val="FF0000"/>
              </a:buClr>
              <a:buChar char="•"/>
              <a:tabLst>
                <a:tab pos="644525" algn="l"/>
                <a:tab pos="645160" algn="l"/>
              </a:tabLst>
            </a:pPr>
            <a:r>
              <a:rPr sz="2400" spc="5" dirty="0">
                <a:latin typeface="Arial"/>
                <a:cs typeface="Arial"/>
              </a:rPr>
              <a:t>Create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indexes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by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using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the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10" dirty="0">
                <a:latin typeface="Courier New"/>
                <a:cs typeface="Courier New"/>
              </a:rPr>
              <a:t>CREATE</a:t>
            </a:r>
            <a:r>
              <a:rPr sz="2400" spc="-755" dirty="0">
                <a:latin typeface="Courier New"/>
                <a:cs typeface="Courier New"/>
              </a:rPr>
              <a:t> </a:t>
            </a:r>
            <a:r>
              <a:rPr sz="2400" spc="10" dirty="0">
                <a:latin typeface="Courier New"/>
                <a:cs typeface="Courier New"/>
              </a:rPr>
              <a:t>TABLE</a:t>
            </a:r>
            <a:r>
              <a:rPr sz="2400" spc="-760" dirty="0">
                <a:latin typeface="Courier New"/>
                <a:cs typeface="Courier New"/>
              </a:rPr>
              <a:t> </a:t>
            </a:r>
            <a:r>
              <a:rPr sz="2400" spc="5" dirty="0">
                <a:latin typeface="Arial"/>
                <a:cs typeface="Arial"/>
              </a:rPr>
              <a:t>statement</a:t>
            </a:r>
            <a:endParaRPr sz="2400">
              <a:latin typeface="Arial"/>
              <a:cs typeface="Arial"/>
            </a:endParaRPr>
          </a:p>
          <a:p>
            <a:pPr marL="644525" indent="-507365">
              <a:lnSpc>
                <a:spcPct val="100000"/>
              </a:lnSpc>
              <a:spcBef>
                <a:spcPts val="775"/>
              </a:spcBef>
              <a:buClr>
                <a:srgbClr val="FF0000"/>
              </a:buClr>
              <a:buChar char="•"/>
              <a:tabLst>
                <a:tab pos="644525" algn="l"/>
                <a:tab pos="645160" algn="l"/>
              </a:tabLst>
            </a:pPr>
            <a:r>
              <a:rPr sz="2400" spc="5" dirty="0">
                <a:latin typeface="Arial"/>
                <a:cs typeface="Arial"/>
              </a:rPr>
              <a:t>Create function-based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indexes</a:t>
            </a:r>
            <a:endParaRPr sz="2400">
              <a:latin typeface="Arial"/>
              <a:cs typeface="Arial"/>
            </a:endParaRPr>
          </a:p>
          <a:p>
            <a:pPr marL="644525" indent="-507365">
              <a:lnSpc>
                <a:spcPct val="100000"/>
              </a:lnSpc>
              <a:spcBef>
                <a:spcPts val="425"/>
              </a:spcBef>
              <a:buClr>
                <a:srgbClr val="FF0000"/>
              </a:buClr>
              <a:buChar char="•"/>
              <a:tabLst>
                <a:tab pos="644525" algn="l"/>
                <a:tab pos="645160" algn="l"/>
              </a:tabLst>
            </a:pPr>
            <a:r>
              <a:rPr sz="2400" spc="5" dirty="0">
                <a:latin typeface="Arial"/>
                <a:cs typeface="Arial"/>
              </a:rPr>
              <a:t>Drop columns and set columns as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15" dirty="0">
                <a:latin typeface="Courier New"/>
                <a:cs typeface="Courier New"/>
              </a:rPr>
              <a:t>UNUSED</a:t>
            </a:r>
            <a:endParaRPr sz="2400">
              <a:latin typeface="Courier New"/>
              <a:cs typeface="Courier New"/>
            </a:endParaRPr>
          </a:p>
          <a:p>
            <a:pPr marL="644525" indent="-507365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Char char="•"/>
              <a:tabLst>
                <a:tab pos="644525" algn="l"/>
                <a:tab pos="645160" algn="l"/>
              </a:tabLst>
            </a:pPr>
            <a:r>
              <a:rPr sz="2400" spc="5" dirty="0">
                <a:latin typeface="Arial"/>
                <a:cs typeface="Arial"/>
              </a:rPr>
              <a:t>Perform </a:t>
            </a:r>
            <a:r>
              <a:rPr sz="2400" spc="15" dirty="0">
                <a:latin typeface="Courier New"/>
                <a:cs typeface="Courier New"/>
              </a:rPr>
              <a:t>FLASHBACK</a:t>
            </a:r>
            <a:r>
              <a:rPr sz="2400" spc="-765" dirty="0">
                <a:latin typeface="Courier New"/>
                <a:cs typeface="Courier New"/>
              </a:rPr>
              <a:t> </a:t>
            </a:r>
            <a:r>
              <a:rPr sz="2400" spc="5" dirty="0">
                <a:latin typeface="Arial"/>
                <a:cs typeface="Arial"/>
              </a:rPr>
              <a:t>operations</a:t>
            </a:r>
            <a:endParaRPr sz="2400">
              <a:latin typeface="Arial"/>
              <a:cs typeface="Arial"/>
            </a:endParaRPr>
          </a:p>
          <a:p>
            <a:pPr marL="644525" indent="-507365">
              <a:lnSpc>
                <a:spcPct val="100000"/>
              </a:lnSpc>
              <a:spcBef>
                <a:spcPts val="775"/>
              </a:spcBef>
              <a:buClr>
                <a:srgbClr val="FF0000"/>
              </a:buClr>
              <a:buChar char="•"/>
              <a:tabLst>
                <a:tab pos="644525" algn="l"/>
                <a:tab pos="645160" algn="l"/>
              </a:tabLst>
            </a:pPr>
            <a:r>
              <a:rPr sz="2400" spc="5" dirty="0">
                <a:latin typeface="Arial"/>
                <a:cs typeface="Arial"/>
              </a:rPr>
              <a:t>Create and use external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tables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1133" y="589280"/>
            <a:ext cx="3587750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Practice 2:</a:t>
            </a:r>
            <a:r>
              <a:rPr spc="-65" dirty="0"/>
              <a:t> </a:t>
            </a:r>
            <a:r>
              <a:rPr spc="5" dirty="0"/>
              <a:t>Overview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10" dirty="0"/>
              <a:t>2 </a:t>
            </a:r>
            <a:r>
              <a:rPr spc="5" dirty="0"/>
              <a:t>-</a:t>
            </a:r>
            <a:r>
              <a:rPr spc="-80" dirty="0"/>
              <a:t> </a:t>
            </a:r>
            <a:r>
              <a:rPr spc="10" dirty="0"/>
              <a:t>52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0813" y="1625296"/>
            <a:ext cx="5532755" cy="267716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400" spc="5" dirty="0">
                <a:latin typeface="Arial"/>
                <a:cs typeface="Arial"/>
              </a:rPr>
              <a:t>This practice covers the following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topics:</a:t>
            </a:r>
            <a:endParaRPr sz="2400">
              <a:latin typeface="Arial"/>
              <a:cs typeface="Arial"/>
            </a:endParaRPr>
          </a:p>
          <a:p>
            <a:pPr marL="644525" indent="-507365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Char char="•"/>
              <a:tabLst>
                <a:tab pos="644525" algn="l"/>
                <a:tab pos="645160" algn="l"/>
              </a:tabLst>
            </a:pPr>
            <a:r>
              <a:rPr sz="2400" spc="5" dirty="0">
                <a:latin typeface="Arial"/>
                <a:cs typeface="Arial"/>
              </a:rPr>
              <a:t>Altering tables</a:t>
            </a:r>
            <a:endParaRPr sz="2400">
              <a:latin typeface="Arial"/>
              <a:cs typeface="Arial"/>
            </a:endParaRPr>
          </a:p>
          <a:p>
            <a:pPr marL="644525" indent="-507365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Char char="•"/>
              <a:tabLst>
                <a:tab pos="644525" algn="l"/>
                <a:tab pos="645160" algn="l"/>
              </a:tabLst>
            </a:pPr>
            <a:r>
              <a:rPr sz="2400" spc="5" dirty="0">
                <a:latin typeface="Arial"/>
                <a:cs typeface="Arial"/>
              </a:rPr>
              <a:t>Adding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columns</a:t>
            </a:r>
            <a:endParaRPr sz="2400">
              <a:latin typeface="Arial"/>
              <a:cs typeface="Arial"/>
            </a:endParaRPr>
          </a:p>
          <a:p>
            <a:pPr marL="644525" indent="-507365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Char char="•"/>
              <a:tabLst>
                <a:tab pos="644525" algn="l"/>
                <a:tab pos="645160" algn="l"/>
              </a:tabLst>
            </a:pPr>
            <a:r>
              <a:rPr sz="2400" spc="5" dirty="0">
                <a:latin typeface="Arial"/>
                <a:cs typeface="Arial"/>
              </a:rPr>
              <a:t>Dropping columns</a:t>
            </a:r>
            <a:endParaRPr sz="2400">
              <a:latin typeface="Arial"/>
              <a:cs typeface="Arial"/>
            </a:endParaRPr>
          </a:p>
          <a:p>
            <a:pPr marL="644525" indent="-507365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Char char="•"/>
              <a:tabLst>
                <a:tab pos="644525" algn="l"/>
                <a:tab pos="645160" algn="l"/>
              </a:tabLst>
            </a:pPr>
            <a:r>
              <a:rPr sz="2400" spc="5" dirty="0">
                <a:latin typeface="Arial"/>
                <a:cs typeface="Arial"/>
              </a:rPr>
              <a:t>Creating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indexes</a:t>
            </a:r>
            <a:endParaRPr sz="2400">
              <a:latin typeface="Arial"/>
              <a:cs typeface="Arial"/>
            </a:endParaRPr>
          </a:p>
          <a:p>
            <a:pPr marL="644525" indent="-507365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Char char="•"/>
              <a:tabLst>
                <a:tab pos="644525" algn="l"/>
                <a:tab pos="645160" algn="l"/>
              </a:tabLst>
            </a:pPr>
            <a:r>
              <a:rPr sz="2400" spc="5" dirty="0">
                <a:latin typeface="Arial"/>
                <a:cs typeface="Arial"/>
              </a:rPr>
              <a:t>Creating external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tables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0811" y="563371"/>
            <a:ext cx="4167504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>
                <a:latin typeface="Courier New"/>
                <a:cs typeface="Courier New"/>
              </a:rPr>
              <a:t>ALTER</a:t>
            </a:r>
            <a:r>
              <a:rPr spc="-950" dirty="0">
                <a:latin typeface="Courier New"/>
                <a:cs typeface="Courier New"/>
              </a:rPr>
              <a:t> </a:t>
            </a:r>
            <a:r>
              <a:rPr spc="5" dirty="0">
                <a:latin typeface="Courier New"/>
                <a:cs typeface="Courier New"/>
              </a:rPr>
              <a:t>TABLE</a:t>
            </a:r>
            <a:r>
              <a:rPr spc="-944" dirty="0">
                <a:latin typeface="Courier New"/>
                <a:cs typeface="Courier New"/>
              </a:rPr>
              <a:t> </a:t>
            </a:r>
            <a:r>
              <a:rPr spc="5" dirty="0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0783" y="1654237"/>
            <a:ext cx="7710805" cy="807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6900"/>
              </a:lnSpc>
              <a:spcBef>
                <a:spcPts val="95"/>
              </a:spcBef>
            </a:pPr>
            <a:r>
              <a:rPr sz="2400" spc="10" dirty="0">
                <a:latin typeface="Arial"/>
                <a:cs typeface="Arial"/>
              </a:rPr>
              <a:t>Use </a:t>
            </a:r>
            <a:r>
              <a:rPr sz="2400" spc="5" dirty="0">
                <a:latin typeface="Arial"/>
                <a:cs typeface="Arial"/>
              </a:rPr>
              <a:t>the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10" dirty="0">
                <a:latin typeface="Courier New"/>
                <a:cs typeface="Courier New"/>
              </a:rPr>
              <a:t>ALTER</a:t>
            </a:r>
            <a:r>
              <a:rPr sz="2400" spc="-760" dirty="0">
                <a:latin typeface="Courier New"/>
                <a:cs typeface="Courier New"/>
              </a:rPr>
              <a:t> </a:t>
            </a:r>
            <a:r>
              <a:rPr sz="2400" spc="10" dirty="0">
                <a:latin typeface="Courier New"/>
                <a:cs typeface="Courier New"/>
              </a:rPr>
              <a:t>TABLE</a:t>
            </a:r>
            <a:r>
              <a:rPr sz="2400" spc="-765" dirty="0">
                <a:latin typeface="Courier New"/>
                <a:cs typeface="Courier New"/>
              </a:rPr>
              <a:t> </a:t>
            </a:r>
            <a:r>
              <a:rPr sz="2400" spc="5" dirty="0">
                <a:latin typeface="Arial"/>
                <a:cs typeface="Arial"/>
              </a:rPr>
              <a:t>statement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to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add,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modify,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or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drop  columns:</a:t>
            </a:r>
            <a:endParaRPr sz="2400" dirty="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64844" y="2628138"/>
          <a:ext cx="8718550" cy="1008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5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6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6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1183">
                <a:tc>
                  <a:txBody>
                    <a:bodyPr/>
                    <a:lstStyle/>
                    <a:p>
                      <a:pPr marL="513080">
                        <a:lnSpc>
                          <a:spcPts val="2505"/>
                        </a:lnSpc>
                      </a:pPr>
                      <a:r>
                        <a:rPr sz="2200" b="1" spc="-5" dirty="0">
                          <a:latin typeface="Courier New"/>
                          <a:cs typeface="Courier New"/>
                        </a:rPr>
                        <a:t>ALTER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505"/>
                        </a:lnSpc>
                      </a:pPr>
                      <a:r>
                        <a:rPr sz="2200" b="1" spc="-5" dirty="0">
                          <a:latin typeface="Courier New"/>
                          <a:cs typeface="Courier New"/>
                        </a:rPr>
                        <a:t>TABLE</a:t>
                      </a:r>
                      <a:r>
                        <a:rPr sz="2200" b="1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b="1" i="1" spc="-5" dirty="0">
                          <a:latin typeface="Courier New"/>
                          <a:cs typeface="Courier New"/>
                        </a:rPr>
                        <a:t>table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77">
                <a:tc>
                  <a:txBody>
                    <a:bodyPr/>
                    <a:lstStyle/>
                    <a:p>
                      <a:pPr marL="513080">
                        <a:lnSpc>
                          <a:spcPts val="2380"/>
                        </a:lnSpc>
                      </a:pPr>
                      <a:r>
                        <a:rPr sz="2200" b="1" spc="-5" dirty="0">
                          <a:latin typeface="Courier New"/>
                          <a:cs typeface="Courier New"/>
                        </a:rPr>
                        <a:t>ADD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01065">
                        <a:lnSpc>
                          <a:spcPts val="2380"/>
                        </a:lnSpc>
                      </a:pPr>
                      <a:r>
                        <a:rPr sz="2200" b="1" spc="-5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200" b="1" i="1" spc="-5" dirty="0">
                          <a:latin typeface="Courier New"/>
                          <a:cs typeface="Courier New"/>
                        </a:rPr>
                        <a:t>column datatype</a:t>
                      </a:r>
                      <a:r>
                        <a:rPr sz="2200" b="1" i="1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b="1" spc="-5" dirty="0">
                          <a:latin typeface="Courier New"/>
                          <a:cs typeface="Courier New"/>
                        </a:rPr>
                        <a:t>[DEFAULT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380"/>
                        </a:lnSpc>
                      </a:pPr>
                      <a:r>
                        <a:rPr sz="2200" b="1" i="1" spc="-5" dirty="0">
                          <a:latin typeface="Courier New"/>
                          <a:cs typeface="Courier New"/>
                        </a:rPr>
                        <a:t>expr</a:t>
                      </a:r>
                      <a:r>
                        <a:rPr sz="2200" b="1" spc="-5" dirty="0">
                          <a:latin typeface="Courier New"/>
                          <a:cs typeface="Courier New"/>
                        </a:rPr>
                        <a:t>]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6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01065">
                        <a:lnSpc>
                          <a:spcPts val="2380"/>
                        </a:lnSpc>
                      </a:pPr>
                      <a:r>
                        <a:rPr sz="2200" b="1" spc="-5" dirty="0">
                          <a:latin typeface="Courier New"/>
                          <a:cs typeface="Courier New"/>
                        </a:rPr>
                        <a:t>[, </a:t>
                      </a:r>
                      <a:r>
                        <a:rPr sz="2200" b="1" i="1" spc="-5" dirty="0">
                          <a:latin typeface="Courier New"/>
                          <a:cs typeface="Courier New"/>
                        </a:rPr>
                        <a:t>column</a:t>
                      </a:r>
                      <a:r>
                        <a:rPr sz="2200" b="1" i="1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b="1" i="1" spc="-5" dirty="0">
                          <a:latin typeface="Courier New"/>
                          <a:cs typeface="Courier New"/>
                        </a:rPr>
                        <a:t>datatype</a:t>
                      </a:r>
                      <a:r>
                        <a:rPr sz="2200" b="1" spc="-5" dirty="0">
                          <a:latin typeface="Courier New"/>
                          <a:cs typeface="Courier New"/>
                        </a:rPr>
                        <a:t>]...);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0466" y="3971544"/>
            <a:ext cx="8718550" cy="1007744"/>
          </a:xfrm>
          <a:custGeom>
            <a:avLst/>
            <a:gdLst/>
            <a:ahLst/>
            <a:cxnLst/>
            <a:rect l="l" t="t" r="r" b="b"/>
            <a:pathLst>
              <a:path w="8718550" h="1007745">
                <a:moveTo>
                  <a:pt x="8718042" y="1007363"/>
                </a:moveTo>
                <a:lnTo>
                  <a:pt x="8718042" y="0"/>
                </a:lnTo>
                <a:lnTo>
                  <a:pt x="0" y="0"/>
                </a:lnTo>
                <a:lnTo>
                  <a:pt x="0" y="1007364"/>
                </a:lnTo>
                <a:lnTo>
                  <a:pt x="8718042" y="1007363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0466" y="3971544"/>
            <a:ext cx="8718550" cy="1007744"/>
          </a:xfrm>
          <a:custGeom>
            <a:avLst/>
            <a:gdLst/>
            <a:ahLst/>
            <a:cxnLst/>
            <a:rect l="l" t="t" r="r" b="b"/>
            <a:pathLst>
              <a:path w="8718550" h="1007745">
                <a:moveTo>
                  <a:pt x="8718042" y="1007363"/>
                </a:moveTo>
                <a:lnTo>
                  <a:pt x="8718042" y="0"/>
                </a:lnTo>
                <a:lnTo>
                  <a:pt x="0" y="0"/>
                </a:lnTo>
                <a:lnTo>
                  <a:pt x="0" y="1007364"/>
                </a:lnTo>
                <a:lnTo>
                  <a:pt x="8718042" y="1007363"/>
                </a:lnTo>
                <a:close/>
              </a:path>
            </a:pathLst>
          </a:custGeom>
          <a:ln w="31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94053" y="3937510"/>
            <a:ext cx="286321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latin typeface="Courier New"/>
                <a:cs typeface="Courier New"/>
              </a:rPr>
              <a:t>ALTER TABLE</a:t>
            </a:r>
            <a:r>
              <a:rPr sz="2200" b="1" spc="-80" dirty="0">
                <a:latin typeface="Courier New"/>
                <a:cs typeface="Courier New"/>
              </a:rPr>
              <a:t> </a:t>
            </a:r>
            <a:r>
              <a:rPr sz="2200" b="1" i="1" spc="-5" dirty="0">
                <a:latin typeface="Courier New"/>
                <a:cs typeface="Courier New"/>
              </a:rPr>
              <a:t>table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94053" y="4272787"/>
            <a:ext cx="101917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latin typeface="Courier New"/>
                <a:cs typeface="Courier New"/>
              </a:rPr>
              <a:t>MODIFY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17510" y="4272787"/>
            <a:ext cx="52101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latin typeface="Courier New"/>
                <a:cs typeface="Courier New"/>
              </a:rPr>
              <a:t>(</a:t>
            </a:r>
            <a:r>
              <a:rPr sz="2200" b="1" i="1" spc="-5" dirty="0">
                <a:latin typeface="Courier New"/>
                <a:cs typeface="Courier New"/>
              </a:rPr>
              <a:t>column datatype </a:t>
            </a:r>
            <a:r>
              <a:rPr sz="2200" b="1" spc="-5" dirty="0">
                <a:latin typeface="Courier New"/>
                <a:cs typeface="Courier New"/>
              </a:rPr>
              <a:t>[DEFAULT </a:t>
            </a:r>
            <a:r>
              <a:rPr sz="2200" b="1" i="1" spc="-5" dirty="0">
                <a:latin typeface="Courier New"/>
                <a:cs typeface="Courier New"/>
              </a:rPr>
              <a:t>expr</a:t>
            </a:r>
            <a:r>
              <a:rPr sz="2200" b="1" spc="-5" dirty="0">
                <a:latin typeface="Courier New"/>
                <a:cs typeface="Courier New"/>
              </a:rPr>
              <a:t>]  [, </a:t>
            </a:r>
            <a:r>
              <a:rPr sz="2200" b="1" i="1" spc="-5" dirty="0">
                <a:latin typeface="Courier New"/>
                <a:cs typeface="Courier New"/>
              </a:rPr>
              <a:t>column</a:t>
            </a:r>
            <a:r>
              <a:rPr sz="2200" b="1" i="1" spc="-20" dirty="0">
                <a:latin typeface="Courier New"/>
                <a:cs typeface="Courier New"/>
              </a:rPr>
              <a:t> </a:t>
            </a:r>
            <a:r>
              <a:rPr sz="2200" b="1" i="1" spc="-5" dirty="0">
                <a:latin typeface="Courier New"/>
                <a:cs typeface="Courier New"/>
              </a:rPr>
              <a:t>datatype</a:t>
            </a:r>
            <a:r>
              <a:rPr sz="2200" b="1" spc="-5" dirty="0">
                <a:latin typeface="Courier New"/>
                <a:cs typeface="Courier New"/>
              </a:rPr>
              <a:t>]...);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0466" y="5265420"/>
            <a:ext cx="8718550" cy="1008380"/>
          </a:xfrm>
          <a:prstGeom prst="rect">
            <a:avLst/>
          </a:prstGeom>
          <a:solidFill>
            <a:srgbClr val="CCCCCC"/>
          </a:solidFill>
          <a:ln w="31242">
            <a:solidFill>
              <a:srgbClr val="000000"/>
            </a:solidFill>
          </a:ln>
        </p:spPr>
        <p:txBody>
          <a:bodyPr vert="horz" wrap="square" lIns="0" tIns="144780" rIns="0" bIns="0" rtlCol="0">
            <a:spAutoFit/>
          </a:bodyPr>
          <a:lstStyle/>
          <a:p>
            <a:pPr marL="513080">
              <a:lnSpc>
                <a:spcPct val="100000"/>
              </a:lnSpc>
              <a:spcBef>
                <a:spcPts val="1140"/>
              </a:spcBef>
            </a:pPr>
            <a:r>
              <a:rPr sz="2200" b="1" spc="-5" dirty="0">
                <a:latin typeface="Courier New"/>
                <a:cs typeface="Courier New"/>
              </a:rPr>
              <a:t>ALTER TABLE</a:t>
            </a:r>
            <a:r>
              <a:rPr sz="2200" b="1" spc="-10" dirty="0">
                <a:latin typeface="Courier New"/>
                <a:cs typeface="Courier New"/>
              </a:rPr>
              <a:t> </a:t>
            </a:r>
            <a:r>
              <a:rPr sz="2200" b="1" i="1" spc="-5" dirty="0">
                <a:latin typeface="Courier New"/>
                <a:cs typeface="Courier New"/>
              </a:rPr>
              <a:t>table</a:t>
            </a:r>
            <a:endParaRPr sz="2200">
              <a:latin typeface="Courier New"/>
              <a:cs typeface="Courier New"/>
            </a:endParaRPr>
          </a:p>
          <a:p>
            <a:pPr marL="513080">
              <a:lnSpc>
                <a:spcPct val="100000"/>
              </a:lnSpc>
            </a:pPr>
            <a:r>
              <a:rPr sz="2200" b="1" spc="-5" dirty="0">
                <a:latin typeface="Courier New"/>
                <a:cs typeface="Courier New"/>
              </a:rPr>
              <a:t>DROP (</a:t>
            </a:r>
            <a:r>
              <a:rPr sz="2200" b="1" i="1" spc="-5" dirty="0">
                <a:latin typeface="Courier New"/>
                <a:cs typeface="Courier New"/>
              </a:rPr>
              <a:t>column [, column]</a:t>
            </a:r>
            <a:r>
              <a:rPr sz="2200" b="1" i="1" spc="-15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…);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0799" y="7434206"/>
            <a:ext cx="374015" cy="21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z="1300" spc="10" dirty="0">
                <a:latin typeface="Arial"/>
                <a:cs typeface="Arial"/>
              </a:rPr>
              <a:t>2 </a:t>
            </a:r>
            <a:r>
              <a:rPr sz="1300" spc="5" dirty="0">
                <a:latin typeface="Arial"/>
                <a:cs typeface="Arial"/>
              </a:rPr>
              <a:t>-</a:t>
            </a:r>
            <a:r>
              <a:rPr sz="1300" spc="-80" dirty="0">
                <a:latin typeface="Arial"/>
                <a:cs typeface="Arial"/>
              </a:rPr>
              <a:t> </a:t>
            </a:r>
            <a:fld id="{81D60167-4931-47E6-BA6A-407CBD079E47}" type="slidenum">
              <a:rPr sz="1300" spc="10" dirty="0">
                <a:latin typeface="Arial"/>
                <a:cs typeface="Arial"/>
              </a:rPr>
              <a:t>5</a:t>
            </a:fld>
            <a:endParaRPr sz="13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8502" y="589280"/>
            <a:ext cx="3032125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Adding </a:t>
            </a:r>
            <a:r>
              <a:rPr spc="5" dirty="0"/>
              <a:t>a</a:t>
            </a:r>
            <a:r>
              <a:rPr spc="-55" dirty="0"/>
              <a:t> </a:t>
            </a:r>
            <a:r>
              <a:rPr dirty="0"/>
              <a:t>Column</a:t>
            </a:r>
          </a:p>
        </p:txBody>
      </p:sp>
      <p:sp>
        <p:nvSpPr>
          <p:cNvPr id="4" name="object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9798" y="2209038"/>
            <a:ext cx="8719185" cy="838200"/>
          </a:xfrm>
          <a:custGeom>
            <a:avLst/>
            <a:gdLst/>
            <a:ahLst/>
            <a:cxnLst/>
            <a:rect l="l" t="t" r="r" b="b"/>
            <a:pathLst>
              <a:path w="8719185" h="838200">
                <a:moveTo>
                  <a:pt x="8718804" y="838200"/>
                </a:moveTo>
                <a:lnTo>
                  <a:pt x="8718804" y="0"/>
                </a:lnTo>
                <a:lnTo>
                  <a:pt x="0" y="0"/>
                </a:lnTo>
                <a:lnTo>
                  <a:pt x="0" y="838200"/>
                </a:lnTo>
                <a:lnTo>
                  <a:pt x="8718804" y="83820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74445" y="1678178"/>
            <a:ext cx="6384290" cy="21844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41020" indent="-507365">
              <a:lnSpc>
                <a:spcPct val="100000"/>
              </a:lnSpc>
              <a:spcBef>
                <a:spcPts val="114"/>
              </a:spcBef>
              <a:buClr>
                <a:srgbClr val="FF0000"/>
              </a:buClr>
              <a:buChar char="•"/>
              <a:tabLst>
                <a:tab pos="541020" algn="l"/>
                <a:tab pos="541655" algn="l"/>
              </a:tabLst>
            </a:pPr>
            <a:r>
              <a:rPr sz="2400" spc="10" dirty="0">
                <a:latin typeface="Arial"/>
                <a:cs typeface="Arial"/>
              </a:rPr>
              <a:t>You </a:t>
            </a:r>
            <a:r>
              <a:rPr sz="2400" spc="5" dirty="0">
                <a:latin typeface="Arial"/>
                <a:cs typeface="Arial"/>
              </a:rPr>
              <a:t>use the </a:t>
            </a:r>
            <a:r>
              <a:rPr sz="2400" spc="10" dirty="0">
                <a:latin typeface="Courier New"/>
                <a:cs typeface="Courier New"/>
              </a:rPr>
              <a:t>ADD</a:t>
            </a:r>
            <a:r>
              <a:rPr sz="2400" spc="-750" dirty="0">
                <a:latin typeface="Courier New"/>
                <a:cs typeface="Courier New"/>
              </a:rPr>
              <a:t> </a:t>
            </a:r>
            <a:r>
              <a:rPr sz="2400" spc="5" dirty="0">
                <a:latin typeface="Arial"/>
                <a:cs typeface="Arial"/>
              </a:rPr>
              <a:t>clause to add columns: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sz="2200" b="1" spc="-5" dirty="0">
                <a:latin typeface="Courier New"/>
                <a:cs typeface="Courier New"/>
              </a:rPr>
              <a:t>ALTER TABLE</a:t>
            </a:r>
            <a:r>
              <a:rPr sz="2200" b="1" spc="-15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dept80</a:t>
            </a:r>
            <a:endParaRPr sz="2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1835785" algn="l"/>
              </a:tabLst>
            </a:pPr>
            <a:r>
              <a:rPr sz="2200" b="1" spc="-5" dirty="0">
                <a:latin typeface="Courier New"/>
                <a:cs typeface="Courier New"/>
              </a:rPr>
              <a:t>ADD	(job_id</a:t>
            </a:r>
            <a:r>
              <a:rPr sz="2200" b="1" spc="-20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VARCHAR2(9));</a:t>
            </a:r>
            <a:endParaRPr sz="2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300" dirty="0">
              <a:latin typeface="Times New Roman"/>
              <a:cs typeface="Times New Roman"/>
            </a:endParaRPr>
          </a:p>
          <a:p>
            <a:pPr marL="541020" indent="-507365">
              <a:lnSpc>
                <a:spcPct val="100000"/>
              </a:lnSpc>
              <a:spcBef>
                <a:spcPts val="1710"/>
              </a:spcBef>
              <a:buClr>
                <a:srgbClr val="FF0000"/>
              </a:buClr>
              <a:buChar char="•"/>
              <a:tabLst>
                <a:tab pos="541020" algn="l"/>
                <a:tab pos="541655" algn="l"/>
              </a:tabLst>
            </a:pPr>
            <a:r>
              <a:rPr sz="2400" spc="10" dirty="0">
                <a:latin typeface="Arial"/>
                <a:cs typeface="Arial"/>
              </a:rPr>
              <a:t>The new </a:t>
            </a:r>
            <a:r>
              <a:rPr sz="2400" spc="5" dirty="0">
                <a:latin typeface="Arial"/>
                <a:cs typeface="Arial"/>
              </a:rPr>
              <a:t>column </a:t>
            </a:r>
            <a:r>
              <a:rPr sz="2400" spc="10" dirty="0">
                <a:latin typeface="Arial"/>
                <a:cs typeface="Arial"/>
              </a:rPr>
              <a:t>becomes </a:t>
            </a:r>
            <a:r>
              <a:rPr sz="2400" spc="5" dirty="0">
                <a:latin typeface="Arial"/>
                <a:cs typeface="Arial"/>
              </a:rPr>
              <a:t>the last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column: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9798" y="2209038"/>
            <a:ext cx="8719185" cy="838200"/>
          </a:xfrm>
          <a:custGeom>
            <a:avLst/>
            <a:gdLst/>
            <a:ahLst/>
            <a:cxnLst/>
            <a:rect l="l" t="t" r="r" b="b"/>
            <a:pathLst>
              <a:path w="8719185" h="838200">
                <a:moveTo>
                  <a:pt x="8718804" y="838200"/>
                </a:moveTo>
                <a:lnTo>
                  <a:pt x="8718804" y="0"/>
                </a:lnTo>
                <a:lnTo>
                  <a:pt x="0" y="0"/>
                </a:lnTo>
                <a:lnTo>
                  <a:pt x="0" y="838200"/>
                </a:lnTo>
                <a:lnTo>
                  <a:pt x="8718804" y="838200"/>
                </a:lnTo>
                <a:close/>
              </a:path>
            </a:pathLst>
          </a:custGeom>
          <a:ln w="31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 descr="Table alter succeeded"/>
          <p:cNvSpPr/>
          <p:nvPr/>
        </p:nvSpPr>
        <p:spPr>
          <a:xfrm>
            <a:off x="669798" y="3047238"/>
            <a:ext cx="2653283" cy="3147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 descr="Table alter succeeded"/>
          <p:cNvSpPr/>
          <p:nvPr/>
        </p:nvSpPr>
        <p:spPr>
          <a:xfrm>
            <a:off x="664463" y="3041904"/>
            <a:ext cx="2664460" cy="325755"/>
          </a:xfrm>
          <a:custGeom>
            <a:avLst/>
            <a:gdLst/>
            <a:ahLst/>
            <a:cxnLst/>
            <a:rect l="l" t="t" r="r" b="b"/>
            <a:pathLst>
              <a:path w="2664460" h="325754">
                <a:moveTo>
                  <a:pt x="2663952" y="325374"/>
                </a:moveTo>
                <a:lnTo>
                  <a:pt x="2663952" y="0"/>
                </a:lnTo>
                <a:lnTo>
                  <a:pt x="0" y="0"/>
                </a:lnTo>
                <a:lnTo>
                  <a:pt x="0" y="325374"/>
                </a:lnTo>
                <a:lnTo>
                  <a:pt x="2663952" y="325374"/>
                </a:lnTo>
                <a:close/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 descr="The table shows employee_ id, last_name, annasal, hired_date, and job_id"/>
          <p:cNvSpPr/>
          <p:nvPr/>
        </p:nvSpPr>
        <p:spPr>
          <a:xfrm>
            <a:off x="1424177" y="4053840"/>
            <a:ext cx="4474464" cy="12885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96840" y="4053840"/>
            <a:ext cx="670560" cy="1257300"/>
          </a:xfrm>
          <a:custGeom>
            <a:avLst/>
            <a:gdLst/>
            <a:ahLst/>
            <a:cxnLst/>
            <a:rect l="l" t="t" r="r" b="b"/>
            <a:pathLst>
              <a:path w="670560" h="1257300">
                <a:moveTo>
                  <a:pt x="670560" y="1257300"/>
                </a:moveTo>
                <a:lnTo>
                  <a:pt x="670560" y="0"/>
                </a:lnTo>
                <a:lnTo>
                  <a:pt x="0" y="0"/>
                </a:lnTo>
                <a:lnTo>
                  <a:pt x="0" y="1257300"/>
                </a:lnTo>
                <a:lnTo>
                  <a:pt x="670560" y="1257300"/>
                </a:lnTo>
                <a:close/>
              </a:path>
            </a:pathLst>
          </a:custGeom>
          <a:ln w="3124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90799" y="7434206"/>
            <a:ext cx="374015" cy="21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z="1300" spc="10" dirty="0">
                <a:latin typeface="Arial"/>
                <a:cs typeface="Arial"/>
              </a:rPr>
              <a:t>2 </a:t>
            </a:r>
            <a:r>
              <a:rPr sz="1300" spc="5" dirty="0">
                <a:latin typeface="Arial"/>
                <a:cs typeface="Arial"/>
              </a:rPr>
              <a:t>-</a:t>
            </a:r>
            <a:r>
              <a:rPr sz="1300" spc="-80" dirty="0">
                <a:latin typeface="Arial"/>
                <a:cs typeface="Arial"/>
              </a:rPr>
              <a:t> </a:t>
            </a:r>
            <a:fld id="{81D60167-4931-47E6-BA6A-407CBD079E47}" type="slidenum">
              <a:rPr sz="1300" spc="10" dirty="0">
                <a:latin typeface="Arial"/>
                <a:cs typeface="Arial"/>
              </a:rPr>
              <a:t>6</a:t>
            </a:fld>
            <a:endParaRPr sz="13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5329" y="589280"/>
            <a:ext cx="3497579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Modifying </a:t>
            </a:r>
            <a:r>
              <a:rPr spc="5" dirty="0"/>
              <a:t>a</a:t>
            </a:r>
            <a:r>
              <a:rPr spc="-55" dirty="0"/>
              <a:t> </a:t>
            </a:r>
            <a:r>
              <a:rPr dirty="0"/>
              <a:t>Column</a:t>
            </a:r>
          </a:p>
        </p:txBody>
      </p:sp>
      <p:sp>
        <p:nvSpPr>
          <p:cNvPr id="3" name="object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9798" y="2628138"/>
            <a:ext cx="8719185" cy="839469"/>
          </a:xfrm>
          <a:custGeom>
            <a:avLst/>
            <a:gdLst/>
            <a:ahLst/>
            <a:cxnLst/>
            <a:rect l="l" t="t" r="r" b="b"/>
            <a:pathLst>
              <a:path w="8719185" h="839470">
                <a:moveTo>
                  <a:pt x="8718804" y="838962"/>
                </a:moveTo>
                <a:lnTo>
                  <a:pt x="8718804" y="0"/>
                </a:lnTo>
                <a:lnTo>
                  <a:pt x="0" y="0"/>
                </a:lnTo>
                <a:lnTo>
                  <a:pt x="0" y="838962"/>
                </a:lnTo>
                <a:lnTo>
                  <a:pt x="8718804" y="838962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9798" y="2628138"/>
            <a:ext cx="8719185" cy="839469"/>
          </a:xfrm>
          <a:custGeom>
            <a:avLst/>
            <a:gdLst/>
            <a:ahLst/>
            <a:cxnLst/>
            <a:rect l="l" t="t" r="r" b="b"/>
            <a:pathLst>
              <a:path w="8719185" h="839470">
                <a:moveTo>
                  <a:pt x="8718804" y="838962"/>
                </a:moveTo>
                <a:lnTo>
                  <a:pt x="8718804" y="0"/>
                </a:lnTo>
                <a:lnTo>
                  <a:pt x="0" y="0"/>
                </a:lnTo>
                <a:lnTo>
                  <a:pt x="0" y="838962"/>
                </a:lnTo>
                <a:lnTo>
                  <a:pt x="8718804" y="838962"/>
                </a:lnTo>
                <a:close/>
              </a:path>
            </a:pathLst>
          </a:custGeom>
          <a:ln w="31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87145" y="1700276"/>
            <a:ext cx="8081009" cy="2898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8320" marR="5080" indent="-506730">
              <a:lnSpc>
                <a:spcPct val="100800"/>
              </a:lnSpc>
              <a:spcBef>
                <a:spcPts val="95"/>
              </a:spcBef>
              <a:buClr>
                <a:srgbClr val="FF0000"/>
              </a:buClr>
              <a:buChar char="•"/>
              <a:tabLst>
                <a:tab pos="528320" algn="l"/>
                <a:tab pos="528955" algn="l"/>
              </a:tabLst>
            </a:pPr>
            <a:r>
              <a:rPr sz="2400" spc="10" dirty="0">
                <a:latin typeface="Arial"/>
                <a:cs typeface="Arial"/>
              </a:rPr>
              <a:t>You </a:t>
            </a:r>
            <a:r>
              <a:rPr sz="2400" spc="5" dirty="0">
                <a:latin typeface="Arial"/>
                <a:cs typeface="Arial"/>
              </a:rPr>
              <a:t>can change a column’s data type, size, and default  value.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sz="2200" b="1" spc="-5" dirty="0">
                <a:latin typeface="Courier New"/>
                <a:cs typeface="Courier New"/>
              </a:rPr>
              <a:t>ALTER TABLE</a:t>
            </a:r>
            <a:r>
              <a:rPr sz="2200" b="1" spc="-10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dept80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  <a:tabLst>
                <a:tab pos="2011680" algn="l"/>
              </a:tabLst>
            </a:pPr>
            <a:r>
              <a:rPr sz="2200" b="1" spc="-5" dirty="0">
                <a:latin typeface="Courier New"/>
                <a:cs typeface="Courier New"/>
              </a:rPr>
              <a:t>MODIFY	(last_name</a:t>
            </a:r>
            <a:r>
              <a:rPr sz="2200" b="1" spc="-15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VARCHAR2(30));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400">
              <a:latin typeface="Times New Roman"/>
              <a:cs typeface="Times New Roman"/>
            </a:endParaRPr>
          </a:p>
          <a:p>
            <a:pPr marL="528320" marR="241935" indent="-506730">
              <a:lnSpc>
                <a:spcPct val="100600"/>
              </a:lnSpc>
              <a:buClr>
                <a:srgbClr val="FF0000"/>
              </a:buClr>
              <a:buChar char="•"/>
              <a:tabLst>
                <a:tab pos="528320" algn="l"/>
                <a:tab pos="528955" algn="l"/>
              </a:tabLst>
            </a:pPr>
            <a:r>
              <a:rPr sz="2400" spc="10" dirty="0">
                <a:latin typeface="Arial"/>
                <a:cs typeface="Arial"/>
              </a:rPr>
              <a:t>A </a:t>
            </a:r>
            <a:r>
              <a:rPr sz="2400" spc="5" dirty="0">
                <a:latin typeface="Arial"/>
                <a:cs typeface="Arial"/>
              </a:rPr>
              <a:t>change to the default value affects only subsequent  insertions to the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table.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 descr="Table alter succeeded"/>
          <p:cNvSpPr/>
          <p:nvPr/>
        </p:nvSpPr>
        <p:spPr>
          <a:xfrm>
            <a:off x="669798" y="3467100"/>
            <a:ext cx="2653283" cy="3139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 descr="Table alter succeeded"/>
          <p:cNvSpPr/>
          <p:nvPr/>
        </p:nvSpPr>
        <p:spPr>
          <a:xfrm>
            <a:off x="664463" y="3461765"/>
            <a:ext cx="2664460" cy="325120"/>
          </a:xfrm>
          <a:custGeom>
            <a:avLst/>
            <a:gdLst/>
            <a:ahLst/>
            <a:cxnLst/>
            <a:rect l="l" t="t" r="r" b="b"/>
            <a:pathLst>
              <a:path w="2664460" h="325120">
                <a:moveTo>
                  <a:pt x="2663952" y="324612"/>
                </a:moveTo>
                <a:lnTo>
                  <a:pt x="2663952" y="0"/>
                </a:lnTo>
                <a:lnTo>
                  <a:pt x="0" y="0"/>
                </a:lnTo>
                <a:lnTo>
                  <a:pt x="0" y="324612"/>
                </a:lnTo>
                <a:lnTo>
                  <a:pt x="2663952" y="324612"/>
                </a:lnTo>
                <a:close/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90799" y="7434206"/>
            <a:ext cx="374015" cy="21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z="1300" spc="10" dirty="0">
                <a:latin typeface="Arial"/>
                <a:cs typeface="Arial"/>
              </a:rPr>
              <a:t>2 </a:t>
            </a:r>
            <a:r>
              <a:rPr sz="1300" spc="5" dirty="0">
                <a:latin typeface="Arial"/>
                <a:cs typeface="Arial"/>
              </a:rPr>
              <a:t>-</a:t>
            </a:r>
            <a:r>
              <a:rPr sz="1300" spc="-80" dirty="0">
                <a:latin typeface="Arial"/>
                <a:cs typeface="Arial"/>
              </a:rPr>
              <a:t> </a:t>
            </a:r>
            <a:fld id="{81D60167-4931-47E6-BA6A-407CBD079E47}" type="slidenum">
              <a:rPr sz="1300" spc="10" dirty="0">
                <a:latin typeface="Arial"/>
                <a:cs typeface="Arial"/>
              </a:rPr>
              <a:t>7</a:t>
            </a:fld>
            <a:endParaRPr sz="13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6384" y="589280"/>
            <a:ext cx="3395345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Dropping </a:t>
            </a:r>
            <a:r>
              <a:rPr spc="5" dirty="0"/>
              <a:t>a</a:t>
            </a:r>
            <a:r>
              <a:rPr spc="-55" dirty="0"/>
              <a:t> </a:t>
            </a:r>
            <a:r>
              <a:rPr dirty="0"/>
              <a:t>Column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0783" y="1654237"/>
            <a:ext cx="7964170" cy="807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6900"/>
              </a:lnSpc>
              <a:spcBef>
                <a:spcPts val="95"/>
              </a:spcBef>
            </a:pPr>
            <a:r>
              <a:rPr sz="2400" spc="10" dirty="0">
                <a:latin typeface="Arial"/>
                <a:cs typeface="Arial"/>
              </a:rPr>
              <a:t>Use </a:t>
            </a:r>
            <a:r>
              <a:rPr sz="2400" spc="5" dirty="0">
                <a:latin typeface="Arial"/>
                <a:cs typeface="Arial"/>
              </a:rPr>
              <a:t>the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10" dirty="0">
                <a:latin typeface="Courier New"/>
                <a:cs typeface="Courier New"/>
              </a:rPr>
              <a:t>DROP</a:t>
            </a:r>
            <a:r>
              <a:rPr sz="2400" spc="-760" dirty="0">
                <a:latin typeface="Courier New"/>
                <a:cs typeface="Courier New"/>
              </a:rPr>
              <a:t> </a:t>
            </a:r>
            <a:r>
              <a:rPr sz="2400" spc="10" dirty="0">
                <a:latin typeface="Courier New"/>
                <a:cs typeface="Courier New"/>
              </a:rPr>
              <a:t>COLUMN</a:t>
            </a:r>
            <a:r>
              <a:rPr sz="2400" spc="-765" dirty="0">
                <a:latin typeface="Courier New"/>
                <a:cs typeface="Courier New"/>
              </a:rPr>
              <a:t> </a:t>
            </a:r>
            <a:r>
              <a:rPr sz="2400" spc="5" dirty="0">
                <a:latin typeface="Arial"/>
                <a:cs typeface="Arial"/>
              </a:rPr>
              <a:t>clause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to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drop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columns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that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you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no  longer need from the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table: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9798" y="2711957"/>
            <a:ext cx="8719185" cy="839469"/>
          </a:xfrm>
          <a:custGeom>
            <a:avLst/>
            <a:gdLst/>
            <a:ahLst/>
            <a:cxnLst/>
            <a:rect l="l" t="t" r="r" b="b"/>
            <a:pathLst>
              <a:path w="8719185" h="839470">
                <a:moveTo>
                  <a:pt x="8718804" y="838962"/>
                </a:moveTo>
                <a:lnTo>
                  <a:pt x="8718804" y="0"/>
                </a:lnTo>
                <a:lnTo>
                  <a:pt x="0" y="0"/>
                </a:lnTo>
                <a:lnTo>
                  <a:pt x="0" y="838962"/>
                </a:lnTo>
                <a:lnTo>
                  <a:pt x="8718804" y="838962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9798" y="2711957"/>
            <a:ext cx="8719185" cy="839469"/>
          </a:xfrm>
          <a:custGeom>
            <a:avLst/>
            <a:gdLst/>
            <a:ahLst/>
            <a:cxnLst/>
            <a:rect l="l" t="t" r="r" b="b"/>
            <a:pathLst>
              <a:path w="8719185" h="839470">
                <a:moveTo>
                  <a:pt x="8718804" y="838962"/>
                </a:moveTo>
                <a:lnTo>
                  <a:pt x="8718804" y="0"/>
                </a:lnTo>
                <a:lnTo>
                  <a:pt x="0" y="0"/>
                </a:lnTo>
                <a:lnTo>
                  <a:pt x="0" y="838962"/>
                </a:lnTo>
                <a:lnTo>
                  <a:pt x="8718804" y="838962"/>
                </a:lnTo>
                <a:close/>
              </a:path>
            </a:pathLst>
          </a:custGeom>
          <a:ln w="31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87145" y="2750311"/>
            <a:ext cx="18573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latin typeface="Courier New"/>
                <a:cs typeface="Courier New"/>
              </a:rPr>
              <a:t>ALTER</a:t>
            </a:r>
            <a:r>
              <a:rPr sz="2200" b="1" spc="-90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TABLE  DROP</a:t>
            </a:r>
            <a:r>
              <a:rPr sz="2200" b="1" spc="-90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COLUMN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66629" y="2750311"/>
            <a:ext cx="118681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latin typeface="Courier New"/>
                <a:cs typeface="Courier New"/>
              </a:rPr>
              <a:t>dept80  job_id;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8" name="object 8" descr="Table alter succeeded"/>
          <p:cNvSpPr/>
          <p:nvPr/>
        </p:nvSpPr>
        <p:spPr>
          <a:xfrm>
            <a:off x="669798" y="3550920"/>
            <a:ext cx="2653283" cy="3139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 descr="Table alter succeeded"/>
          <p:cNvSpPr/>
          <p:nvPr/>
        </p:nvSpPr>
        <p:spPr>
          <a:xfrm>
            <a:off x="664463" y="3545585"/>
            <a:ext cx="2664460" cy="325120"/>
          </a:xfrm>
          <a:custGeom>
            <a:avLst/>
            <a:gdLst/>
            <a:ahLst/>
            <a:cxnLst/>
            <a:rect l="l" t="t" r="r" b="b"/>
            <a:pathLst>
              <a:path w="2664460" h="325120">
                <a:moveTo>
                  <a:pt x="2663952" y="324612"/>
                </a:moveTo>
                <a:lnTo>
                  <a:pt x="2663952" y="0"/>
                </a:lnTo>
                <a:lnTo>
                  <a:pt x="0" y="0"/>
                </a:lnTo>
                <a:lnTo>
                  <a:pt x="0" y="324612"/>
                </a:lnTo>
                <a:lnTo>
                  <a:pt x="2663952" y="324612"/>
                </a:lnTo>
                <a:close/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 descr="The table shows employee_ id, last_name, annasal, and hired_date"/>
          <p:cNvSpPr/>
          <p:nvPr/>
        </p:nvSpPr>
        <p:spPr>
          <a:xfrm>
            <a:off x="669798" y="4221479"/>
            <a:ext cx="3845814" cy="12992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90799" y="7434206"/>
            <a:ext cx="374015" cy="21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z="1300" spc="10" dirty="0">
                <a:latin typeface="Arial"/>
                <a:cs typeface="Arial"/>
              </a:rPr>
              <a:t>2 </a:t>
            </a:r>
            <a:r>
              <a:rPr sz="1300" spc="5" dirty="0">
                <a:latin typeface="Arial"/>
                <a:cs typeface="Arial"/>
              </a:rPr>
              <a:t>-</a:t>
            </a:r>
            <a:r>
              <a:rPr sz="1300" spc="-80" dirty="0">
                <a:latin typeface="Arial"/>
                <a:cs typeface="Arial"/>
              </a:rPr>
              <a:t> </a:t>
            </a:r>
            <a:fld id="{81D60167-4931-47E6-BA6A-407CBD079E47}" type="slidenum">
              <a:rPr sz="1300" spc="10" dirty="0">
                <a:latin typeface="Arial"/>
                <a:cs typeface="Arial"/>
              </a:rPr>
              <a:t>8</a:t>
            </a:fld>
            <a:endParaRPr sz="13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343909" y="563371"/>
            <a:ext cx="3361690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latin typeface="Courier New"/>
                <a:cs typeface="Courier New"/>
              </a:rPr>
              <a:t>SET</a:t>
            </a:r>
            <a:r>
              <a:rPr spc="-94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UNUSED</a:t>
            </a:r>
            <a:r>
              <a:rPr spc="-940" dirty="0">
                <a:latin typeface="Courier New"/>
                <a:cs typeface="Courier New"/>
              </a:rPr>
              <a:t> </a:t>
            </a:r>
            <a:r>
              <a:rPr dirty="0"/>
              <a:t>Option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88669" y="1654237"/>
            <a:ext cx="8477250" cy="15897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050" marR="680720" indent="-506730">
              <a:lnSpc>
                <a:spcPct val="106900"/>
              </a:lnSpc>
              <a:spcBef>
                <a:spcPts val="95"/>
              </a:spcBef>
              <a:buClr>
                <a:srgbClr val="FF0000"/>
              </a:buClr>
              <a:buChar char="•"/>
              <a:tabLst>
                <a:tab pos="527050" algn="l"/>
                <a:tab pos="527685" algn="l"/>
              </a:tabLst>
            </a:pPr>
            <a:r>
              <a:rPr sz="2400" spc="10" dirty="0">
                <a:latin typeface="Arial"/>
                <a:cs typeface="Arial"/>
              </a:rPr>
              <a:t>You</a:t>
            </a:r>
            <a:r>
              <a:rPr sz="2400" spc="5" dirty="0">
                <a:latin typeface="Arial"/>
                <a:cs typeface="Arial"/>
              </a:rPr>
              <a:t> use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the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10" dirty="0">
                <a:latin typeface="Courier New"/>
                <a:cs typeface="Courier New"/>
              </a:rPr>
              <a:t>SET</a:t>
            </a:r>
            <a:r>
              <a:rPr sz="2400" spc="-760" dirty="0">
                <a:latin typeface="Courier New"/>
                <a:cs typeface="Courier New"/>
              </a:rPr>
              <a:t> </a:t>
            </a:r>
            <a:r>
              <a:rPr sz="2400" spc="10" dirty="0">
                <a:latin typeface="Courier New"/>
                <a:cs typeface="Courier New"/>
              </a:rPr>
              <a:t>UNUSED</a:t>
            </a:r>
            <a:r>
              <a:rPr sz="2400" spc="-765" dirty="0">
                <a:latin typeface="Courier New"/>
                <a:cs typeface="Courier New"/>
              </a:rPr>
              <a:t> </a:t>
            </a:r>
            <a:r>
              <a:rPr sz="2400" spc="5" dirty="0">
                <a:latin typeface="Arial"/>
                <a:cs typeface="Arial"/>
              </a:rPr>
              <a:t>option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to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mark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one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or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more  </a:t>
            </a:r>
            <a:r>
              <a:rPr sz="2400" spc="5" dirty="0">
                <a:latin typeface="Arial"/>
                <a:cs typeface="Arial"/>
              </a:rPr>
              <a:t>columns as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unused.</a:t>
            </a:r>
            <a:endParaRPr sz="2400" dirty="0">
              <a:latin typeface="Arial"/>
              <a:cs typeface="Arial"/>
            </a:endParaRPr>
          </a:p>
          <a:p>
            <a:pPr marL="527050" marR="5080" indent="-506730">
              <a:lnSpc>
                <a:spcPct val="106700"/>
              </a:lnSpc>
              <a:spcBef>
                <a:spcPts val="229"/>
              </a:spcBef>
              <a:buClr>
                <a:srgbClr val="FF0000"/>
              </a:buClr>
              <a:buChar char="•"/>
              <a:tabLst>
                <a:tab pos="527050" algn="l"/>
                <a:tab pos="527685" algn="l"/>
              </a:tabLst>
            </a:pPr>
            <a:r>
              <a:rPr sz="2400" spc="10" dirty="0">
                <a:latin typeface="Arial"/>
                <a:cs typeface="Arial"/>
              </a:rPr>
              <a:t>You </a:t>
            </a:r>
            <a:r>
              <a:rPr sz="2400" spc="5" dirty="0">
                <a:latin typeface="Arial"/>
                <a:cs typeface="Arial"/>
              </a:rPr>
              <a:t>use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the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10" dirty="0">
                <a:latin typeface="Courier New"/>
                <a:cs typeface="Courier New"/>
              </a:rPr>
              <a:t>DROP</a:t>
            </a:r>
            <a:r>
              <a:rPr sz="2400" spc="-760" dirty="0">
                <a:latin typeface="Courier New"/>
                <a:cs typeface="Courier New"/>
              </a:rPr>
              <a:t> </a:t>
            </a:r>
            <a:r>
              <a:rPr sz="2400" spc="10" dirty="0">
                <a:latin typeface="Courier New"/>
                <a:cs typeface="Courier New"/>
              </a:rPr>
              <a:t>UNUSED</a:t>
            </a:r>
            <a:r>
              <a:rPr sz="2400" spc="-755" dirty="0">
                <a:latin typeface="Courier New"/>
                <a:cs typeface="Courier New"/>
              </a:rPr>
              <a:t> </a:t>
            </a:r>
            <a:r>
              <a:rPr sz="2400" spc="10" dirty="0">
                <a:latin typeface="Courier New"/>
                <a:cs typeface="Courier New"/>
              </a:rPr>
              <a:t>COLUMNS</a:t>
            </a:r>
            <a:r>
              <a:rPr sz="2400" spc="-760" dirty="0">
                <a:latin typeface="Courier New"/>
                <a:cs typeface="Courier New"/>
              </a:rPr>
              <a:t> </a:t>
            </a:r>
            <a:r>
              <a:rPr sz="2400" spc="5" dirty="0">
                <a:latin typeface="Arial"/>
                <a:cs typeface="Arial"/>
              </a:rPr>
              <a:t>option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to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remove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the  columns that are marked as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unused.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" name="object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1322" y="3550920"/>
            <a:ext cx="8719185" cy="1760220"/>
          </a:xfrm>
          <a:custGeom>
            <a:avLst/>
            <a:gdLst/>
            <a:ahLst/>
            <a:cxnLst/>
            <a:rect l="l" t="t" r="r" b="b"/>
            <a:pathLst>
              <a:path w="8719185" h="1760220">
                <a:moveTo>
                  <a:pt x="8718804" y="1760219"/>
                </a:moveTo>
                <a:lnTo>
                  <a:pt x="8718804" y="0"/>
                </a:lnTo>
                <a:lnTo>
                  <a:pt x="0" y="0"/>
                </a:lnTo>
                <a:lnTo>
                  <a:pt x="0" y="1760220"/>
                </a:lnTo>
                <a:lnTo>
                  <a:pt x="8718804" y="176021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1322" y="3550920"/>
            <a:ext cx="8719185" cy="1760220"/>
          </a:xfrm>
          <a:custGeom>
            <a:avLst/>
            <a:gdLst/>
            <a:ahLst/>
            <a:cxnLst/>
            <a:rect l="l" t="t" r="r" b="b"/>
            <a:pathLst>
              <a:path w="8719185" h="1760220">
                <a:moveTo>
                  <a:pt x="8718804" y="1760219"/>
                </a:moveTo>
                <a:lnTo>
                  <a:pt x="8718804" y="0"/>
                </a:lnTo>
                <a:lnTo>
                  <a:pt x="0" y="0"/>
                </a:lnTo>
                <a:lnTo>
                  <a:pt x="0" y="1760220"/>
                </a:lnTo>
                <a:lnTo>
                  <a:pt x="8718804" y="1760219"/>
                </a:lnTo>
                <a:close/>
              </a:path>
            </a:pathLst>
          </a:custGeom>
          <a:ln w="312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043879-8857-4144-908A-41C824A4CB7C}"/>
              </a:ext>
            </a:extLst>
          </p:cNvPr>
          <p:cNvSpPr txBox="1"/>
          <p:nvPr/>
        </p:nvSpPr>
        <p:spPr>
          <a:xfrm>
            <a:off x="705993" y="3519309"/>
            <a:ext cx="6577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latin typeface="Courier New"/>
                <a:cs typeface="Courier New"/>
              </a:rPr>
              <a:t>ALTER TABLE	&lt;</a:t>
            </a:r>
            <a:r>
              <a:rPr lang="en-CA" sz="2000" b="1" dirty="0" err="1">
                <a:latin typeface="Courier New"/>
                <a:cs typeface="Courier New"/>
              </a:rPr>
              <a:t>table_name</a:t>
            </a:r>
            <a:r>
              <a:rPr lang="en-CA" sz="2000" b="1" dirty="0">
                <a:latin typeface="Courier New"/>
                <a:cs typeface="Courier New"/>
              </a:rPr>
              <a:t>&gt;</a:t>
            </a:r>
          </a:p>
          <a:p>
            <a:endParaRPr lang="en-CA" sz="2000" dirty="0"/>
          </a:p>
        </p:txBody>
      </p:sp>
      <p:sp>
        <p:nvSpPr>
          <p:cNvPr id="4" name="object 4"/>
          <p:cNvSpPr txBox="1"/>
          <p:nvPr/>
        </p:nvSpPr>
        <p:spPr>
          <a:xfrm>
            <a:off x="737616" y="3912108"/>
            <a:ext cx="7728584" cy="309880"/>
          </a:xfrm>
          <a:prstGeom prst="rect">
            <a:avLst/>
          </a:prstGeom>
          <a:solidFill>
            <a:srgbClr val="CCCCCC"/>
          </a:solidFill>
          <a:ln w="31242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0800">
              <a:lnSpc>
                <a:spcPts val="2310"/>
              </a:lnSpc>
              <a:tabLst>
                <a:tab pos="1056640" algn="l"/>
              </a:tabLst>
            </a:pPr>
            <a:r>
              <a:rPr sz="2200" b="1" spc="-5" dirty="0">
                <a:latin typeface="Courier New"/>
                <a:cs typeface="Courier New"/>
              </a:rPr>
              <a:t>SET	UNUSED(&lt;</a:t>
            </a:r>
            <a:r>
              <a:rPr sz="2200" b="1" i="1" spc="-5" dirty="0">
                <a:latin typeface="Courier New"/>
                <a:cs typeface="Courier New"/>
              </a:rPr>
              <a:t>column_name&gt; </a:t>
            </a:r>
            <a:r>
              <a:rPr sz="2200" b="1" i="1" dirty="0">
                <a:latin typeface="Courier New"/>
                <a:cs typeface="Courier New"/>
              </a:rPr>
              <a:t>[ ,</a:t>
            </a:r>
            <a:r>
              <a:rPr sz="2200" b="1" i="1" spc="-20" dirty="0">
                <a:latin typeface="Courier New"/>
                <a:cs typeface="Courier New"/>
              </a:rPr>
              <a:t> </a:t>
            </a:r>
            <a:r>
              <a:rPr sz="1950" b="1" spc="10" dirty="0">
                <a:latin typeface="Arial"/>
                <a:cs typeface="Arial"/>
              </a:rPr>
              <a:t>&lt;</a:t>
            </a:r>
            <a:r>
              <a:rPr sz="1950" b="1" i="1" spc="10" dirty="0">
                <a:latin typeface="Arial"/>
                <a:cs typeface="Arial"/>
              </a:rPr>
              <a:t>column_name&gt;]</a:t>
            </a:r>
            <a:r>
              <a:rPr sz="2200" b="1" spc="10" dirty="0">
                <a:latin typeface="Courier New"/>
                <a:cs typeface="Courier New"/>
              </a:rPr>
              <a:t>);</a:t>
            </a:r>
            <a:endParaRPr sz="22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8670" y="4210304"/>
            <a:ext cx="4204335" cy="67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">
              <a:lnSpc>
                <a:spcPts val="2570"/>
              </a:lnSpc>
              <a:spcBef>
                <a:spcPts val="100"/>
              </a:spcBef>
            </a:pPr>
            <a:r>
              <a:rPr sz="2200" b="1" spc="-5" dirty="0">
                <a:solidFill>
                  <a:srgbClr val="FF0033"/>
                </a:solidFill>
                <a:latin typeface="Courier New"/>
                <a:cs typeface="Courier New"/>
              </a:rPr>
              <a:t>OR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ts val="2570"/>
              </a:lnSpc>
              <a:tabLst>
                <a:tab pos="2178685" algn="l"/>
              </a:tabLst>
            </a:pPr>
            <a:r>
              <a:rPr sz="2200" b="1" spc="-5" dirty="0">
                <a:latin typeface="Courier New"/>
                <a:cs typeface="Courier New"/>
              </a:rPr>
              <a:t>ALTER</a:t>
            </a:r>
            <a:r>
              <a:rPr sz="2200" b="1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TABLE	</a:t>
            </a:r>
            <a:r>
              <a:rPr sz="2200" b="1" i="1" spc="-5" dirty="0">
                <a:latin typeface="Courier New"/>
                <a:cs typeface="Courier New"/>
              </a:rPr>
              <a:t>&lt;table_name&gt;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7709" y="4907279"/>
            <a:ext cx="8326120" cy="320040"/>
          </a:xfrm>
          <a:prstGeom prst="rect">
            <a:avLst/>
          </a:prstGeom>
          <a:solidFill>
            <a:srgbClr val="CCCCCC"/>
          </a:solidFill>
          <a:ln w="31242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0960">
              <a:lnSpc>
                <a:spcPts val="2395"/>
              </a:lnSpc>
              <a:tabLst>
                <a:tab pos="1066800" algn="l"/>
              </a:tabLst>
            </a:pPr>
            <a:r>
              <a:rPr sz="2200" b="1" spc="-5" dirty="0">
                <a:latin typeface="Courier New"/>
                <a:cs typeface="Courier New"/>
              </a:rPr>
              <a:t>SET	UNUSED COLUMN </a:t>
            </a:r>
            <a:r>
              <a:rPr sz="2200" b="1" i="1" spc="-5" dirty="0">
                <a:latin typeface="Courier New"/>
                <a:cs typeface="Courier New"/>
              </a:rPr>
              <a:t>&lt;column_name&gt; </a:t>
            </a:r>
            <a:r>
              <a:rPr sz="1950" b="1" i="1" spc="10" dirty="0">
                <a:latin typeface="Arial"/>
                <a:cs typeface="Arial"/>
              </a:rPr>
              <a:t>[ </a:t>
            </a:r>
            <a:r>
              <a:rPr sz="1950" b="1" i="1" spc="5" dirty="0">
                <a:latin typeface="Arial"/>
                <a:cs typeface="Arial"/>
              </a:rPr>
              <a:t>,</a:t>
            </a:r>
            <a:r>
              <a:rPr sz="1950" b="1" i="1" spc="-3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&lt;</a:t>
            </a:r>
            <a:r>
              <a:rPr sz="1950" b="1" i="1" spc="15" dirty="0">
                <a:latin typeface="Arial"/>
                <a:cs typeface="Arial"/>
              </a:rPr>
              <a:t>column_name&gt;]</a:t>
            </a:r>
            <a:r>
              <a:rPr sz="2200" b="1" i="1" spc="15" dirty="0">
                <a:latin typeface="Courier New"/>
                <a:cs typeface="Courier New"/>
              </a:rPr>
              <a:t>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1322" y="5424678"/>
            <a:ext cx="8719185" cy="808990"/>
          </a:xfrm>
          <a:prstGeom prst="rect">
            <a:avLst/>
          </a:prstGeom>
          <a:solidFill>
            <a:srgbClr val="CCCCCC"/>
          </a:solidFill>
          <a:ln w="31242">
            <a:solidFill>
              <a:srgbClr val="00000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116839" marR="4570095">
              <a:lnSpc>
                <a:spcPct val="100000"/>
              </a:lnSpc>
              <a:spcBef>
                <a:spcPts val="270"/>
              </a:spcBef>
              <a:tabLst>
                <a:tab pos="1122680" algn="l"/>
              </a:tabLst>
            </a:pPr>
            <a:r>
              <a:rPr sz="2200" b="1" spc="-5" dirty="0">
                <a:latin typeface="Courier New"/>
                <a:cs typeface="Courier New"/>
              </a:rPr>
              <a:t>ALTER TABLE &lt;</a:t>
            </a:r>
            <a:r>
              <a:rPr sz="2200" b="1" i="1" spc="-5" dirty="0">
                <a:latin typeface="Courier New"/>
                <a:cs typeface="Courier New"/>
              </a:rPr>
              <a:t>table_name&gt;  </a:t>
            </a:r>
            <a:r>
              <a:rPr sz="2200" b="1" spc="-5" dirty="0">
                <a:latin typeface="Courier New"/>
                <a:cs typeface="Courier New"/>
              </a:rPr>
              <a:t>DROP	UNUSED</a:t>
            </a:r>
            <a:r>
              <a:rPr sz="2200" b="1" spc="-25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COLUMNS;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0799" y="7434206"/>
            <a:ext cx="374015" cy="21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z="1300" spc="10" dirty="0">
                <a:latin typeface="Arial"/>
                <a:cs typeface="Arial"/>
              </a:rPr>
              <a:t>2 </a:t>
            </a:r>
            <a:r>
              <a:rPr sz="1300" spc="5" dirty="0">
                <a:latin typeface="Arial"/>
                <a:cs typeface="Arial"/>
              </a:rPr>
              <a:t>-</a:t>
            </a:r>
            <a:r>
              <a:rPr sz="1300" spc="-80" dirty="0">
                <a:latin typeface="Arial"/>
                <a:cs typeface="Arial"/>
              </a:rPr>
              <a:t> </a:t>
            </a:r>
            <a:fld id="{81D60167-4931-47E6-BA6A-407CBD079E47}" type="slidenum">
              <a:rPr sz="1300" spc="10" dirty="0">
                <a:latin typeface="Arial"/>
                <a:cs typeface="Arial"/>
              </a:rPr>
              <a:t>9</a:t>
            </a:fld>
            <a:endParaRPr sz="13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5" dirty="0"/>
              <a:t>Copyright </a:t>
            </a:r>
            <a:r>
              <a:rPr spc="15" dirty="0"/>
              <a:t>© </a:t>
            </a:r>
            <a:r>
              <a:rPr spc="5" dirty="0"/>
              <a:t>2009, Oracle. </a:t>
            </a:r>
            <a:r>
              <a:rPr dirty="0"/>
              <a:t>All rights</a:t>
            </a:r>
            <a:r>
              <a:rPr spc="-10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2754</Words>
  <Application>Microsoft Office PowerPoint</Application>
  <PresentationFormat>Custom</PresentationFormat>
  <Paragraphs>438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Courier New</vt:lpstr>
      <vt:lpstr>Times New Roman</vt:lpstr>
      <vt:lpstr>Office Theme</vt:lpstr>
      <vt:lpstr>Managing Schema Objects</vt:lpstr>
      <vt:lpstr>Objectives</vt:lpstr>
      <vt:lpstr>Lesson Agenda</vt:lpstr>
      <vt:lpstr>ALTER TABLE Statement</vt:lpstr>
      <vt:lpstr>ALTER TABLE Statement</vt:lpstr>
      <vt:lpstr>Adding a Column</vt:lpstr>
      <vt:lpstr>Modifying a Column</vt:lpstr>
      <vt:lpstr>Dropping a Column</vt:lpstr>
      <vt:lpstr>SET UNUSED Option</vt:lpstr>
      <vt:lpstr>Lesson Agenda</vt:lpstr>
      <vt:lpstr>Adding a Constraint Syntax</vt:lpstr>
      <vt:lpstr>Adding a Constraint</vt:lpstr>
      <vt:lpstr>ON DELETE Clause</vt:lpstr>
      <vt:lpstr>Deferring Constraints</vt:lpstr>
      <vt:lpstr>Difference Between INITIALLY DEFERRED and INITIALLY IMMEDIATE</vt:lpstr>
      <vt:lpstr>Dropping a Constraint</vt:lpstr>
      <vt:lpstr>Disabling Constraints</vt:lpstr>
      <vt:lpstr>Enabling Constraints</vt:lpstr>
      <vt:lpstr>Cascading Constraints</vt:lpstr>
      <vt:lpstr>Cascading Constraints</vt:lpstr>
      <vt:lpstr>Renaming Table Columns and Constraints</vt:lpstr>
      <vt:lpstr>Lesson Agenda</vt:lpstr>
      <vt:lpstr>Overview of Indexes</vt:lpstr>
      <vt:lpstr>CREATE INDEX with the CREATE TABLE Statement</vt:lpstr>
      <vt:lpstr>Function-Based Indexes</vt:lpstr>
      <vt:lpstr>Removing an Index</vt:lpstr>
      <vt:lpstr>DROP TABLE … PURGE</vt:lpstr>
      <vt:lpstr>Lesson Agenda</vt:lpstr>
      <vt:lpstr>FLASHBACK TABLE Statement</vt:lpstr>
      <vt:lpstr>FLASHBACK TABLE Statement</vt:lpstr>
      <vt:lpstr>Using the FLASHBACK TABLE Statement</vt:lpstr>
      <vt:lpstr>Lesson Agenda</vt:lpstr>
      <vt:lpstr>Temporary Tables</vt:lpstr>
      <vt:lpstr>Creating a Temporary Table</vt:lpstr>
      <vt:lpstr>Lesson Agenda</vt:lpstr>
      <vt:lpstr>External Tables</vt:lpstr>
      <vt:lpstr>Creating a Directory for the External Table</vt:lpstr>
      <vt:lpstr>Creating an External Table</vt:lpstr>
      <vt:lpstr>Creating an External Table by Using ORACLE_LOADER</vt:lpstr>
      <vt:lpstr>Querying External Tables</vt:lpstr>
      <vt:lpstr>Creating an External Table by Using ORACLE_DATAPUMP: Example</vt:lpstr>
      <vt:lpstr>Quiz</vt:lpstr>
      <vt:lpstr>Quiz</vt:lpstr>
      <vt:lpstr>Summary</vt:lpstr>
      <vt:lpstr>Practice 2: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Les02.ppt [Read-Only]</dc:title>
  <dc:creator>jkeshava</dc:creator>
  <cp:lastModifiedBy>Linchen Wang</cp:lastModifiedBy>
  <cp:revision>1</cp:revision>
  <dcterms:created xsi:type="dcterms:W3CDTF">2020-12-06T23:58:10Z</dcterms:created>
  <dcterms:modified xsi:type="dcterms:W3CDTF">2020-12-07T06:49:22Z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2009-09-25T00:00:00Z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2020-12-06T00:00:00Z</vt:filetime>
  </property>
</Properties>
</file>