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en-US" altLang="zh-CN" dirty="0" smtClean="0"/>
              <a:t>2</a:t>
            </a:r>
            <a:r>
              <a:rPr kumimoji="1" lang="en-US" altLang="zh-CN" dirty="0" smtClean="0"/>
              <a:t>.Unique Paths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leetcode.com</a:t>
            </a:r>
            <a:r>
              <a:rPr kumimoji="1" lang="en-US" altLang="zh-CN" dirty="0"/>
              <a:t>/problems/unique-paths/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Coding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125444"/>
            <a:ext cx="6692900" cy="51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Debugging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" y="1265144"/>
            <a:ext cx="4051299" cy="519915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117600" y="2489200"/>
            <a:ext cx="19177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8150" y="1265143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0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0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28" y="4566440"/>
            <a:ext cx="1627890" cy="15245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28" y="2816706"/>
            <a:ext cx="1598051" cy="1513943"/>
          </a:xfrm>
          <a:prstGeom prst="rect">
            <a:avLst/>
          </a:prstGeom>
        </p:spPr>
      </p:pic>
      <p:sp>
        <p:nvSpPr>
          <p:cNvPr id="9" name="右弧形箭头 8"/>
          <p:cNvSpPr/>
          <p:nvPr/>
        </p:nvSpPr>
        <p:spPr>
          <a:xfrm>
            <a:off x="4959488" y="3167906"/>
            <a:ext cx="100440" cy="21304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4959488" y="3636624"/>
            <a:ext cx="100440" cy="28589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5249496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6200000">
            <a:off x="5854178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11127" y="3684318"/>
            <a:ext cx="216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Sum2 = 5</a:t>
            </a:r>
          </a:p>
          <a:p>
            <a:r>
              <a:rPr kumimoji="1" lang="en-US" altLang="zh-CN" dirty="0" err="1" smtClean="0">
                <a:solidFill>
                  <a:srgbClr val="FFFFFF"/>
                </a:solidFill>
              </a:rPr>
              <a:t>MinSum</a:t>
            </a:r>
            <a:r>
              <a:rPr kumimoji="1" lang="en-US" altLang="zh-CN" dirty="0" smtClean="0">
                <a:solidFill>
                  <a:srgbClr val="FFFFFF"/>
                </a:solidFill>
              </a:rPr>
              <a:t> = Sum2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3269" y="5710992"/>
            <a:ext cx="215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en-US" altLang="zh-CN" dirty="0" smtClean="0">
                <a:solidFill>
                  <a:srgbClr val="FFFFFF"/>
                </a:solidFill>
              </a:rPr>
              <a:t>[2][2]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9463" y="477611"/>
            <a:ext cx="75834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 robot is located at the </a:t>
            </a:r>
            <a:r>
              <a:rPr kumimoji="1" lang="en-US" altLang="zh-CN" dirty="0">
                <a:solidFill>
                  <a:srgbClr val="FFFF00"/>
                </a:solidFill>
              </a:rPr>
              <a:t>top-left </a:t>
            </a:r>
            <a:r>
              <a:rPr kumimoji="1" lang="en-US" altLang="zh-CN" dirty="0">
                <a:solidFill>
                  <a:schemeClr val="bg1"/>
                </a:solidFill>
              </a:rPr>
              <a:t>corner of a </a:t>
            </a:r>
            <a:r>
              <a:rPr kumimoji="1" lang="en-US" altLang="zh-CN" dirty="0">
                <a:solidFill>
                  <a:srgbClr val="FFFF00"/>
                </a:solidFill>
              </a:rPr>
              <a:t>m x n</a:t>
            </a:r>
            <a:r>
              <a:rPr kumimoji="1" lang="en-US" altLang="zh-CN" dirty="0">
                <a:solidFill>
                  <a:schemeClr val="bg1"/>
                </a:solidFill>
              </a:rPr>
              <a:t> grid (marked 'Start' in the diagram below).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The robot can only </a:t>
            </a:r>
            <a:r>
              <a:rPr kumimoji="1" lang="en-US" altLang="zh-CN" dirty="0">
                <a:solidFill>
                  <a:srgbClr val="FFFF00"/>
                </a:solidFill>
              </a:rPr>
              <a:t>move either down or right </a:t>
            </a:r>
            <a:r>
              <a:rPr kumimoji="1" lang="en-US" altLang="zh-CN" dirty="0">
                <a:solidFill>
                  <a:schemeClr val="bg1"/>
                </a:solidFill>
              </a:rPr>
              <a:t>at any point in time. The robot is trying to reach the </a:t>
            </a:r>
            <a:r>
              <a:rPr kumimoji="1" lang="en-US" altLang="zh-CN" dirty="0">
                <a:solidFill>
                  <a:srgbClr val="FFFF00"/>
                </a:solidFill>
              </a:rPr>
              <a:t>bottom-right</a:t>
            </a:r>
            <a:r>
              <a:rPr kumimoji="1" lang="en-US" altLang="zh-CN" dirty="0">
                <a:solidFill>
                  <a:schemeClr val="bg1"/>
                </a:solidFill>
              </a:rPr>
              <a:t> corner of the grid (marked 'Finish' in the diagram below).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How many possible unique paths </a:t>
            </a:r>
            <a:r>
              <a:rPr kumimoji="1" lang="en-US" altLang="zh-CN" dirty="0">
                <a:solidFill>
                  <a:schemeClr val="bg1"/>
                </a:solidFill>
              </a:rPr>
              <a:t>are there</a:t>
            </a:r>
            <a:r>
              <a:rPr kumimoji="1" lang="en-US" altLang="zh-CN" dirty="0" smtClean="0">
                <a:solidFill>
                  <a:schemeClr val="bg1"/>
                </a:solidFill>
              </a:rPr>
              <a:t>?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Note: m and n will be at most 100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82935"/>
            <a:ext cx="2413000" cy="22860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1581328" y="3449235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129190" y="3698277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2129190" y="4445404"/>
            <a:ext cx="0" cy="2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303510" y="4931036"/>
            <a:ext cx="398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17126" y="3082614"/>
            <a:ext cx="172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Input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Matrix m*n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Output: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Minimized Sum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7126" y="4874067"/>
            <a:ext cx="297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>
                <a:solidFill>
                  <a:srgbClr val="FFFF00"/>
                </a:solidFill>
              </a:rPr>
              <a:t>top left to bottom right 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>
                <a:solidFill>
                  <a:srgbClr val="FFFF00"/>
                </a:solidFill>
              </a:rPr>
              <a:t>down or right </a:t>
            </a:r>
            <a:endParaRPr kumimoji="1" lang="zh-CN" altLang="en-US" dirty="0"/>
          </a:p>
        </p:txBody>
      </p:sp>
      <p:sp>
        <p:nvSpPr>
          <p:cNvPr id="11" name="右弧形箭头 10"/>
          <p:cNvSpPr/>
          <p:nvPr/>
        </p:nvSpPr>
        <p:spPr>
          <a:xfrm>
            <a:off x="1039018" y="3540657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1039018" y="4310984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16200000">
            <a:off x="1693782" y="4907920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16200000">
            <a:off x="2466271" y="4913223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23706" y="5546452"/>
            <a:ext cx="216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Sum1 = 7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Sum2 = 5</a:t>
            </a:r>
          </a:p>
          <a:p>
            <a:r>
              <a:rPr kumimoji="1" lang="en-US" altLang="zh-CN" dirty="0" err="1" smtClean="0">
                <a:solidFill>
                  <a:srgbClr val="FFFFFF"/>
                </a:solidFill>
              </a:rPr>
              <a:t>MinSum</a:t>
            </a:r>
            <a:r>
              <a:rPr kumimoji="1" lang="en-US" altLang="zh-CN" dirty="0" smtClean="0">
                <a:solidFill>
                  <a:srgbClr val="FFFFFF"/>
                </a:solidFill>
              </a:rPr>
              <a:t> = Sum2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0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Edge &amp; Test Cases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5140" y="2166666"/>
            <a:ext cx="2416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Brainstorming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8" y="2478489"/>
            <a:ext cx="2413000" cy="22860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2079916" y="2844789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873770" y="3093831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2411" y="2132615"/>
            <a:ext cx="6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8490" y="3454942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Sum+3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23569" y="2109157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Sum+1</a:t>
            </a:r>
          </a:p>
        </p:txBody>
      </p:sp>
      <p:sp>
        <p:nvSpPr>
          <p:cNvPr id="12" name="椭圆 11"/>
          <p:cNvSpPr/>
          <p:nvPr/>
        </p:nvSpPr>
        <p:spPr>
          <a:xfrm>
            <a:off x="1694901" y="2645565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09838" y="2634084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75582" y="3402864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09838" y="4168022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56932" y="4168022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7" name="乘 16"/>
          <p:cNvSpPr/>
          <p:nvPr/>
        </p:nvSpPr>
        <p:spPr>
          <a:xfrm>
            <a:off x="2223569" y="5168900"/>
            <a:ext cx="814937" cy="6223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3200" y="324016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Dynamic Programming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6134100" y="5168900"/>
            <a:ext cx="533400" cy="533400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Dynamic </a:t>
            </a:r>
            <a:r>
              <a:rPr kumimoji="1" lang="en-US" altLang="zh-CN" dirty="0" smtClean="0">
                <a:solidFill>
                  <a:srgbClr val="FFFFFF"/>
                </a:solidFill>
              </a:rPr>
              <a:t>Programming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9463" y="1943100"/>
            <a:ext cx="5529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Recursive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amount: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Minimum Sum at 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Recurrence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Formula:</a:t>
            </a:r>
            <a:endParaRPr kumimoji="1" lang="zh-CN" altLang="en-US" dirty="0">
              <a:solidFill>
                <a:srgbClr val="FFFF00"/>
              </a:solidFill>
            </a:endParaRP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]=min(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[i-1][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],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][j-1])+grid[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Initial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conditions: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[0][i-1]+grid[0][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 smtClean="0">
                <a:solidFill>
                  <a:srgbClr val="FFFFFF"/>
                </a:solidFill>
              </a:rPr>
              <a:t>]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[j-1][0]+grid[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</a:t>
            </a:r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22" y="2525705"/>
            <a:ext cx="2854277" cy="27040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934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Recursive amount:</a:t>
            </a:r>
          </a:p>
          <a:p>
            <a:r>
              <a:rPr kumimoji="1" lang="en-US" altLang="zh-CN" dirty="0">
                <a:solidFill>
                  <a:srgbClr val="FFFFFF"/>
                </a:solidFill>
              </a:rPr>
              <a:t>	Minimum Sum at 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55800" y="2628900"/>
            <a:ext cx="1663700" cy="1536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527300" y="2882900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00400" y="32258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311400" y="3225800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527300" y="3822700"/>
            <a:ext cx="520700" cy="1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62600" y="3041134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[1][1] = 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3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61" y="2305574"/>
            <a:ext cx="2854277" cy="270405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20739" y="2408769"/>
            <a:ext cx="1663700" cy="1536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1592239" y="2662769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376339" y="3005669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81600" y="2267005"/>
            <a:ext cx="1524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</a:t>
            </a:r>
            <a:r>
              <a:rPr kumimoji="1" lang="pt-BR" altLang="zh-CN" dirty="0">
                <a:solidFill>
                  <a:srgbClr val="FFFFFF"/>
                </a:solidFill>
              </a:rPr>
              <a:t>0</a:t>
            </a:r>
            <a:r>
              <a:rPr kumimoji="1" lang="pt-BR" altLang="zh-CN" dirty="0" smtClean="0">
                <a:solidFill>
                  <a:srgbClr val="FFFFFF"/>
                </a:solidFill>
              </a:rPr>
              <a:t>][1] = 2</a:t>
            </a:r>
            <a:endParaRPr kumimoji="1" lang="zh-CN" altLang="en-US" dirty="0" smtClean="0"/>
          </a:p>
          <a:p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[1]</a:t>
            </a:r>
            <a:r>
              <a:rPr kumimoji="1" lang="pt-BR" altLang="zh-CN" dirty="0" smtClean="0">
                <a:solidFill>
                  <a:srgbClr val="FFFFFF"/>
                </a:solidFill>
              </a:rPr>
              <a:t>[0] </a:t>
            </a:r>
            <a:r>
              <a:rPr kumimoji="1" lang="pt-BR" altLang="zh-CN" dirty="0">
                <a:solidFill>
                  <a:srgbClr val="FFFFFF"/>
                </a:solidFill>
              </a:rPr>
              <a:t>= </a:t>
            </a:r>
            <a:r>
              <a:rPr kumimoji="1" lang="pt-BR" altLang="zh-CN" dirty="0" smtClean="0">
                <a:solidFill>
                  <a:srgbClr val="FFFFFF"/>
                </a:solidFill>
              </a:rPr>
              <a:t>4</a:t>
            </a:r>
            <a:endParaRPr kumimoji="1" lang="zh-CN" altLang="en-US" dirty="0"/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[1][1] = 6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5500" y="922635"/>
            <a:ext cx="675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Recurrence Formula:</a:t>
            </a:r>
            <a:endParaRPr kumimoji="1" lang="zh-CN" altLang="en-US" dirty="0">
              <a:solidFill>
                <a:srgbClr val="FFFF00"/>
              </a:solidFill>
            </a:endParaRP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]=min(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[i-1][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],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][j-1])+grid[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3061224"/>
            <a:ext cx="1625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82905"/>
            <a:ext cx="2362200" cy="226060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>
            <a:off x="5732439" y="2874438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648278" y="3005669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35061" y="7067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Initial conditions:</a:t>
            </a: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[0][i-1]+grid[0][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[j-1][0]+grid[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</a:t>
            </a: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732439" y="3026838"/>
            <a:ext cx="1417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533978" y="2942169"/>
            <a:ext cx="0" cy="1502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62" y="2482905"/>
            <a:ext cx="2486672" cy="2355795"/>
          </a:xfrm>
          <a:prstGeom prst="rect">
            <a:avLst/>
          </a:prstGeom>
        </p:spPr>
      </p:pic>
      <p:sp>
        <p:nvSpPr>
          <p:cNvPr id="20" name="标题 1"/>
          <p:cNvSpPr txBox="1">
            <a:spLocks/>
          </p:cNvSpPr>
          <p:nvPr/>
        </p:nvSpPr>
        <p:spPr>
          <a:xfrm>
            <a:off x="779463" y="508298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Runtime: O(m*n)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37931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112</TotalTime>
  <Words>239</Words>
  <Application>Microsoft Macintosh PowerPoint</Application>
  <PresentationFormat>全屏显示(4:3)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旋转体</vt:lpstr>
      <vt:lpstr>62.Unique Paths</vt:lpstr>
      <vt:lpstr>PowerPoint 演示文稿</vt:lpstr>
      <vt:lpstr>PowerPoint 演示文稿</vt:lpstr>
      <vt:lpstr>Edge &amp; Test Cases</vt:lpstr>
      <vt:lpstr>Brainstorming</vt:lpstr>
      <vt:lpstr>Dynamic Programming</vt:lpstr>
      <vt:lpstr>PowerPoint 演示文稿</vt:lpstr>
      <vt:lpstr>PowerPoint 演示文稿</vt:lpstr>
      <vt:lpstr>PowerPoint 演示文稿</vt:lpstr>
      <vt:lpstr>Coding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64.Minimum Path Sum</dc:title>
  <dc:creator>galphen Yang</dc:creator>
  <cp:lastModifiedBy>galphen Yang</cp:lastModifiedBy>
  <cp:revision>15</cp:revision>
  <dcterms:created xsi:type="dcterms:W3CDTF">2016-06-25T21:43:53Z</dcterms:created>
  <dcterms:modified xsi:type="dcterms:W3CDTF">2016-06-25T23:48:06Z</dcterms:modified>
</cp:coreProperties>
</file>