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8" r:id="rId4"/>
    <p:sldId id="275" r:id="rId5"/>
    <p:sldId id="276" r:id="rId6"/>
    <p:sldId id="26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1700" y="2492375"/>
            <a:ext cx="7461249" cy="1470025"/>
          </a:xfrm>
        </p:spPr>
        <p:txBody>
          <a:bodyPr/>
          <a:lstStyle/>
          <a:p>
            <a:r>
              <a:rPr kumimoji="1" lang="en-US" altLang="zh-CN" dirty="0" smtClean="0"/>
              <a:t>115. Distinct Subsequences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leetcode.com</a:t>
            </a:r>
            <a:r>
              <a:rPr kumimoji="1" lang="en-US" altLang="zh-CN" dirty="0"/>
              <a:t>/problems/distinct-subsequences/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0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841500"/>
            <a:ext cx="8496300" cy="218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94526" y="1507814"/>
            <a:ext cx="2801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Input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：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string S, T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Output:</a:t>
            </a: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        A positive integer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79463" y="323726"/>
            <a:ext cx="7583487" cy="1044388"/>
          </a:xfrm>
        </p:spPr>
        <p:txBody>
          <a:bodyPr/>
          <a:lstStyle/>
          <a:p>
            <a:r>
              <a:rPr kumimoji="1" lang="en-US" altLang="zh-CN" dirty="0" smtClean="0"/>
              <a:t>Input &amp; Output</a:t>
            </a:r>
            <a:endParaRPr kumimoji="1"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9463" y="297393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Edge &amp; Test Cases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5263" y="4018318"/>
            <a:ext cx="42114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Input             </a:t>
            </a:r>
            <a:r>
              <a:rPr kumimoji="1" lang="en-US" altLang="zh-CN" dirty="0" smtClean="0">
                <a:solidFill>
                  <a:srgbClr val="FFFF00"/>
                </a:solidFill>
              </a:rPr>
              <a:t>                    </a:t>
            </a:r>
            <a:r>
              <a:rPr kumimoji="1" lang="en-US" altLang="zh-CN" dirty="0" smtClean="0">
                <a:solidFill>
                  <a:srgbClr val="FFFF00"/>
                </a:solidFill>
              </a:rPr>
              <a:t>Output</a:t>
            </a: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S==None, T==None            1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S!=</a:t>
            </a:r>
            <a:r>
              <a:rPr kumimoji="1" lang="en-US" altLang="zh-CN" dirty="0">
                <a:solidFill>
                  <a:srgbClr val="FFFFFF"/>
                </a:solidFill>
              </a:rPr>
              <a:t>None, </a:t>
            </a:r>
            <a:r>
              <a:rPr kumimoji="1" lang="en-US" altLang="zh-CN" dirty="0" smtClean="0">
                <a:solidFill>
                  <a:srgbClr val="FFFFFF"/>
                </a:solidFill>
              </a:rPr>
              <a:t>T==</a:t>
            </a:r>
            <a:r>
              <a:rPr kumimoji="1" lang="en-US" altLang="zh-CN" dirty="0">
                <a:solidFill>
                  <a:srgbClr val="FFFFFF"/>
                </a:solidFill>
              </a:rPr>
              <a:t>None        </a:t>
            </a:r>
            <a:r>
              <a:rPr kumimoji="1" lang="en-US" altLang="zh-CN" dirty="0" smtClean="0">
                <a:solidFill>
                  <a:srgbClr val="FFFFFF"/>
                </a:solidFill>
              </a:rPr>
              <a:t>     </a:t>
            </a:r>
            <a:r>
              <a:rPr kumimoji="1" lang="en-US" altLang="zh-CN" dirty="0">
                <a:solidFill>
                  <a:srgbClr val="FFFFFF"/>
                </a:solidFill>
              </a:rPr>
              <a:t>1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S==</a:t>
            </a:r>
            <a:r>
              <a:rPr kumimoji="1" lang="en-US" altLang="zh-CN" dirty="0">
                <a:solidFill>
                  <a:srgbClr val="FFFFFF"/>
                </a:solidFill>
              </a:rPr>
              <a:t>None, </a:t>
            </a:r>
            <a:r>
              <a:rPr kumimoji="1" lang="en-US" altLang="zh-CN" dirty="0" smtClean="0">
                <a:solidFill>
                  <a:srgbClr val="FFFFFF"/>
                </a:solidFill>
              </a:rPr>
              <a:t>T!=None             0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>
                <a:solidFill>
                  <a:srgbClr val="FFFFFF"/>
                </a:solidFill>
              </a:rPr>
              <a:t>S==None, T!=None </a:t>
            </a:r>
            <a:r>
              <a:rPr kumimoji="1" lang="en-US" altLang="zh-CN" dirty="0" smtClean="0">
                <a:solidFill>
                  <a:srgbClr val="FFFFFF"/>
                </a:solidFill>
              </a:rPr>
              <a:t>          Integer&gt;=0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0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Brainstorming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如果 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S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＝</a:t>
            </a:r>
            <a:r>
              <a:rPr kumimoji="1" lang="en-US" altLang="zh-CN" dirty="0" err="1">
                <a:latin typeface="华文楷体"/>
                <a:ea typeface="华文楷体"/>
                <a:cs typeface="华文楷体"/>
              </a:rPr>
              <a:t>rab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，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T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＝</a:t>
            </a:r>
            <a:r>
              <a:rPr kumimoji="1" lang="en-US" altLang="zh-CN" dirty="0" err="1">
                <a:latin typeface="华文楷体"/>
                <a:ea typeface="华文楷体"/>
                <a:cs typeface="华文楷体"/>
              </a:rPr>
              <a:t>ra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，那么方式有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1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种，因为末位字母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b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不等于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，所以可以看作把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b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删掉，那结果就等于去掉后的方式有多少种。</a:t>
            </a:r>
          </a:p>
          <a:p>
            <a:endParaRPr kumimoji="1" lang="zh-CN" altLang="en-US" dirty="0"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如果 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S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＝</a:t>
            </a:r>
            <a:r>
              <a:rPr kumimoji="1" lang="en-US" altLang="zh-CN" dirty="0" err="1">
                <a:latin typeface="华文楷体"/>
                <a:ea typeface="华文楷体"/>
                <a:cs typeface="华文楷体"/>
              </a:rPr>
              <a:t>raa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，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T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＝</a:t>
            </a:r>
            <a:r>
              <a:rPr kumimoji="1" lang="en-US" altLang="zh-CN" dirty="0" err="1">
                <a:latin typeface="华文楷体"/>
                <a:ea typeface="华文楷体"/>
                <a:cs typeface="华文楷体"/>
              </a:rPr>
              <a:t>ra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，即末位字母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等于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，那么一种可能是，仍然把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S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的末位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去掉，计算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S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剩余部分和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T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的匹配种数，另一种可能是，让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S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的末位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与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T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的末位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a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先匹配，所以可以视为都划掉，然后计算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S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和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T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的剩余部分的匹配方式数目。</a:t>
            </a:r>
          </a:p>
          <a:p>
            <a:endParaRPr kumimoji="1" lang="zh-CN" altLang="en-US" dirty="0"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由这种思路，我们可以采用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DP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来解决这个问题，因为有两个字符串，所以构造一个二维数组。根据上面分析，数组的每个元素，即递推量</a:t>
            </a:r>
            <a:r>
              <a:rPr kumimoji="1" lang="en-US" altLang="zh-CN" dirty="0" err="1">
                <a:latin typeface="华文楷体"/>
                <a:ea typeface="华文楷体"/>
                <a:cs typeface="华文楷体"/>
              </a:rPr>
              <a:t>dp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[</a:t>
            </a:r>
            <a:r>
              <a:rPr kumimoji="1" lang="en-US" altLang="zh-CN" dirty="0" err="1">
                <a:latin typeface="华文楷体"/>
                <a:ea typeface="华文楷体"/>
                <a:cs typeface="华文楷体"/>
              </a:rPr>
              <a:t>i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][j]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就是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T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的前</a:t>
            </a:r>
            <a:r>
              <a:rPr kumimoji="1" lang="en-US" altLang="zh-CN" dirty="0" err="1">
                <a:latin typeface="华文楷体"/>
                <a:ea typeface="华文楷体"/>
                <a:cs typeface="华文楷体"/>
              </a:rPr>
              <a:t>i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个字符构成的串，在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S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的前</a:t>
            </a:r>
            <a:r>
              <a:rPr kumimoji="1" lang="en-US" altLang="zh-CN" dirty="0">
                <a:latin typeface="华文楷体"/>
                <a:ea typeface="华文楷体"/>
                <a:cs typeface="华文楷体"/>
              </a:rPr>
              <a:t>j</a:t>
            </a:r>
            <a:r>
              <a:rPr kumimoji="1" lang="zh-CN" altLang="en-US" dirty="0">
                <a:latin typeface="华文楷体"/>
                <a:ea typeface="华文楷体"/>
                <a:cs typeface="华文楷体"/>
              </a:rPr>
              <a:t>个字符构成的串中，匹配方式有多少个。</a:t>
            </a:r>
          </a:p>
        </p:txBody>
      </p:sp>
    </p:spTree>
    <p:extLst>
      <p:ext uri="{BB962C8B-B14F-4D97-AF65-F5344CB8AC3E}">
        <p14:creationId xmlns:p14="http://schemas.microsoft.com/office/powerpoint/2010/main" val="351401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Brainstorming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7100"/>
            <a:ext cx="4076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220756"/>
            <a:ext cx="7583487" cy="803088"/>
          </a:xfrm>
        </p:spPr>
        <p:txBody>
          <a:bodyPr/>
          <a:lstStyle/>
          <a:p>
            <a:r>
              <a:rPr kumimoji="1" lang="en-US" altLang="zh-CN" dirty="0" smtClean="0"/>
              <a:t>Coding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130300"/>
            <a:ext cx="8572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Debugging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197100"/>
            <a:ext cx="5284611" cy="3111500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>
            <a:off x="2413000" y="3251200"/>
            <a:ext cx="43053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3251200" y="2400300"/>
            <a:ext cx="25400" cy="27305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框架 8"/>
          <p:cNvSpPr/>
          <p:nvPr/>
        </p:nvSpPr>
        <p:spPr>
          <a:xfrm>
            <a:off x="2273300" y="2578100"/>
            <a:ext cx="977900" cy="635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97635"/>
      </p:ext>
    </p:extLst>
  </p:cSld>
  <p:clrMapOvr>
    <a:masterClrMapping/>
  </p:clrMapOvr>
</p:sld>
</file>

<file path=ppt/theme/theme1.xml><?xml version="1.0" encoding="utf-8"?>
<a:theme xmlns:a="http://schemas.openxmlformats.org/drawingml/2006/main" name="旋转体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455</TotalTime>
  <Words>240</Words>
  <Application>Microsoft Macintosh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旋转体</vt:lpstr>
      <vt:lpstr>115. Distinct Subsequences</vt:lpstr>
      <vt:lpstr>Question</vt:lpstr>
      <vt:lpstr>Input &amp; Output</vt:lpstr>
      <vt:lpstr>Brainstorming</vt:lpstr>
      <vt:lpstr>Brainstorming</vt:lpstr>
      <vt:lpstr>Coding</vt:lpstr>
      <vt:lpstr>Debugging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64.Minimum Path Sum</dc:title>
  <dc:creator>galphen Yang</dc:creator>
  <cp:lastModifiedBy>galphen Yang</cp:lastModifiedBy>
  <cp:revision>37</cp:revision>
  <dcterms:created xsi:type="dcterms:W3CDTF">2016-06-25T21:43:53Z</dcterms:created>
  <dcterms:modified xsi:type="dcterms:W3CDTF">2016-07-26T00:11:23Z</dcterms:modified>
</cp:coreProperties>
</file>