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1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7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1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3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99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646B-87A8-489B-B448-07D8E116DD53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51EF-E631-454F-B78D-B546C2946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15252"/>
              </p:ext>
            </p:extLst>
          </p:nvPr>
        </p:nvGraphicFramePr>
        <p:xfrm>
          <a:off x="251520" y="404665"/>
          <a:ext cx="864096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90">
                <a:tc rowSpan="4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Héro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7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Aventurier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33188"/>
                  </a:ext>
                </a:extLst>
              </a:tr>
              <a:tr h="39866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3" b="50786"/>
          <a:stretch/>
        </p:blipFill>
        <p:spPr>
          <a:xfrm>
            <a:off x="683568" y="548680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1768"/>
              </p:ext>
            </p:extLst>
          </p:nvPr>
        </p:nvGraphicFramePr>
        <p:xfrm>
          <a:off x="251520" y="404665"/>
          <a:ext cx="864096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90">
                <a:tc rowSpan="4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Léonidas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7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33188"/>
                  </a:ext>
                </a:extLst>
              </a:tr>
              <a:tr h="39866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00" b="50000"/>
          <a:stretch/>
        </p:blipFill>
        <p:spPr>
          <a:xfrm>
            <a:off x="611560" y="548680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90748"/>
              </p:ext>
            </p:extLst>
          </p:nvPr>
        </p:nvGraphicFramePr>
        <p:xfrm>
          <a:off x="251520" y="404665"/>
          <a:ext cx="864096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90">
                <a:tc rowSpan="4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Femme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7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33188"/>
                  </a:ext>
                </a:extLst>
              </a:tr>
              <a:tr h="39866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5" b="50350"/>
          <a:stretch/>
        </p:blipFill>
        <p:spPr>
          <a:xfrm>
            <a:off x="611560" y="548680"/>
            <a:ext cx="182555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3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70445"/>
              </p:ext>
            </p:extLst>
          </p:nvPr>
        </p:nvGraphicFramePr>
        <p:xfrm>
          <a:off x="251520" y="404665"/>
          <a:ext cx="864096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90">
                <a:tc rowSpan="4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Louison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7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Prêtre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33188"/>
                  </a:ext>
                </a:extLst>
              </a:tr>
              <a:tr h="39866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40" b="50000"/>
          <a:stretch/>
        </p:blipFill>
        <p:spPr>
          <a:xfrm>
            <a:off x="539552" y="476672"/>
            <a:ext cx="1879965" cy="18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0413"/>
              </p:ext>
            </p:extLst>
          </p:nvPr>
        </p:nvGraphicFramePr>
        <p:xfrm>
          <a:off x="251520" y="404665"/>
          <a:ext cx="8640960" cy="60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890">
                <a:tc rowSpan="4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Cyrus (prince &amp; soleil)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37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Pistoléros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33188"/>
                  </a:ext>
                </a:extLst>
              </a:tr>
              <a:tr h="3986625">
                <a:tc gridSpan="3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07" b="50000"/>
          <a:stretch/>
        </p:blipFill>
        <p:spPr>
          <a:xfrm>
            <a:off x="683568" y="548680"/>
            <a:ext cx="182850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9061</TotalTime>
  <Words>65</Words>
  <Application>Microsoft Office PowerPoint</Application>
  <PresentationFormat>Affichage à l'écran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Ringo Saillet</dc:creator>
  <cp:lastModifiedBy>Ringo Saillet</cp:lastModifiedBy>
  <cp:revision>8</cp:revision>
  <dcterms:created xsi:type="dcterms:W3CDTF">2016-06-18T21:56:16Z</dcterms:created>
  <dcterms:modified xsi:type="dcterms:W3CDTF">2016-12-16T12:12:52Z</dcterms:modified>
</cp:coreProperties>
</file>