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7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71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4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70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3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61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19/06/2016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19/06/2016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0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19/06/2016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3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0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99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646B-87A8-489B-B448-07D8E116DD53}" type="datetimeFigureOut">
              <a:rPr lang="fr-FR" smtClean="0"/>
              <a:t>18/06/2016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4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90345"/>
              </p:ext>
            </p:extLst>
          </p:nvPr>
        </p:nvGraphicFramePr>
        <p:xfrm>
          <a:off x="251520" y="404664"/>
          <a:ext cx="8640960" cy="612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/>
                <a:gridCol w="1728192"/>
                <a:gridCol w="4320480"/>
              </a:tblGrid>
              <a:tr h="765085">
                <a:tc rowSpan="3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76508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76508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825425"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871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Ringo Saillet</dc:creator>
  <cp:lastModifiedBy>Ringo Saillet</cp:lastModifiedBy>
  <cp:revision>2</cp:revision>
  <dcterms:created xsi:type="dcterms:W3CDTF">2016-06-18T21:56:16Z</dcterms:created>
  <dcterms:modified xsi:type="dcterms:W3CDTF">2016-06-19T17:09:24Z</dcterms:modified>
</cp:coreProperties>
</file>