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0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6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3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8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9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6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0F98-D398-4D12-AED3-A0F50382A505}" type="datetimeFigureOut">
              <a:rPr lang="fr-FR" smtClean="0"/>
              <a:t>26/07/2015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3229-8D66-4DD8-8392-B45C1DA3F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2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ngo\Pictures\RPG\hiver\roi\l_Bened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1442758" cy="15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ngo\Pictures\RPG\hiver\Fils 1\l_Zephy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86" y="2226043"/>
            <a:ext cx="1550575" cy="16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ingo\Pictures\RPG\hiver\Fils 2\l_spin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6043"/>
            <a:ext cx="1551424" cy="16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ingo\Pictures\RPG\hiver\l_Salonic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8" y="-16474"/>
            <a:ext cx="1442758" cy="15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ingo\Pictures\RPG\hiver\l_Solaris_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51" y="-3104"/>
            <a:ext cx="1430130" cy="15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Ringo\Pictures\RPG\hiver\Fille\telechargement-1-_imagesia-com_aqi8_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92341"/>
            <a:ext cx="1487961" cy="15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Ringo\Pictures\RPG\perso principaux\Alice_Profi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51" y="4797151"/>
            <a:ext cx="1591335" cy="168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en angle 5"/>
          <p:cNvCxnSpPr>
            <a:endCxn id="1028" idx="0"/>
          </p:cNvCxnSpPr>
          <p:nvPr/>
        </p:nvCxnSpPr>
        <p:spPr>
          <a:xfrm rot="5400000">
            <a:off x="2392983" y="1487185"/>
            <a:ext cx="1101299" cy="376416"/>
          </a:xfrm>
          <a:prstGeom prst="bentConnector3">
            <a:avLst>
              <a:gd name="adj1" fmla="val 785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339752" y="10527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971600" y="1988840"/>
            <a:ext cx="1783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71600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12160" y="1124743"/>
            <a:ext cx="0" cy="959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366686" y="1052736"/>
            <a:ext cx="136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1032" idx="0"/>
          </p:cNvCxnSpPr>
          <p:nvPr/>
        </p:nvCxnSpPr>
        <p:spPr>
          <a:xfrm flipH="1">
            <a:off x="4571019" y="1675393"/>
            <a:ext cx="981" cy="3121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23527" y="4077072"/>
            <a:ext cx="115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Rosalys</a:t>
            </a:r>
            <a:r>
              <a:rPr lang="fr-FR" sz="1200" dirty="0" smtClean="0"/>
              <a:t> :</a:t>
            </a:r>
          </a:p>
          <a:p>
            <a:r>
              <a:rPr lang="fr-FR" sz="1200" dirty="0" smtClean="0"/>
              <a:t>15 ans</a:t>
            </a:r>
          </a:p>
          <a:p>
            <a:r>
              <a:rPr lang="fr-FR" sz="1200" dirty="0" smtClean="0"/>
              <a:t>pétasse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051720" y="4077072"/>
            <a:ext cx="147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Spitel</a:t>
            </a:r>
            <a:r>
              <a:rPr lang="fr-FR" sz="1200" dirty="0" smtClean="0"/>
              <a:t> :</a:t>
            </a:r>
          </a:p>
          <a:p>
            <a:r>
              <a:rPr lang="fr-FR" sz="1200" dirty="0" smtClean="0"/>
              <a:t>23 ans</a:t>
            </a:r>
          </a:p>
          <a:p>
            <a:r>
              <a:rPr lang="fr-FR" sz="1200" dirty="0" smtClean="0"/>
              <a:t>Adepte de la magie </a:t>
            </a:r>
          </a:p>
          <a:p>
            <a:r>
              <a:rPr lang="fr-FR" sz="1200" dirty="0" smtClean="0"/>
              <a:t>D’Ether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68848" y="4077072"/>
            <a:ext cx="147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Zephyros</a:t>
            </a:r>
            <a:r>
              <a:rPr lang="fr-FR" sz="1200" dirty="0" smtClean="0"/>
              <a:t>:</a:t>
            </a:r>
          </a:p>
          <a:p>
            <a:r>
              <a:rPr lang="fr-FR" sz="1200" dirty="0" smtClean="0"/>
              <a:t>28 ans</a:t>
            </a:r>
          </a:p>
          <a:p>
            <a:r>
              <a:rPr lang="fr-FR" sz="1200" dirty="0" smtClean="0"/>
              <a:t>Grand guerrier</a:t>
            </a:r>
          </a:p>
          <a:p>
            <a:r>
              <a:rPr lang="fr-FR" sz="1200" dirty="0" smtClean="0"/>
              <a:t>Personne droite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858908" y="1661899"/>
            <a:ext cx="147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Solaris</a:t>
            </a:r>
          </a:p>
          <a:p>
            <a:r>
              <a:rPr lang="fr-FR" sz="1200" dirty="0" smtClean="0"/>
              <a:t>Morte en couche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52978" y="1511152"/>
            <a:ext cx="147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Salonicas</a:t>
            </a:r>
            <a:endParaRPr lang="fr-FR" sz="1200" dirty="0" smtClean="0"/>
          </a:p>
          <a:p>
            <a:r>
              <a:rPr lang="fr-FR" sz="1200" dirty="0" smtClean="0"/>
              <a:t>manipulatrice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411760" y="74733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Mariés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93379" y="6834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Mariés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923928" y="6482094"/>
            <a:ext cx="147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Alice ;</a:t>
            </a:r>
          </a:p>
          <a:p>
            <a:r>
              <a:rPr lang="fr-FR" sz="1200" dirty="0" smtClean="0"/>
              <a:t>17 ans</a:t>
            </a:r>
            <a:endParaRPr lang="fr-FR" sz="1200" dirty="0"/>
          </a:p>
        </p:txBody>
      </p:sp>
      <p:pic>
        <p:nvPicPr>
          <p:cNvPr id="1033" name="Picture 9" descr="C:\Users\Ringo\Pictures\RPG\hiver\maitre d'arme\l_rus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23403"/>
            <a:ext cx="1429693" cy="15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Ringo\Pictures\RPG\hiver\amie\l_Ki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93" y="4877185"/>
            <a:ext cx="1624471" cy="1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cteur droit 38"/>
          <p:cNvCxnSpPr>
            <a:stCxn id="1034" idx="3"/>
          </p:cNvCxnSpPr>
          <p:nvPr/>
        </p:nvCxnSpPr>
        <p:spPr>
          <a:xfrm>
            <a:off x="2754264" y="5737199"/>
            <a:ext cx="95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032" idx="3"/>
          </p:cNvCxnSpPr>
          <p:nvPr/>
        </p:nvCxnSpPr>
        <p:spPr>
          <a:xfrm flipV="1">
            <a:off x="5366686" y="5639622"/>
            <a:ext cx="8418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411760" y="5363924"/>
            <a:ext cx="16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Amie d’enfance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031537" y="518992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Professeur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1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37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Ringo Saillet</dc:creator>
  <cp:lastModifiedBy>Ringo Saillet</cp:lastModifiedBy>
  <cp:revision>3</cp:revision>
  <dcterms:created xsi:type="dcterms:W3CDTF">2015-07-26T08:47:26Z</dcterms:created>
  <dcterms:modified xsi:type="dcterms:W3CDTF">2015-07-27T19:05:42Z</dcterms:modified>
</cp:coreProperties>
</file>