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 Th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IDc5mKpbvQaTvTyjdo9bPLEp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Thin-bold.fntdata"/><Relationship Id="rId16" Type="http://schemas.openxmlformats.org/officeDocument/2006/relationships/font" Target="fonts/LibreFranklinTh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Th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Th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338ee1c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f338ee1c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df338ee1c2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338ee1c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338ee1c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df338ee1c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6bea38ec3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b6bea38ec3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6bea38ec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b6bea38ec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6bea38ec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b6bea38ec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5638800" y="304801"/>
            <a:ext cx="54864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638800" y="28956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  <a:defRPr sz="2400">
                <a:solidFill>
                  <a:srgbClr val="F5C09F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 rot="5400000">
            <a:off x="3924300" y="-1181100"/>
            <a:ext cx="43434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 rot="5400000">
            <a:off x="7383463" y="2278062"/>
            <a:ext cx="5654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 rot="5400000">
            <a:off x="2239962" y="-808038"/>
            <a:ext cx="5654675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6" name="Google Shape;26;p15"/>
          <p:cNvSpPr/>
          <p:nvPr>
            <p:ph idx="2" type="pic"/>
          </p:nvPr>
        </p:nvSpPr>
        <p:spPr>
          <a:xfrm>
            <a:off x="0" y="0"/>
            <a:ext cx="7239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36575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7924801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15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0" name="Google Shape;40;p18"/>
          <p:cNvSpPr txBox="1"/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609600" y="838200"/>
            <a:ext cx="6172200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7924802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066800" y="1676401"/>
            <a:ext cx="48463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6278880" y="1676401"/>
            <a:ext cx="48463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1060450" y="1676401"/>
            <a:ext cx="10058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1060450" y="35814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1066800" y="1681163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8544"/>
              </a:buClr>
              <a:buSzPts val="2400"/>
              <a:buNone/>
              <a:defRPr b="0" sz="2400">
                <a:solidFill>
                  <a:srgbClr val="E7854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1066800" y="2505075"/>
            <a:ext cx="484632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3" type="body"/>
          </p:nvPr>
        </p:nvSpPr>
        <p:spPr>
          <a:xfrm>
            <a:off x="6278880" y="1681163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8544"/>
              </a:buClr>
              <a:buSzPts val="2400"/>
              <a:buNone/>
              <a:defRPr b="0" sz="2400">
                <a:solidFill>
                  <a:srgbClr val="E7854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4" type="body"/>
          </p:nvPr>
        </p:nvSpPr>
        <p:spPr>
          <a:xfrm>
            <a:off x="6278880" y="2505075"/>
            <a:ext cx="484632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b="0" i="0" sz="3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5638800" y="304801"/>
            <a:ext cx="54864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None/>
            </a:pPr>
            <a:r>
              <a:rPr lang="en-US"/>
              <a:t>Predicting the next NBA Championship Team</a:t>
            </a:r>
            <a:endParaRPr/>
          </a:p>
        </p:txBody>
      </p:sp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5638800" y="28956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</a:pPr>
            <a:r>
              <a:rPr lang="en-US"/>
              <a:t>HAC Team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</a:pPr>
            <a:r>
              <a:rPr lang="en-US"/>
              <a:t>Harri, Alice and Chris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Postmortem - Challenges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228300" y="1955050"/>
            <a:ext cx="7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43" name="Google Shape;143;p5"/>
          <p:cNvSpPr txBox="1"/>
          <p:nvPr>
            <p:ph idx="4294967295" type="body"/>
          </p:nvPr>
        </p:nvSpPr>
        <p:spPr>
          <a:xfrm>
            <a:off x="1066800" y="1676400"/>
            <a:ext cx="924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API inconsistent - timeout error locally sometimes, Sagemaker most times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Picking the right information - every team wins a different way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Amazon Sagemark slow to get up and running</a:t>
            </a:r>
            <a:endParaRPr/>
          </a:p>
          <a:p>
            <a:pPr indent="-228600" lvl="0" marL="228600" rtl="0" algn="l"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Sample size not big enough potentially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Utilising other metrics and player information as part of the prediction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Learning how to code utilising git hub/lab to colloborate at the same time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060450" y="1676401"/>
            <a:ext cx="10058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060450" y="35814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Motivation and Summary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Model Summary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Data Cleanup &amp; Model Training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Model Evaluation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Discussion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Portmortem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Motivation and Summary</a:t>
            </a:r>
            <a:endParaRPr/>
          </a:p>
        </p:txBody>
      </p:sp>
      <p:pic>
        <p:nvPicPr>
          <p:cNvPr descr="Basketball players raising hands together" id="94" name="Google Shape;94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239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95" name="Google Shape;95;p3"/>
          <p:cNvSpPr txBox="1"/>
          <p:nvPr>
            <p:ph idx="1" type="body"/>
          </p:nvPr>
        </p:nvSpPr>
        <p:spPr>
          <a:xfrm>
            <a:off x="7924801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Can we use machine learning to predict the next NBA Champion utilizing key season stats?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338ee1c2_0_5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Motivation and Summary </a:t>
            </a:r>
            <a:endParaRPr/>
          </a:p>
        </p:txBody>
      </p:sp>
      <p:sp>
        <p:nvSpPr>
          <p:cNvPr id="102" name="Google Shape;102;gdf338ee1c2_0_5"/>
          <p:cNvSpPr txBox="1"/>
          <p:nvPr/>
        </p:nvSpPr>
        <p:spPr>
          <a:xfrm>
            <a:off x="1139525" y="1683125"/>
            <a:ext cx="92208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National Basketball Association (NBA) is internationally influential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Founded in 1946 by owners of the major ice hockey arenas in the North-eastern and Midwestern United States and Canada;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•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Composed of 30 teams (29 in the United States and 1 in Canada);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One of the four major professional sports leagues in the United States and Canada;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An increasing number of international players have moved directly from playing elsewhere in the world to starring in the NBA.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It brought in 13.51 million viewers in 2019, according to The Hollywood Reporter.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338ee1c2_0_0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Motivation and Summary </a:t>
            </a:r>
            <a:endParaRPr/>
          </a:p>
        </p:txBody>
      </p:sp>
      <p:sp>
        <p:nvSpPr>
          <p:cNvPr id="109" name="Google Shape;109;gdf338ee1c2_0_0"/>
          <p:cNvSpPr txBox="1"/>
          <p:nvPr/>
        </p:nvSpPr>
        <p:spPr>
          <a:xfrm>
            <a:off x="1066800" y="1724950"/>
            <a:ext cx="9210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Can we use machine learning to predict the next NBA Champion utilizing key season stats?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It has been 74 years since NBA’s foundation in 1946. We can easily access to its historical season data using the NBA’s API stats.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15 teams‘ data have been chosen Initially to be trained and evaluated, then we predict which team is likely to win a championship based on their performance.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Then, selected 8 teams in playoffs to predict the winner only in this season (2020-2021)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A</a:t>
            </a:r>
            <a:r>
              <a:rPr lang="en-US">
                <a:solidFill>
                  <a:srgbClr val="FFFFFF"/>
                </a:solidFill>
              </a:rPr>
              <a:t>mazon SageMaker and Scikit-Learn libraries are the two main libraries that have been employed to do this project,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bea38ec3_0_5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Model Summary</a:t>
            </a:r>
            <a:endParaRPr/>
          </a:p>
        </p:txBody>
      </p:sp>
      <p:sp>
        <p:nvSpPr>
          <p:cNvPr id="115" name="Google Shape;115;gb6bea38ec3_0_5"/>
          <p:cNvSpPr txBox="1"/>
          <p:nvPr/>
        </p:nvSpPr>
        <p:spPr>
          <a:xfrm>
            <a:off x="1228300" y="1955050"/>
            <a:ext cx="72777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SKlearn based</a:t>
            </a:r>
            <a:endParaRPr sz="2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Thin"/>
              <a:buChar char="•"/>
            </a:pPr>
            <a:r>
              <a:rPr lang="en-US" sz="24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Evaluate the importance of different </a:t>
            </a:r>
            <a:r>
              <a:rPr lang="en-US" sz="24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metrics</a:t>
            </a:r>
            <a:r>
              <a:rPr lang="en-US" sz="24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to win a NBA championship</a:t>
            </a:r>
            <a:endParaRPr sz="2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Making championship prediction using trained data</a:t>
            </a:r>
            <a:endParaRPr sz="2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6bea38ec3_0_11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Data Cleanup &amp; Model Training</a:t>
            </a:r>
            <a:endParaRPr/>
          </a:p>
        </p:txBody>
      </p:sp>
      <p:sp>
        <p:nvSpPr>
          <p:cNvPr id="121" name="Google Shape;121;gb6bea38ec3_0_11"/>
          <p:cNvSpPr txBox="1"/>
          <p:nvPr/>
        </p:nvSpPr>
        <p:spPr>
          <a:xfrm>
            <a:off x="1228300" y="1955050"/>
            <a:ext cx="7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22" name="Google Shape;122;gb6bea38ec3_0_11"/>
          <p:cNvSpPr txBox="1"/>
          <p:nvPr>
            <p:ph idx="4294967295" type="body"/>
          </p:nvPr>
        </p:nvSpPr>
        <p:spPr>
          <a:xfrm>
            <a:off x="1066800" y="1676400"/>
            <a:ext cx="924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Only </a:t>
            </a:r>
            <a:r>
              <a:rPr lang="en-US"/>
              <a:t>capture</a:t>
            </a:r>
            <a:r>
              <a:rPr lang="en-US"/>
              <a:t> team data from API when FGA </a:t>
            </a:r>
            <a:r>
              <a:rPr lang="en-US"/>
              <a:t>information is detected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Numericalize finals appearance indication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Create new column for championship using integer data generated previously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Drop unnecessary columns like team name that might harm the result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scaled data for more accuracy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6bea38ec3_0_17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128" name="Google Shape;128;gb6bea38ec3_0_17"/>
          <p:cNvSpPr txBox="1"/>
          <p:nvPr/>
        </p:nvSpPr>
        <p:spPr>
          <a:xfrm>
            <a:off x="1228300" y="1955050"/>
            <a:ext cx="72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29" name="Google Shape;129;gb6bea38ec3_0_17"/>
          <p:cNvSpPr txBox="1"/>
          <p:nvPr>
            <p:ph idx="4294967295" type="body"/>
          </p:nvPr>
        </p:nvSpPr>
        <p:spPr>
          <a:xfrm>
            <a:off x="1066800" y="1676400"/>
            <a:ext cx="924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model was well built from SKlearn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Balanced </a:t>
            </a:r>
            <a:r>
              <a:rPr lang="en-US"/>
              <a:t>accuracy</a:t>
            </a:r>
            <a:r>
              <a:rPr lang="en-US"/>
              <a:t> score 0.72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High precision 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Occurrence</a:t>
            </a:r>
            <a:r>
              <a:rPr lang="en-US"/>
              <a:t> of Type 2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Space of improvement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Data selection and model improvement for better result!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Discussion – Did the model work?</a:t>
            </a:r>
            <a:endParaRPr/>
          </a:p>
        </p:txBody>
      </p:sp>
      <p:sp>
        <p:nvSpPr>
          <p:cNvPr id="135" name="Google Shape;135;p4"/>
          <p:cNvSpPr txBox="1"/>
          <p:nvPr>
            <p:ph idx="4294967295" type="body"/>
          </p:nvPr>
        </p:nvSpPr>
        <p:spPr>
          <a:xfrm>
            <a:off x="1066800" y="1676400"/>
            <a:ext cx="9240600" cy="26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Surprisingly</a:t>
            </a:r>
            <a:r>
              <a:rPr lang="en-US"/>
              <a:t> Field Goal % (% of shots made) and Rebounds had the biggest impact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FG3M - 3 points made play a </a:t>
            </a:r>
            <a:r>
              <a:rPr lang="en-US"/>
              <a:t>surprisingly</a:t>
            </a:r>
            <a:r>
              <a:rPr lang="en-US"/>
              <a:t> low influence on championship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Defense does not win games - Steals and Blocks importance totals 6.3%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1525650" y="4657300"/>
            <a:ext cx="9140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It did not pick a winner out of all the playoffs team this season :(</a:t>
            </a:r>
            <a:endParaRPr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ketball 16x9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2021-06-08T08:49:47Z</dcterms:created>
  <dc:creator>Chris Chan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