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Fjalla One"/>
      <p:regular r:id="rId16"/>
    </p:embeddedFont>
    <p:embeddedFont>
      <p:font typeface="Barlow Semi Condensed Medium"/>
      <p:regular r:id="rId17"/>
      <p:bold r:id="rId18"/>
      <p:italic r:id="rId19"/>
      <p:boldItalic r:id="rId20"/>
    </p:embeddedFont>
    <p:embeddedFont>
      <p:font typeface="Barlow Semi Condensed"/>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BarlowSemiCondensedMedium-bold.fntdata"/><Relationship Id="rId26" Type="http://schemas.openxmlformats.org/officeDocument/2006/relationships/customXml" Target="../customXml/item2.xml"/><Relationship Id="rId21" Type="http://schemas.openxmlformats.org/officeDocument/2006/relationships/font" Target="fonts/BarlowSemiCondensed-regular.fntdata"/><Relationship Id="rId3" Type="http://schemas.openxmlformats.org/officeDocument/2006/relationships/slideMaster" Target="slideMasters/slide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BarlowSemiCondensedMedium-regular.fntdata"/><Relationship Id="rId25" Type="http://schemas.openxmlformats.org/officeDocument/2006/relationships/customXml" Target="../customXml/item1.xml"/><Relationship Id="rId20" Type="http://schemas.openxmlformats.org/officeDocument/2006/relationships/font" Target="fonts/BarlowSemiCondensedMedium-boldItalic.fntdata"/><Relationship Id="rId2" Type="http://schemas.openxmlformats.org/officeDocument/2006/relationships/presProps" Target="presProps.xml"/><Relationship Id="rId16" Type="http://schemas.openxmlformats.org/officeDocument/2006/relationships/font" Target="fonts/FjallaOne-regular.fntdata"/><Relationship Id="rId24" Type="http://schemas.openxmlformats.org/officeDocument/2006/relationships/font" Target="fonts/BarlowSemiCondensed-boldItalic.fntdata"/><Relationship Id="rId1" Type="http://schemas.openxmlformats.org/officeDocument/2006/relationships/theme" Target="theme/theme2.xml"/><Relationship Id="rId6" Type="http://schemas.openxmlformats.org/officeDocument/2006/relationships/slide" Target="slides/slide2.xml"/><Relationship Id="rId11" Type="http://schemas.openxmlformats.org/officeDocument/2006/relationships/slide" Target="slides/slide7.xml"/><Relationship Id="rId23" Type="http://schemas.openxmlformats.org/officeDocument/2006/relationships/font" Target="fonts/BarlowSemiCondensed-italic.fnt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font" Target="fonts/BarlowSemiCondensedMedium-italic.fntdata"/><Relationship Id="rId22" Type="http://schemas.openxmlformats.org/officeDocument/2006/relationships/font" Target="fonts/BarlowSemiCondensed-bold.fntdata"/><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84" name="Google Shape;16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1" name="Shape 1931"/>
        <p:cNvGrpSpPr/>
        <p:nvPr/>
      </p:nvGrpSpPr>
      <p:grpSpPr>
        <a:xfrm>
          <a:off x="0" y="0"/>
          <a:ext cx="0" cy="0"/>
          <a:chOff x="0" y="0"/>
          <a:chExt cx="0" cy="0"/>
        </a:xfrm>
      </p:grpSpPr>
      <p:sp>
        <p:nvSpPr>
          <p:cNvPr id="1932" name="Google Shape;1932;g325b56740d3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3" name="Google Shape;1933;g325b56740d3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7" name="Shape 1937"/>
        <p:cNvGrpSpPr/>
        <p:nvPr/>
      </p:nvGrpSpPr>
      <p:grpSpPr>
        <a:xfrm>
          <a:off x="0" y="0"/>
          <a:ext cx="0" cy="0"/>
          <a:chOff x="0" y="0"/>
          <a:chExt cx="0" cy="0"/>
        </a:xfrm>
      </p:grpSpPr>
      <p:sp>
        <p:nvSpPr>
          <p:cNvPr id="1938" name="Google Shape;1938;g325b56740d3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9" name="Google Shape;1939;g325b56740d3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1" name="Shape 1881"/>
        <p:cNvGrpSpPr/>
        <p:nvPr/>
      </p:nvGrpSpPr>
      <p:grpSpPr>
        <a:xfrm>
          <a:off x="0" y="0"/>
          <a:ext cx="0" cy="0"/>
          <a:chOff x="0" y="0"/>
          <a:chExt cx="0" cy="0"/>
        </a:xfrm>
      </p:grpSpPr>
      <p:sp>
        <p:nvSpPr>
          <p:cNvPr id="1882" name="Google Shape;1882;g86fa6133bc_4_21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3" name="Google Shape;1883;g86fa6133bc_4_21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7" name="Shape 1887"/>
        <p:cNvGrpSpPr/>
        <p:nvPr/>
      </p:nvGrpSpPr>
      <p:grpSpPr>
        <a:xfrm>
          <a:off x="0" y="0"/>
          <a:ext cx="0" cy="0"/>
          <a:chOff x="0" y="0"/>
          <a:chExt cx="0" cy="0"/>
        </a:xfrm>
      </p:grpSpPr>
      <p:sp>
        <p:nvSpPr>
          <p:cNvPr id="1888" name="Google Shape;1888;g325b56740d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9" name="Google Shape;1889;g325b56740d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3" name="Shape 1893"/>
        <p:cNvGrpSpPr/>
        <p:nvPr/>
      </p:nvGrpSpPr>
      <p:grpSpPr>
        <a:xfrm>
          <a:off x="0" y="0"/>
          <a:ext cx="0" cy="0"/>
          <a:chOff x="0" y="0"/>
          <a:chExt cx="0" cy="0"/>
        </a:xfrm>
      </p:grpSpPr>
      <p:sp>
        <p:nvSpPr>
          <p:cNvPr id="1894" name="Google Shape;1894;g325b56740d3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5" name="Google Shape;1895;g325b56740d3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0" name="Shape 1900"/>
        <p:cNvGrpSpPr/>
        <p:nvPr/>
      </p:nvGrpSpPr>
      <p:grpSpPr>
        <a:xfrm>
          <a:off x="0" y="0"/>
          <a:ext cx="0" cy="0"/>
          <a:chOff x="0" y="0"/>
          <a:chExt cx="0" cy="0"/>
        </a:xfrm>
      </p:grpSpPr>
      <p:sp>
        <p:nvSpPr>
          <p:cNvPr id="1901" name="Google Shape;1901;g325b56740d3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2" name="Google Shape;1902;g325b56740d3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6" name="Shape 1906"/>
        <p:cNvGrpSpPr/>
        <p:nvPr/>
      </p:nvGrpSpPr>
      <p:grpSpPr>
        <a:xfrm>
          <a:off x="0" y="0"/>
          <a:ext cx="0" cy="0"/>
          <a:chOff x="0" y="0"/>
          <a:chExt cx="0" cy="0"/>
        </a:xfrm>
      </p:grpSpPr>
      <p:sp>
        <p:nvSpPr>
          <p:cNvPr id="1907" name="Google Shape;1907;g325b56740d3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8" name="Google Shape;1908;g325b56740d3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3" name="Shape 1913"/>
        <p:cNvGrpSpPr/>
        <p:nvPr/>
      </p:nvGrpSpPr>
      <p:grpSpPr>
        <a:xfrm>
          <a:off x="0" y="0"/>
          <a:ext cx="0" cy="0"/>
          <a:chOff x="0" y="0"/>
          <a:chExt cx="0" cy="0"/>
        </a:xfrm>
      </p:grpSpPr>
      <p:sp>
        <p:nvSpPr>
          <p:cNvPr id="1914" name="Google Shape;1914;g325b56740d3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5" name="Google Shape;1915;g325b56740d3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9" name="Shape 1919"/>
        <p:cNvGrpSpPr/>
        <p:nvPr/>
      </p:nvGrpSpPr>
      <p:grpSpPr>
        <a:xfrm>
          <a:off x="0" y="0"/>
          <a:ext cx="0" cy="0"/>
          <a:chOff x="0" y="0"/>
          <a:chExt cx="0" cy="0"/>
        </a:xfrm>
      </p:grpSpPr>
      <p:sp>
        <p:nvSpPr>
          <p:cNvPr id="1920" name="Google Shape;1920;g325b56740d3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1" name="Google Shape;1921;g325b56740d3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5" name="Shape 1925"/>
        <p:cNvGrpSpPr/>
        <p:nvPr/>
      </p:nvGrpSpPr>
      <p:grpSpPr>
        <a:xfrm>
          <a:off x="0" y="0"/>
          <a:ext cx="0" cy="0"/>
          <a:chOff x="0" y="0"/>
          <a:chExt cx="0" cy="0"/>
        </a:xfrm>
      </p:grpSpPr>
      <p:sp>
        <p:nvSpPr>
          <p:cNvPr id="1926" name="Google Shape;1926;g325b56740d3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7" name="Google Shape;1927;g325b56740d3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5248656" y="2002536"/>
            <a:ext cx="3264300" cy="1792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200"/>
              <a:buNone/>
              <a:defRPr sz="52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9" name="Google Shape;9;p2"/>
          <p:cNvSpPr txBox="1"/>
          <p:nvPr>
            <p:ph idx="1" type="subTitle"/>
          </p:nvPr>
        </p:nvSpPr>
        <p:spPr>
          <a:xfrm>
            <a:off x="5248656" y="3721608"/>
            <a:ext cx="3264300" cy="89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2"/>
          <p:cNvCxnSpPr/>
          <p:nvPr/>
        </p:nvCxnSpPr>
        <p:spPr>
          <a:xfrm flipH="1">
            <a:off x="5827050" y="451300"/>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11" name="Google Shape;11;p2"/>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5"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11"/>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551" name="Google Shape;551;p11"/>
          <p:cNvCxnSpPr/>
          <p:nvPr/>
        </p:nvCxnSpPr>
        <p:spPr>
          <a:xfrm rot="5400000">
            <a:off x="7269708" y="3324550"/>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552" name="Google Shape;552;p11"/>
          <p:cNvCxnSpPr/>
          <p:nvPr/>
        </p:nvCxnSpPr>
        <p:spPr>
          <a:xfrm flipH="1" rot="-5400000">
            <a:off x="7181408" y="2082400"/>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553" name="Google Shape;553;p11"/>
          <p:cNvCxnSpPr/>
          <p:nvPr/>
        </p:nvCxnSpPr>
        <p:spPr>
          <a:xfrm rot="5400000">
            <a:off x="7232433" y="736375"/>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554" name="Google Shape;554;p11"/>
          <p:cNvCxnSpPr/>
          <p:nvPr/>
        </p:nvCxnSpPr>
        <p:spPr>
          <a:xfrm rot="5400000">
            <a:off x="8168433" y="-6660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555" name="Google Shape;555;p11"/>
          <p:cNvGrpSpPr/>
          <p:nvPr/>
        </p:nvGrpSpPr>
        <p:grpSpPr>
          <a:xfrm flipH="1" rot="5400000">
            <a:off x="7407333" y="1284925"/>
            <a:ext cx="581800" cy="582350"/>
            <a:chOff x="8064275" y="887850"/>
            <a:chExt cx="581800" cy="582350"/>
          </a:xfrm>
        </p:grpSpPr>
        <p:sp>
          <p:nvSpPr>
            <p:cNvPr id="556" name="Google Shape;556;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1"/>
          <p:cNvGrpSpPr/>
          <p:nvPr/>
        </p:nvGrpSpPr>
        <p:grpSpPr>
          <a:xfrm flipH="1" rot="5400000">
            <a:off x="7869720" y="2754200"/>
            <a:ext cx="292025" cy="292575"/>
            <a:chOff x="7353050" y="316275"/>
            <a:chExt cx="292025" cy="292575"/>
          </a:xfrm>
        </p:grpSpPr>
        <p:sp>
          <p:nvSpPr>
            <p:cNvPr id="563" name="Google Shape;563;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11"/>
          <p:cNvGrpSpPr/>
          <p:nvPr/>
        </p:nvGrpSpPr>
        <p:grpSpPr>
          <a:xfrm flipH="1" rot="5400000">
            <a:off x="8012458" y="178175"/>
            <a:ext cx="175000" cy="175000"/>
            <a:chOff x="8792300" y="321275"/>
            <a:chExt cx="175000" cy="175000"/>
          </a:xfrm>
        </p:grpSpPr>
        <p:sp>
          <p:nvSpPr>
            <p:cNvPr id="568" name="Google Shape;568;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11"/>
          <p:cNvGrpSpPr/>
          <p:nvPr/>
        </p:nvGrpSpPr>
        <p:grpSpPr>
          <a:xfrm flipH="1" rot="5400000">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3" name="Google Shape;583;p11"/>
          <p:cNvCxnSpPr/>
          <p:nvPr/>
        </p:nvCxnSpPr>
        <p:spPr>
          <a:xfrm flipH="1" rot="5400000">
            <a:off x="740850" y="25983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584" name="Google Shape;584;p11"/>
          <p:cNvCxnSpPr/>
          <p:nvPr/>
        </p:nvCxnSpPr>
        <p:spPr>
          <a:xfrm rot="-5400000">
            <a:off x="847100" y="355400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585" name="Google Shape;585;p11"/>
          <p:cNvCxnSpPr/>
          <p:nvPr/>
        </p:nvCxnSpPr>
        <p:spPr>
          <a:xfrm flipH="1" rot="5400000">
            <a:off x="1105775" y="415125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11"/>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11"/>
          <p:cNvSpPr txBox="1"/>
          <p:nvPr>
            <p:ph hasCustomPrompt="1" type="title"/>
          </p:nvPr>
        </p:nvSpPr>
        <p:spPr>
          <a:xfrm>
            <a:off x="2624328" y="2057400"/>
            <a:ext cx="3904500" cy="7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2"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23" name="Shape 623"/>
        <p:cNvGrpSpPr/>
        <p:nvPr/>
      </p:nvGrpSpPr>
      <p:grpSpPr>
        <a:xfrm>
          <a:off x="0" y="0"/>
          <a:ext cx="0" cy="0"/>
          <a:chOff x="0" y="0"/>
          <a:chExt cx="0" cy="0"/>
        </a:xfrm>
      </p:grpSpPr>
      <p:sp>
        <p:nvSpPr>
          <p:cNvPr id="624" name="Google Shape;624;p13"/>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625" name="Google Shape;625;p13"/>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6" name="Google Shape;626;p13"/>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7" name="Google Shape;627;p13"/>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8" name="Google Shape;628;p13"/>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9" name="Google Shape;629;p13"/>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0" name="Google Shape;630;p13"/>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1" name="Google Shape;631;p13"/>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2" name="Google Shape;632;p13"/>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3" name="Google Shape;633;p13"/>
          <p:cNvSpPr txBox="1"/>
          <p:nvPr>
            <p:ph hasCustomPrompt="1" idx="9" type="title"/>
          </p:nvPr>
        </p:nvSpPr>
        <p:spPr>
          <a:xfrm>
            <a:off x="813816" y="722376"/>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p:nvPr>
            <p:ph hasCustomPrompt="1" idx="13" type="title"/>
          </p:nvPr>
        </p:nvSpPr>
        <p:spPr>
          <a:xfrm>
            <a:off x="813816" y="1801368"/>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p:nvPr>
            <p:ph hasCustomPrompt="1" idx="14" type="title"/>
          </p:nvPr>
        </p:nvSpPr>
        <p:spPr>
          <a:xfrm>
            <a:off x="813816" y="2880360"/>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p:nvPr>
            <p:ph hasCustomPrompt="1" idx="15" type="title"/>
          </p:nvPr>
        </p:nvSpPr>
        <p:spPr>
          <a:xfrm>
            <a:off x="813816" y="3959352"/>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637" name="Shape 637"/>
        <p:cNvGrpSpPr/>
        <p:nvPr/>
      </p:nvGrpSpPr>
      <p:grpSpPr>
        <a:xfrm>
          <a:off x="0" y="0"/>
          <a:ext cx="0" cy="0"/>
          <a:chOff x="0" y="0"/>
          <a:chExt cx="0" cy="0"/>
        </a:xfrm>
      </p:grpSpPr>
      <p:sp>
        <p:nvSpPr>
          <p:cNvPr id="638" name="Google Shape;638;p14"/>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39" name="Google Shape;639;p14"/>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0" name="Google Shape;640;p14"/>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1" name="Google Shape;641;p14"/>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2" name="Google Shape;642;p14"/>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3" name="Google Shape;643;p14"/>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4" name="Google Shape;644;p14"/>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cap="flat" cmpd="sng" w="9525">
              <a:solidFill>
                <a:schemeClr val="dk1"/>
              </a:solidFill>
              <a:prstDash val="solid"/>
              <a:round/>
              <a:headEnd len="med" w="med" type="none"/>
              <a:tailEnd len="med" w="med" type="none"/>
            </a:ln>
          </p:spPr>
        </p:cxnSp>
        <p:cxnSp>
          <p:nvCxnSpPr>
            <p:cNvPr id="647" name="Google Shape;647;p14"/>
            <p:cNvCxnSpPr/>
            <p:nvPr/>
          </p:nvCxnSpPr>
          <p:spPr>
            <a:xfrm>
              <a:off x="8666025" y="-1158"/>
              <a:ext cx="0" cy="1902000"/>
            </a:xfrm>
            <a:prstGeom prst="straightConnector1">
              <a:avLst/>
            </a:prstGeom>
            <a:noFill/>
            <a:ln cap="flat" cmpd="sng" w="9525">
              <a:solidFill>
                <a:schemeClr val="dk1"/>
              </a:solidFill>
              <a:prstDash val="solid"/>
              <a:round/>
              <a:headEnd len="med" w="med" type="none"/>
              <a:tailEnd len="med" w="med" type="none"/>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665" name="Shape 665"/>
        <p:cNvGrpSpPr/>
        <p:nvPr/>
      </p:nvGrpSpPr>
      <p:grpSpPr>
        <a:xfrm>
          <a:off x="0" y="0"/>
          <a:ext cx="0" cy="0"/>
          <a:chOff x="0" y="0"/>
          <a:chExt cx="0" cy="0"/>
        </a:xfrm>
      </p:grpSpPr>
      <p:sp>
        <p:nvSpPr>
          <p:cNvPr id="666" name="Google Shape;666;p15"/>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67" name="Google Shape;667;p15"/>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68" name="Google Shape;668;p15"/>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69" name="Google Shape;669;p15"/>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0" name="Google Shape;670;p15"/>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1" name="Google Shape;671;p15"/>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2" name="Google Shape;672;p15"/>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3" name="Google Shape;673;p15"/>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4" name="Google Shape;674;p15"/>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cxnSp>
        <p:nvCxnSpPr>
          <p:cNvPr id="675" name="Google Shape;675;p15"/>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676" name="Google Shape;676;p15"/>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677" name="Google Shape;677;p15"/>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4" name="Google Shape;694;p15"/>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1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sp>
        <p:nvSpPr>
          <p:cNvPr id="713" name="Google Shape;713;p16"/>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14" name="Google Shape;714;p16"/>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27" name="Google Shape;727;p16"/>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728" name="Google Shape;728;p16"/>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16"/>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5" name="Google Shape;755;p16"/>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6" name="Google Shape;756;p16"/>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7" name="Google Shape;757;p16"/>
          <p:cNvSpPr txBox="1"/>
          <p:nvPr>
            <p:ph idx="4" type="subTitle"/>
          </p:nvPr>
        </p:nvSpPr>
        <p:spPr>
          <a:xfrm>
            <a:off x="6217920" y="2139696"/>
            <a:ext cx="1636800" cy="877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defRPr>
            </a:lvl1pPr>
            <a:lvl2pPr lvl="1" rtl="0" algn="ctr">
              <a:spcBef>
                <a:spcPts val="0"/>
              </a:spcBef>
              <a:spcAft>
                <a:spcPts val="0"/>
              </a:spcAft>
              <a:buNone/>
              <a:defRPr sz="1600">
                <a:solidFill>
                  <a:schemeClr val="dk2"/>
                </a:solidFill>
              </a:defRPr>
            </a:lvl2pPr>
            <a:lvl3pPr lvl="2" rtl="0" algn="ctr">
              <a:spcBef>
                <a:spcPts val="0"/>
              </a:spcBef>
              <a:spcAft>
                <a:spcPts val="0"/>
              </a:spcAft>
              <a:buNone/>
              <a:defRPr sz="1600">
                <a:solidFill>
                  <a:schemeClr val="dk2"/>
                </a:solidFill>
              </a:defRPr>
            </a:lvl3pPr>
            <a:lvl4pPr lvl="3" rtl="0" algn="ctr">
              <a:spcBef>
                <a:spcPts val="0"/>
              </a:spcBef>
              <a:spcAft>
                <a:spcPts val="0"/>
              </a:spcAft>
              <a:buNone/>
              <a:defRPr sz="1600">
                <a:solidFill>
                  <a:schemeClr val="dk2"/>
                </a:solidFill>
              </a:defRPr>
            </a:lvl4pPr>
            <a:lvl5pPr lvl="4" rtl="0" algn="ctr">
              <a:spcBef>
                <a:spcPts val="0"/>
              </a:spcBef>
              <a:spcAft>
                <a:spcPts val="0"/>
              </a:spcAft>
              <a:buNone/>
              <a:defRPr sz="1600">
                <a:solidFill>
                  <a:schemeClr val="dk2"/>
                </a:solidFill>
              </a:defRPr>
            </a:lvl5pPr>
            <a:lvl6pPr lvl="5" rtl="0" algn="ctr">
              <a:spcBef>
                <a:spcPts val="0"/>
              </a:spcBef>
              <a:spcAft>
                <a:spcPts val="0"/>
              </a:spcAft>
              <a:buNone/>
              <a:defRPr sz="1600">
                <a:solidFill>
                  <a:schemeClr val="dk2"/>
                </a:solidFill>
              </a:defRPr>
            </a:lvl6pPr>
            <a:lvl7pPr lvl="6" rtl="0" algn="ctr">
              <a:spcBef>
                <a:spcPts val="0"/>
              </a:spcBef>
              <a:spcAft>
                <a:spcPts val="0"/>
              </a:spcAft>
              <a:buNone/>
              <a:defRPr sz="1600">
                <a:solidFill>
                  <a:schemeClr val="dk2"/>
                </a:solidFill>
              </a:defRPr>
            </a:lvl7pPr>
            <a:lvl8pPr lvl="7" rtl="0" algn="ctr">
              <a:spcBef>
                <a:spcPts val="0"/>
              </a:spcBef>
              <a:spcAft>
                <a:spcPts val="0"/>
              </a:spcAft>
              <a:buNone/>
              <a:defRPr sz="1600">
                <a:solidFill>
                  <a:schemeClr val="dk2"/>
                </a:solidFill>
              </a:defRPr>
            </a:lvl8pPr>
            <a:lvl9pPr lvl="8" rtl="0" algn="ctr">
              <a:spcBef>
                <a:spcPts val="0"/>
              </a:spcBef>
              <a:spcAft>
                <a:spcPts val="0"/>
              </a:spcAft>
              <a:buNone/>
              <a:defRPr sz="1600">
                <a:solidFill>
                  <a:schemeClr val="dk2"/>
                </a:solidFill>
              </a:defRPr>
            </a:lvl9pPr>
          </a:lstStyle>
          <a:p/>
        </p:txBody>
      </p:sp>
      <p:sp>
        <p:nvSpPr>
          <p:cNvPr id="758" name="Google Shape;758;p16"/>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759" name="Google Shape;759;p16"/>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60" name="Shape 760"/>
        <p:cNvGrpSpPr/>
        <p:nvPr/>
      </p:nvGrpSpPr>
      <p:grpSpPr>
        <a:xfrm>
          <a:off x="0" y="0"/>
          <a:ext cx="0" cy="0"/>
          <a:chOff x="0" y="0"/>
          <a:chExt cx="0" cy="0"/>
        </a:xfrm>
      </p:grpSpPr>
      <p:sp>
        <p:nvSpPr>
          <p:cNvPr id="761" name="Google Shape;761;p17"/>
          <p:cNvSpPr txBox="1"/>
          <p:nvPr>
            <p:ph type="title"/>
          </p:nvPr>
        </p:nvSpPr>
        <p:spPr>
          <a:xfrm>
            <a:off x="3090672" y="338328"/>
            <a:ext cx="2962800" cy="5760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762" name="Google Shape;762;p17"/>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3" name="Google Shape;763;p17"/>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4" name="Google Shape;764;p17"/>
          <p:cNvSpPr txBox="1"/>
          <p:nvPr>
            <p:ph idx="3" type="subTitle"/>
          </p:nvPr>
        </p:nvSpPr>
        <p:spPr>
          <a:xfrm>
            <a:off x="3689552" y="1588336"/>
            <a:ext cx="17649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5" name="Google Shape;765;p17"/>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p:txBody>
      </p:sp>
      <p:sp>
        <p:nvSpPr>
          <p:cNvPr id="766" name="Google Shape;766;p17"/>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7" name="Google Shape;767;p17"/>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8" name="Google Shape;768;p17"/>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9" name="Google Shape;769;p17"/>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0" name="Google Shape;770;p17"/>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1" name="Google Shape;771;p17"/>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2" name="Google Shape;772;p17"/>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3" name="Google Shape;773;p17"/>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774" name="Google Shape;774;p17"/>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775" name="Google Shape;775;p17"/>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776" name="Google Shape;776;p17"/>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777" name="Google Shape;777;p17"/>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06" name="Google Shape;806;p17"/>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807" name="Google Shape;807;p17"/>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808" name="Google Shape;808;p17"/>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6" name="Google Shape;826;p17"/>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7"/>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7"/>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840" name="Shape 840"/>
        <p:cNvGrpSpPr/>
        <p:nvPr/>
      </p:nvGrpSpPr>
      <p:grpSpPr>
        <a:xfrm>
          <a:off x="0" y="0"/>
          <a:ext cx="0" cy="0"/>
          <a:chOff x="0" y="0"/>
          <a:chExt cx="0" cy="0"/>
        </a:xfrm>
      </p:grpSpPr>
      <p:sp>
        <p:nvSpPr>
          <p:cNvPr id="841" name="Google Shape;841;p18"/>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842" name="Google Shape;842;p18"/>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843" name="Google Shape;843;p18"/>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844" name="Google Shape;844;p18"/>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845" name="Google Shape;845;p18"/>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62" name="Google Shape;862;p18"/>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9" name="Google Shape;879;p18"/>
          <p:cNvCxnSpPr/>
          <p:nvPr/>
        </p:nvCxnSpPr>
        <p:spPr>
          <a:xfrm flipH="1">
            <a:off x="5101704"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p18"/>
          <p:cNvCxnSpPr/>
          <p:nvPr/>
        </p:nvCxnSpPr>
        <p:spPr>
          <a:xfrm rot="10800000">
            <a:off x="6234804"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p18"/>
          <p:cNvCxnSpPr/>
          <p:nvPr/>
        </p:nvCxnSpPr>
        <p:spPr>
          <a:xfrm flipH="1">
            <a:off x="7547529"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18"/>
          <p:cNvCxnSpPr/>
          <p:nvPr/>
        </p:nvCxnSpPr>
        <p:spPr>
          <a:xfrm flipH="1">
            <a:off x="8872054"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911" name="Shape 911"/>
        <p:cNvGrpSpPr/>
        <p:nvPr/>
      </p:nvGrpSpPr>
      <p:grpSpPr>
        <a:xfrm>
          <a:off x="0" y="0"/>
          <a:ext cx="0" cy="0"/>
          <a:chOff x="0" y="0"/>
          <a:chExt cx="0" cy="0"/>
        </a:xfrm>
      </p:grpSpPr>
      <p:sp>
        <p:nvSpPr>
          <p:cNvPr id="912" name="Google Shape;912;p19"/>
          <p:cNvSpPr txBox="1"/>
          <p:nvPr>
            <p:ph type="title"/>
          </p:nvPr>
        </p:nvSpPr>
        <p:spPr>
          <a:xfrm>
            <a:off x="2105425" y="384048"/>
            <a:ext cx="4937700" cy="10791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p:txBody>
      </p:sp>
      <p:sp>
        <p:nvSpPr>
          <p:cNvPr id="913" name="Google Shape;913;p19"/>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p:txBody>
      </p:sp>
      <p:sp>
        <p:nvSpPr>
          <p:cNvPr id="914" name="Google Shape;914;p19"/>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None/>
            </a:pPr>
            <a:r>
              <a:t/>
            </a: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16" name="Google Shape;916;p19"/>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17" name="Google Shape;917;p19"/>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18" name="Google Shape;918;p19"/>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19" name="Google Shape;919;p19"/>
          <p:cNvGrpSpPr/>
          <p:nvPr/>
        </p:nvGrpSpPr>
        <p:grpSpPr>
          <a:xfrm flipH="1" rot="5400000">
            <a:off x="7407333" y="1284925"/>
            <a:ext cx="581800" cy="582350"/>
            <a:chOff x="8064275" y="887850"/>
            <a:chExt cx="581800" cy="582350"/>
          </a:xfrm>
        </p:grpSpPr>
        <p:sp>
          <p:nvSpPr>
            <p:cNvPr id="920" name="Google Shape;920;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19"/>
          <p:cNvGrpSpPr/>
          <p:nvPr/>
        </p:nvGrpSpPr>
        <p:grpSpPr>
          <a:xfrm flipH="1" rot="5400000">
            <a:off x="7869720" y="2754200"/>
            <a:ext cx="292025" cy="292575"/>
            <a:chOff x="7353050" y="316275"/>
            <a:chExt cx="292025" cy="292575"/>
          </a:xfrm>
        </p:grpSpPr>
        <p:sp>
          <p:nvSpPr>
            <p:cNvPr id="927" name="Google Shape;927;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1" name="Google Shape;931;p19"/>
          <p:cNvGrpSpPr/>
          <p:nvPr/>
        </p:nvGrpSpPr>
        <p:grpSpPr>
          <a:xfrm flipH="1" rot="5400000">
            <a:off x="8012458" y="178175"/>
            <a:ext cx="175000" cy="175000"/>
            <a:chOff x="8792300" y="321275"/>
            <a:chExt cx="175000" cy="175000"/>
          </a:xfrm>
        </p:grpSpPr>
        <p:sp>
          <p:nvSpPr>
            <p:cNvPr id="932" name="Google Shape;932;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19"/>
          <p:cNvGrpSpPr/>
          <p:nvPr/>
        </p:nvGrpSpPr>
        <p:grpSpPr>
          <a:xfrm flipH="1" rot="5400000">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47" name="Google Shape;947;p19"/>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19"/>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19"/>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7" name="Google Shape;967;p1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985" name="Shape 985"/>
        <p:cNvGrpSpPr/>
        <p:nvPr/>
      </p:nvGrpSpPr>
      <p:grpSpPr>
        <a:xfrm>
          <a:off x="0" y="0"/>
          <a:ext cx="0" cy="0"/>
          <a:chOff x="0" y="0"/>
          <a:chExt cx="0" cy="0"/>
        </a:xfrm>
      </p:grpSpPr>
      <p:sp>
        <p:nvSpPr>
          <p:cNvPr id="986" name="Google Shape;986;p20"/>
          <p:cNvSpPr txBox="1"/>
          <p:nvPr>
            <p:ph hasCustomPrompt="1" type="title"/>
          </p:nvPr>
        </p:nvSpPr>
        <p:spPr>
          <a:xfrm>
            <a:off x="2825496" y="704088"/>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88" name="Google Shape;988;p20"/>
          <p:cNvSpPr txBox="1"/>
          <p:nvPr>
            <p:ph hasCustomPrompt="1" idx="2" type="title"/>
          </p:nvPr>
        </p:nvSpPr>
        <p:spPr>
          <a:xfrm>
            <a:off x="2825496" y="218541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90" name="Google Shape;990;p20"/>
          <p:cNvSpPr txBox="1"/>
          <p:nvPr>
            <p:ph hasCustomPrompt="1" idx="4" type="title"/>
          </p:nvPr>
        </p:nvSpPr>
        <p:spPr>
          <a:xfrm>
            <a:off x="2825496" y="364845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992" name="Google Shape;992;p20"/>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93" name="Google Shape;993;p20"/>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94" name="Google Shape;994;p20"/>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95" name="Google Shape;995;p20"/>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96" name="Google Shape;996;p20"/>
          <p:cNvGrpSpPr/>
          <p:nvPr/>
        </p:nvGrpSpPr>
        <p:grpSpPr>
          <a:xfrm flipH="1" rot="5400000">
            <a:off x="7407333" y="1284925"/>
            <a:ext cx="581800" cy="582350"/>
            <a:chOff x="8064275" y="887850"/>
            <a:chExt cx="581800" cy="582350"/>
          </a:xfrm>
        </p:grpSpPr>
        <p:sp>
          <p:nvSpPr>
            <p:cNvPr id="997" name="Google Shape;997;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 name="Google Shape;1003;p20"/>
          <p:cNvGrpSpPr/>
          <p:nvPr/>
        </p:nvGrpSpPr>
        <p:grpSpPr>
          <a:xfrm flipH="1" rot="5400000">
            <a:off x="7869720" y="2754200"/>
            <a:ext cx="292025" cy="292575"/>
            <a:chOff x="7353050" y="316275"/>
            <a:chExt cx="292025" cy="292575"/>
          </a:xfrm>
        </p:grpSpPr>
        <p:sp>
          <p:nvSpPr>
            <p:cNvPr id="1004" name="Google Shape;1004;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20"/>
          <p:cNvGrpSpPr/>
          <p:nvPr/>
        </p:nvGrpSpPr>
        <p:grpSpPr>
          <a:xfrm flipH="1" rot="5400000">
            <a:off x="8012458" y="178175"/>
            <a:ext cx="175000" cy="175000"/>
            <a:chOff x="8792300" y="321275"/>
            <a:chExt cx="175000" cy="175000"/>
          </a:xfrm>
        </p:grpSpPr>
        <p:sp>
          <p:nvSpPr>
            <p:cNvPr id="1009" name="Google Shape;1009;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0" name="Google Shape;1020;p20"/>
          <p:cNvGrpSpPr/>
          <p:nvPr/>
        </p:nvGrpSpPr>
        <p:grpSpPr>
          <a:xfrm flipH="1" rot="5400000">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24" name="Google Shape;1024;p20"/>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025" name="Google Shape;1025;p20"/>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026" name="Google Shape;1026;p20"/>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4" name="Google Shape;1044;p20"/>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0"/>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0"/>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0"/>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0"/>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0"/>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8" name="Google Shape;48;p3"/>
          <p:cNvSpPr txBox="1"/>
          <p:nvPr>
            <p:ph hasCustomPrompt="1" idx="2" type="title"/>
          </p:nvPr>
        </p:nvSpPr>
        <p:spPr>
          <a:xfrm>
            <a:off x="2971800" y="1161288"/>
            <a:ext cx="2967600" cy="106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49" name="Google Shape;49;p3"/>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 name="Google Shape;69;p3"/>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3" name="Google Shape;103;p3"/>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04" name="Google Shape;104;p3"/>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05" name="Google Shape;105;p3"/>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1062" name="Shape 1062"/>
        <p:cNvGrpSpPr/>
        <p:nvPr/>
      </p:nvGrpSpPr>
      <p:grpSpPr>
        <a:xfrm>
          <a:off x="0" y="0"/>
          <a:ext cx="0" cy="0"/>
          <a:chOff x="0" y="0"/>
          <a:chExt cx="0" cy="0"/>
        </a:xfrm>
      </p:grpSpPr>
      <p:sp>
        <p:nvSpPr>
          <p:cNvPr id="1063" name="Google Shape;1063;p21"/>
          <p:cNvSpPr txBox="1"/>
          <p:nvPr>
            <p:ph type="title"/>
          </p:nvPr>
        </p:nvSpPr>
        <p:spPr>
          <a:xfrm>
            <a:off x="2962656" y="338328"/>
            <a:ext cx="32187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cap="flat" cmpd="sng" w="9525">
              <a:solidFill>
                <a:schemeClr val="dk2"/>
              </a:solidFill>
              <a:prstDash val="solid"/>
              <a:round/>
              <a:headEnd len="med" w="med" type="none"/>
              <a:tailEnd len="med" w="med" type="none"/>
            </a:ln>
          </p:spPr>
        </p:cxnSp>
        <p:cxnSp>
          <p:nvCxnSpPr>
            <p:cNvPr id="1066" name="Google Shape;1066;p21"/>
            <p:cNvCxnSpPr/>
            <p:nvPr/>
          </p:nvCxnSpPr>
          <p:spPr>
            <a:xfrm>
              <a:off x="8666025" y="-1158"/>
              <a:ext cx="0" cy="1902000"/>
            </a:xfrm>
            <a:prstGeom prst="straightConnector1">
              <a:avLst/>
            </a:prstGeom>
            <a:noFill/>
            <a:ln cap="flat" cmpd="sng" w="9525">
              <a:solidFill>
                <a:schemeClr val="dk2"/>
              </a:solidFill>
              <a:prstDash val="solid"/>
              <a:round/>
              <a:headEnd len="med" w="med" type="none"/>
              <a:tailEnd len="med" w="med" type="none"/>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4" name="Google Shape;1084;p21"/>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5" name="Google Shape;1085;p21"/>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6" name="Google Shape;1086;p21"/>
          <p:cNvSpPr txBox="1"/>
          <p:nvPr>
            <p:ph idx="3" type="subTitle"/>
          </p:nvPr>
        </p:nvSpPr>
        <p:spPr>
          <a:xfrm>
            <a:off x="1408175" y="2309476"/>
            <a:ext cx="2184000" cy="457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7" name="Google Shape;1087;p21"/>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8" name="Google Shape;1088;p21"/>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9" name="Google Shape;1089;p21"/>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1090"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cap="flat" cmpd="sng" w="9525">
            <a:solidFill>
              <a:schemeClr val="dk2"/>
            </a:solidFill>
            <a:prstDash val="solid"/>
            <a:round/>
            <a:headEnd len="med" w="med" type="none"/>
            <a:tailEnd len="med" w="med" type="none"/>
          </a:ln>
        </p:spPr>
      </p:cxnSp>
      <p:sp>
        <p:nvSpPr>
          <p:cNvPr id="1092" name="Google Shape;1092;p22"/>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093" name="Google Shape;1093;p22"/>
          <p:cNvCxnSpPr/>
          <p:nvPr/>
        </p:nvCxnSpPr>
        <p:spPr>
          <a:xfrm flipH="1" rot="10800000">
            <a:off x="0" y="4332550"/>
            <a:ext cx="590700" cy="663900"/>
          </a:xfrm>
          <a:prstGeom prst="straightConnector1">
            <a:avLst/>
          </a:prstGeom>
          <a:noFill/>
          <a:ln cap="flat" cmpd="sng" w="9525">
            <a:solidFill>
              <a:schemeClr val="dk2"/>
            </a:solidFill>
            <a:prstDash val="solid"/>
            <a:round/>
            <a:headEnd len="med" w="med" type="none"/>
            <a:tailEnd len="med" w="med" type="none"/>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06" name="Google Shape;1106;p22"/>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107" name="Google Shape;1107;p22"/>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22"/>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4" name="Google Shape;1134;p22"/>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5" name="Google Shape;1135;p22"/>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6" name="Google Shape;1136;p22"/>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7" name="Google Shape;1137;p22"/>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8" name="Google Shape;1138;p22"/>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1139" name="Shape 1139"/>
        <p:cNvGrpSpPr/>
        <p:nvPr/>
      </p:nvGrpSpPr>
      <p:grpSpPr>
        <a:xfrm>
          <a:off x="0" y="0"/>
          <a:ext cx="0" cy="0"/>
          <a:chOff x="0" y="0"/>
          <a:chExt cx="0" cy="0"/>
        </a:xfrm>
      </p:grpSpPr>
      <p:sp>
        <p:nvSpPr>
          <p:cNvPr id="1140" name="Google Shape;1140;p23"/>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41" name="Google Shape;1141;p23"/>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indent="-304800" lvl="1" marL="9144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indent="-304800" lvl="2" marL="13716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indent="-304800" lvl="3" marL="1828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indent="-304800" lvl="4" marL="22860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indent="-304800" lvl="5" marL="27432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indent="-304800" lvl="6" marL="32004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indent="-304800" lvl="7" marL="36576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indent="-304800" lvl="8" marL="411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p:txBody>
      </p:sp>
      <p:cxnSp>
        <p:nvCxnSpPr>
          <p:cNvPr id="1142" name="Google Shape;1142;p23"/>
          <p:cNvCxnSpPr/>
          <p:nvPr/>
        </p:nvCxnSpPr>
        <p:spPr>
          <a:xfrm rot="10800000">
            <a:off x="303000" y="3359375"/>
            <a:ext cx="151800" cy="957300"/>
          </a:xfrm>
          <a:prstGeom prst="straightConnector1">
            <a:avLst/>
          </a:prstGeom>
          <a:noFill/>
          <a:ln cap="flat" cmpd="sng" w="9525">
            <a:solidFill>
              <a:schemeClr val="dk1"/>
            </a:solidFill>
            <a:prstDash val="solid"/>
            <a:round/>
            <a:headEnd len="med" w="med" type="none"/>
            <a:tailEnd len="med" w="med" type="none"/>
          </a:ln>
        </p:spPr>
      </p:cxnSp>
      <p:cxnSp>
        <p:nvCxnSpPr>
          <p:cNvPr id="1143" name="Google Shape;1143;p23"/>
          <p:cNvCxnSpPr/>
          <p:nvPr/>
        </p:nvCxnSpPr>
        <p:spPr>
          <a:xfrm flipH="1" rot="10800000">
            <a:off x="0" y="4332550"/>
            <a:ext cx="446700" cy="663900"/>
          </a:xfrm>
          <a:prstGeom prst="straightConnector1">
            <a:avLst/>
          </a:prstGeom>
          <a:noFill/>
          <a:ln cap="flat" cmpd="sng" w="9525">
            <a:solidFill>
              <a:schemeClr val="dk1"/>
            </a:solidFill>
            <a:prstDash val="solid"/>
            <a:round/>
            <a:headEnd len="med" w="med" type="none"/>
            <a:tailEnd len="med" w="med" type="none"/>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56" name="Google Shape;1156;p23"/>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1157" name="Google Shape;1157;p23"/>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1183" name="Shape 1183"/>
        <p:cNvGrpSpPr/>
        <p:nvPr/>
      </p:nvGrpSpPr>
      <p:grpSpPr>
        <a:xfrm>
          <a:off x="0" y="0"/>
          <a:ext cx="0" cy="0"/>
          <a:chOff x="0" y="0"/>
          <a:chExt cx="0" cy="0"/>
        </a:xfrm>
      </p:grpSpPr>
      <p:sp>
        <p:nvSpPr>
          <p:cNvPr id="1184" name="Google Shape;1184;p24"/>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cxnSp>
        <p:nvCxnSpPr>
          <p:cNvPr id="1185" name="Google Shape;1185;p24"/>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cxnSp>
        <p:nvCxnSpPr>
          <p:cNvPr id="1186" name="Google Shape;1186;p24"/>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99" name="Google Shape;1199;p24"/>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00" name="Google Shape;1200;p24"/>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226" name="Shape 1226"/>
        <p:cNvGrpSpPr/>
        <p:nvPr/>
      </p:nvGrpSpPr>
      <p:grpSpPr>
        <a:xfrm>
          <a:off x="0" y="0"/>
          <a:ext cx="0" cy="0"/>
          <a:chOff x="0" y="0"/>
          <a:chExt cx="0" cy="0"/>
        </a:xfrm>
      </p:grpSpPr>
      <p:sp>
        <p:nvSpPr>
          <p:cNvPr id="1227" name="Google Shape;1227;p25"/>
          <p:cNvSpPr txBox="1"/>
          <p:nvPr>
            <p:ph type="title"/>
          </p:nvPr>
        </p:nvSpPr>
        <p:spPr>
          <a:xfrm>
            <a:off x="896100" y="1984450"/>
            <a:ext cx="3457200" cy="12921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cxnSp>
        <p:nvCxnSpPr>
          <p:cNvPr id="1228" name="Google Shape;1228;p25"/>
          <p:cNvCxnSpPr/>
          <p:nvPr/>
        </p:nvCxnSpPr>
        <p:spPr>
          <a:xfrm>
            <a:off x="1645925" y="5231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25"/>
          <p:cNvCxnSpPr/>
          <p:nvPr/>
        </p:nvCxnSpPr>
        <p:spPr>
          <a:xfrm flipH="1" rot="10800000">
            <a:off x="803050" y="529675"/>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230" name="Google Shape;1230;p25"/>
          <p:cNvCxnSpPr/>
          <p:nvPr/>
        </p:nvCxnSpPr>
        <p:spPr>
          <a:xfrm>
            <a:off x="0" y="6520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3" name="Google Shape;1243;p25"/>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5"/>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5"/>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5"/>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5"/>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5"/>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61" name="Google Shape;1261;p25"/>
          <p:cNvCxnSpPr/>
          <p:nvPr/>
        </p:nvCxnSpPr>
        <p:spPr>
          <a:xfrm>
            <a:off x="791400" y="42124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62" name="Google Shape;1262;p25"/>
          <p:cNvCxnSpPr/>
          <p:nvPr/>
        </p:nvCxnSpPr>
        <p:spPr>
          <a:xfrm flipH="1" rot="10800000">
            <a:off x="0" y="42204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1288" name="Shape 1288"/>
        <p:cNvGrpSpPr/>
        <p:nvPr/>
      </p:nvGrpSpPr>
      <p:grpSpPr>
        <a:xfrm>
          <a:off x="0" y="0"/>
          <a:ext cx="0" cy="0"/>
          <a:chOff x="0" y="0"/>
          <a:chExt cx="0" cy="0"/>
        </a:xfrm>
      </p:grpSpPr>
      <p:sp>
        <p:nvSpPr>
          <p:cNvPr id="1289" name="Google Shape;1289;p26"/>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cxnSp>
        <p:nvCxnSpPr>
          <p:cNvPr id="1290" name="Google Shape;1290;p26"/>
          <p:cNvCxnSpPr/>
          <p:nvPr/>
        </p:nvCxnSpPr>
        <p:spPr>
          <a:xfrm rot="10800000">
            <a:off x="8109000" y="501275"/>
            <a:ext cx="737700" cy="7377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26"/>
          <p:cNvCxnSpPr/>
          <p:nvPr/>
        </p:nvCxnSpPr>
        <p:spPr>
          <a:xfrm>
            <a:off x="582475" y="282188"/>
            <a:ext cx="1212900" cy="422700"/>
          </a:xfrm>
          <a:prstGeom prst="straightConnector1">
            <a:avLst/>
          </a:prstGeom>
          <a:noFill/>
          <a:ln cap="flat" cmpd="sng" w="9525">
            <a:solidFill>
              <a:schemeClr val="dk2"/>
            </a:solidFill>
            <a:prstDash val="solid"/>
            <a:round/>
            <a:headEnd len="med" w="med" type="none"/>
            <a:tailEnd len="med" w="med" type="none"/>
          </a:ln>
        </p:spPr>
      </p:cxnSp>
      <p:cxnSp>
        <p:nvCxnSpPr>
          <p:cNvPr id="1292" name="Google Shape;1292;p26"/>
          <p:cNvCxnSpPr/>
          <p:nvPr/>
        </p:nvCxnSpPr>
        <p:spPr>
          <a:xfrm flipH="1" rot="10800000">
            <a:off x="0" y="274188"/>
            <a:ext cx="582600" cy="654300"/>
          </a:xfrm>
          <a:prstGeom prst="straightConnector1">
            <a:avLst/>
          </a:prstGeom>
          <a:noFill/>
          <a:ln cap="flat" cmpd="sng" w="9525">
            <a:solidFill>
              <a:schemeClr val="dk2"/>
            </a:solidFill>
            <a:prstDash val="solid"/>
            <a:round/>
            <a:headEnd len="med" w="med" type="none"/>
            <a:tailEnd len="med" w="med" type="none"/>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09" name="Google Shape;1309;p26"/>
          <p:cNvCxnSpPr/>
          <p:nvPr/>
        </p:nvCxnSpPr>
        <p:spPr>
          <a:xfrm flipH="1">
            <a:off x="8151325" y="6875"/>
            <a:ext cx="1002600" cy="494400"/>
          </a:xfrm>
          <a:prstGeom prst="straightConnector1">
            <a:avLst/>
          </a:prstGeom>
          <a:noFill/>
          <a:ln cap="flat" cmpd="sng" w="9525">
            <a:solidFill>
              <a:schemeClr val="dk2"/>
            </a:solidFill>
            <a:prstDash val="solid"/>
            <a:round/>
            <a:headEnd len="med" w="med" type="none"/>
            <a:tailEnd len="med" w="med" type="none"/>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326"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cap="flat" cmpd="sng" w="9525">
            <a:solidFill>
              <a:srgbClr val="1A2E35"/>
            </a:solidFill>
            <a:prstDash val="solid"/>
            <a:round/>
            <a:headEnd len="med" w="med" type="none"/>
            <a:tailEnd len="med" w="med" type="none"/>
          </a:ln>
        </p:spPr>
      </p:cxnSp>
      <p:cxnSp>
        <p:nvCxnSpPr>
          <p:cNvPr id="1328" name="Google Shape;1328;p27"/>
          <p:cNvCxnSpPr/>
          <p:nvPr/>
        </p:nvCxnSpPr>
        <p:spPr>
          <a:xfrm flipH="1" rot="-5400000">
            <a:off x="7181408" y="2082400"/>
            <a:ext cx="1342200" cy="315300"/>
          </a:xfrm>
          <a:prstGeom prst="straightConnector1">
            <a:avLst/>
          </a:prstGeom>
          <a:noFill/>
          <a:ln cap="flat" cmpd="sng" w="9525">
            <a:solidFill>
              <a:srgbClr val="1A2E35"/>
            </a:solidFill>
            <a:prstDash val="solid"/>
            <a:round/>
            <a:headEnd len="med" w="med" type="none"/>
            <a:tailEnd len="med" w="med" type="none"/>
          </a:ln>
        </p:spPr>
      </p:cxnSp>
      <p:cxnSp>
        <p:nvCxnSpPr>
          <p:cNvPr id="1329" name="Google Shape;1329;p27"/>
          <p:cNvCxnSpPr/>
          <p:nvPr/>
        </p:nvCxnSpPr>
        <p:spPr>
          <a:xfrm rot="5400000">
            <a:off x="7232433" y="736375"/>
            <a:ext cx="1332000" cy="392100"/>
          </a:xfrm>
          <a:prstGeom prst="straightConnector1">
            <a:avLst/>
          </a:prstGeom>
          <a:noFill/>
          <a:ln cap="flat" cmpd="sng" w="9525">
            <a:solidFill>
              <a:srgbClr val="1A2E35"/>
            </a:solidFill>
            <a:prstDash val="solid"/>
            <a:round/>
            <a:headEnd len="med" w="med" type="none"/>
            <a:tailEnd len="med" w="med" type="none"/>
          </a:ln>
        </p:spPr>
      </p:cxnSp>
      <p:cxnSp>
        <p:nvCxnSpPr>
          <p:cNvPr id="1330" name="Google Shape;1330;p27"/>
          <p:cNvCxnSpPr/>
          <p:nvPr/>
        </p:nvCxnSpPr>
        <p:spPr>
          <a:xfrm rot="5400000">
            <a:off x="8168433" y="-66600"/>
            <a:ext cx="273900" cy="407100"/>
          </a:xfrm>
          <a:prstGeom prst="straightConnector1">
            <a:avLst/>
          </a:prstGeom>
          <a:noFill/>
          <a:ln cap="flat" cmpd="sng" w="9525">
            <a:solidFill>
              <a:srgbClr val="1A2E35"/>
            </a:solidFill>
            <a:prstDash val="solid"/>
            <a:round/>
            <a:headEnd len="med" w="med" type="none"/>
            <a:tailEnd len="med" w="med" type="none"/>
          </a:ln>
        </p:spPr>
      </p:cxnSp>
      <p:grpSp>
        <p:nvGrpSpPr>
          <p:cNvPr id="1331" name="Google Shape;1331;p27"/>
          <p:cNvGrpSpPr/>
          <p:nvPr/>
        </p:nvGrpSpPr>
        <p:grpSpPr>
          <a:xfrm flipH="1" rot="5400000">
            <a:off x="7407333" y="1284925"/>
            <a:ext cx="581800" cy="582350"/>
            <a:chOff x="8064275" y="887850"/>
            <a:chExt cx="581800" cy="582350"/>
          </a:xfrm>
        </p:grpSpPr>
        <p:sp>
          <p:nvSpPr>
            <p:cNvPr id="1332" name="Google Shape;1332;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8" name="Google Shape;1338;p27"/>
          <p:cNvGrpSpPr/>
          <p:nvPr/>
        </p:nvGrpSpPr>
        <p:grpSpPr>
          <a:xfrm flipH="1" rot="5400000">
            <a:off x="7869720" y="2754200"/>
            <a:ext cx="292025" cy="292575"/>
            <a:chOff x="7353050" y="316275"/>
            <a:chExt cx="292025" cy="292575"/>
          </a:xfrm>
        </p:grpSpPr>
        <p:sp>
          <p:nvSpPr>
            <p:cNvPr id="1339" name="Google Shape;1339;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27"/>
          <p:cNvGrpSpPr/>
          <p:nvPr/>
        </p:nvGrpSpPr>
        <p:grpSpPr>
          <a:xfrm flipH="1" rot="5400000">
            <a:off x="8012458" y="178175"/>
            <a:ext cx="175000" cy="175000"/>
            <a:chOff x="8792300" y="321275"/>
            <a:chExt cx="175000" cy="175000"/>
          </a:xfrm>
        </p:grpSpPr>
        <p:sp>
          <p:nvSpPr>
            <p:cNvPr id="1344" name="Google Shape;1344;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27"/>
          <p:cNvGrpSpPr/>
          <p:nvPr/>
        </p:nvGrpSpPr>
        <p:grpSpPr>
          <a:xfrm flipH="1" rot="5400000">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9" name="Google Shape;1359;p27"/>
          <p:cNvCxnSpPr/>
          <p:nvPr/>
        </p:nvCxnSpPr>
        <p:spPr>
          <a:xfrm flipH="1" rot="5400000">
            <a:off x="740850" y="2598325"/>
            <a:ext cx="1672500" cy="126000"/>
          </a:xfrm>
          <a:prstGeom prst="straightConnector1">
            <a:avLst/>
          </a:prstGeom>
          <a:noFill/>
          <a:ln cap="flat" cmpd="sng" w="9525">
            <a:solidFill>
              <a:srgbClr val="1A2E35"/>
            </a:solidFill>
            <a:prstDash val="solid"/>
            <a:round/>
            <a:headEnd len="med" w="med" type="none"/>
            <a:tailEnd len="med" w="med" type="none"/>
          </a:ln>
        </p:spPr>
      </p:cxnSp>
      <p:cxnSp>
        <p:nvCxnSpPr>
          <p:cNvPr id="1360" name="Google Shape;1360;p27"/>
          <p:cNvCxnSpPr/>
          <p:nvPr/>
        </p:nvCxnSpPr>
        <p:spPr>
          <a:xfrm rot="-5400000">
            <a:off x="847100" y="3554000"/>
            <a:ext cx="829500" cy="743400"/>
          </a:xfrm>
          <a:prstGeom prst="straightConnector1">
            <a:avLst/>
          </a:prstGeom>
          <a:noFill/>
          <a:ln cap="flat" cmpd="sng" w="9525">
            <a:solidFill>
              <a:srgbClr val="1A2E35"/>
            </a:solidFill>
            <a:prstDash val="solid"/>
            <a:round/>
            <a:headEnd len="med" w="med" type="none"/>
            <a:tailEnd len="med" w="med" type="none"/>
          </a:ln>
        </p:spPr>
      </p:cxnSp>
      <p:cxnSp>
        <p:nvCxnSpPr>
          <p:cNvPr id="1361" name="Google Shape;1361;p27"/>
          <p:cNvCxnSpPr/>
          <p:nvPr/>
        </p:nvCxnSpPr>
        <p:spPr>
          <a:xfrm flipH="1" rot="5400000">
            <a:off x="1105775" y="4151250"/>
            <a:ext cx="796500" cy="1188000"/>
          </a:xfrm>
          <a:prstGeom prst="straightConnector1">
            <a:avLst/>
          </a:prstGeom>
          <a:noFill/>
          <a:ln cap="flat" cmpd="sng" w="9525">
            <a:solidFill>
              <a:srgbClr val="1A2E35"/>
            </a:solidFill>
            <a:prstDash val="solid"/>
            <a:round/>
            <a:headEnd len="med" w="med" type="none"/>
            <a:tailEnd len="med" w="med" type="none"/>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9" name="Google Shape;1379;p27"/>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7"/>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7"/>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7"/>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7"/>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7"/>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397"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cap="flat" cmpd="sng" w="9525">
              <a:solidFill>
                <a:srgbClr val="595959"/>
              </a:solidFill>
              <a:prstDash val="solid"/>
              <a:round/>
              <a:headEnd len="med" w="med" type="none"/>
              <a:tailEnd len="med" w="med" type="none"/>
            </a:ln>
          </p:spPr>
        </p:cxnSp>
        <p:cxnSp>
          <p:nvCxnSpPr>
            <p:cNvPr id="1400" name="Google Shape;1400;p28"/>
            <p:cNvCxnSpPr/>
            <p:nvPr/>
          </p:nvCxnSpPr>
          <p:spPr>
            <a:xfrm>
              <a:off x="8666025" y="-1158"/>
              <a:ext cx="0" cy="1902000"/>
            </a:xfrm>
            <a:prstGeom prst="straightConnector1">
              <a:avLst/>
            </a:prstGeom>
            <a:noFill/>
            <a:ln cap="flat" cmpd="sng" w="9525">
              <a:solidFill>
                <a:srgbClr val="595959"/>
              </a:solidFill>
              <a:prstDash val="solid"/>
              <a:round/>
              <a:headEnd len="med" w="med" type="none"/>
              <a:tailEnd len="med" w="med" type="none"/>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418"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38" name="Google Shape;1438;p29"/>
            <p:cNvCxnSpPr/>
            <p:nvPr/>
          </p:nvCxnSpPr>
          <p:spPr>
            <a:xfrm>
              <a:off x="723725" y="613"/>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72" name="Google Shape;1472;p29"/>
            <p:cNvCxnSpPr/>
            <p:nvPr/>
          </p:nvCxnSpPr>
          <p:spPr>
            <a:xfrm>
              <a:off x="8407225" y="0"/>
              <a:ext cx="0" cy="2160900"/>
            </a:xfrm>
            <a:prstGeom prst="straightConnector1">
              <a:avLst/>
            </a:prstGeom>
            <a:noFill/>
            <a:ln cap="flat" cmpd="sng" w="9525">
              <a:solidFill>
                <a:srgbClr val="595959"/>
              </a:solidFill>
              <a:prstDash val="solid"/>
              <a:round/>
              <a:headEnd len="med" w="med" type="none"/>
              <a:tailEnd len="med" w="med" type="none"/>
            </a:ln>
          </p:spPr>
        </p:cxnSp>
        <p:cxnSp>
          <p:nvCxnSpPr>
            <p:cNvPr id="1473" name="Google Shape;1473;p29"/>
            <p:cNvCxnSpPr/>
            <p:nvPr/>
          </p:nvCxnSpPr>
          <p:spPr>
            <a:xfrm>
              <a:off x="718025" y="2985634"/>
              <a:ext cx="0" cy="2160900"/>
            </a:xfrm>
            <a:prstGeom prst="straightConnector1">
              <a:avLst/>
            </a:prstGeom>
            <a:noFill/>
            <a:ln cap="flat" cmpd="sng" w="9525">
              <a:solidFill>
                <a:srgbClr val="595959"/>
              </a:solidFill>
              <a:prstDash val="solid"/>
              <a:round/>
              <a:headEnd len="med" w="med" type="none"/>
              <a:tailEnd len="med" w="med" type="none"/>
            </a:ln>
          </p:spPr>
        </p:cxnSp>
        <p:sp>
          <p:nvSpPr>
            <p:cNvPr id="1474" name="Google Shape;1474;p29"/>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9"/>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9"/>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9"/>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478"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1481" name="Google Shape;1481;p30"/>
            <p:cNvCxnSpPr/>
            <p:nvPr/>
          </p:nvCxnSpPr>
          <p:spPr>
            <a:xfrm flipH="1" rot="10800000">
              <a:off x="1562083"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1482" name="Google Shape;1482;p30"/>
            <p:cNvCxnSpPr/>
            <p:nvPr/>
          </p:nvCxnSpPr>
          <p:spPr>
            <a:xfrm>
              <a:off x="259558"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1483" name="Google Shape;1483;p30"/>
            <p:cNvCxnSpPr/>
            <p:nvPr/>
          </p:nvCxnSpPr>
          <p:spPr>
            <a:xfrm>
              <a:off x="-6867"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12" name="Google Shape;1512;p30"/>
            <p:cNvCxnSpPr/>
            <p:nvPr/>
          </p:nvCxnSpPr>
          <p:spPr>
            <a:xfrm rot="10800000">
              <a:off x="5995050" y="226600"/>
              <a:ext cx="1504500" cy="224700"/>
            </a:xfrm>
            <a:prstGeom prst="straightConnector1">
              <a:avLst/>
            </a:prstGeom>
            <a:noFill/>
            <a:ln cap="flat" cmpd="sng" w="9525">
              <a:solidFill>
                <a:schemeClr val="dk2"/>
              </a:solidFill>
              <a:prstDash val="solid"/>
              <a:round/>
              <a:headEnd len="med" w="med" type="none"/>
              <a:tailEnd len="med" w="med" type="none"/>
            </a:ln>
          </p:spPr>
        </p:cxnSp>
        <p:cxnSp>
          <p:nvCxnSpPr>
            <p:cNvPr id="1513" name="Google Shape;1513;p30"/>
            <p:cNvCxnSpPr/>
            <p:nvPr/>
          </p:nvCxnSpPr>
          <p:spPr>
            <a:xfrm rot="10800000">
              <a:off x="7512925" y="45785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514" name="Google Shape;1514;p30"/>
            <p:cNvCxnSpPr/>
            <p:nvPr/>
          </p:nvCxnSpPr>
          <p:spPr>
            <a:xfrm flipH="1">
              <a:off x="8348975" y="-6625"/>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2" name="Google Shape;1532;p30"/>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0"/>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0"/>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0"/>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0"/>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0"/>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9" name="Shape 109"/>
        <p:cNvGrpSpPr/>
        <p:nvPr/>
      </p:nvGrpSpPr>
      <p:grpSpPr>
        <a:xfrm>
          <a:off x="0" y="0"/>
          <a:ext cx="0" cy="0"/>
          <a:chOff x="0" y="0"/>
          <a:chExt cx="0" cy="0"/>
        </a:xfrm>
      </p:grpSpPr>
      <p:sp>
        <p:nvSpPr>
          <p:cNvPr id="110" name="Google Shape;110;p4"/>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4"/>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 name="Google Shape;135;p4"/>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9" name="Google Shape;169;p4"/>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70" name="Google Shape;170;p4"/>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71" name="Google Shape;171;p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1546"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1"/>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0" name="Google Shape;1550;p31"/>
          <p:cNvSpPr txBox="1"/>
          <p:nvPr>
            <p:ph type="title"/>
          </p:nvPr>
        </p:nvSpPr>
        <p:spPr>
          <a:xfrm>
            <a:off x="2624328" y="1018528"/>
            <a:ext cx="3904500" cy="190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cap="flat" cmpd="sng" w="9525">
              <a:solidFill>
                <a:srgbClr val="595959"/>
              </a:solidFill>
              <a:prstDash val="solid"/>
              <a:round/>
              <a:headEnd len="med" w="med" type="none"/>
              <a:tailEnd len="med" w="med" type="none"/>
            </a:ln>
          </p:spPr>
        </p:cxnSp>
        <p:cxnSp>
          <p:nvCxnSpPr>
            <p:cNvPr id="1553" name="Google Shape;1553;p31"/>
            <p:cNvCxnSpPr/>
            <p:nvPr/>
          </p:nvCxnSpPr>
          <p:spPr>
            <a:xfrm flipH="1" rot="10800000">
              <a:off x="1562083" y="4492325"/>
              <a:ext cx="1342200" cy="315300"/>
            </a:xfrm>
            <a:prstGeom prst="straightConnector1">
              <a:avLst/>
            </a:prstGeom>
            <a:noFill/>
            <a:ln cap="flat" cmpd="sng" w="9525">
              <a:solidFill>
                <a:srgbClr val="595959"/>
              </a:solidFill>
              <a:prstDash val="solid"/>
              <a:round/>
              <a:headEnd len="med" w="med" type="none"/>
              <a:tailEnd len="med" w="med" type="none"/>
            </a:ln>
          </p:spPr>
        </p:cxnSp>
        <p:cxnSp>
          <p:nvCxnSpPr>
            <p:cNvPr id="1554" name="Google Shape;1554;p31"/>
            <p:cNvCxnSpPr/>
            <p:nvPr/>
          </p:nvCxnSpPr>
          <p:spPr>
            <a:xfrm>
              <a:off x="259558" y="4408000"/>
              <a:ext cx="1332000" cy="392100"/>
            </a:xfrm>
            <a:prstGeom prst="straightConnector1">
              <a:avLst/>
            </a:prstGeom>
            <a:noFill/>
            <a:ln cap="flat" cmpd="sng" w="9525">
              <a:solidFill>
                <a:srgbClr val="595959"/>
              </a:solidFill>
              <a:prstDash val="solid"/>
              <a:round/>
              <a:headEnd len="med" w="med" type="none"/>
              <a:tailEnd len="med" w="med" type="none"/>
            </a:ln>
          </p:spPr>
        </p:cxnSp>
        <p:cxnSp>
          <p:nvCxnSpPr>
            <p:cNvPr id="1555" name="Google Shape;1555;p31"/>
            <p:cNvCxnSpPr/>
            <p:nvPr/>
          </p:nvCxnSpPr>
          <p:spPr>
            <a:xfrm>
              <a:off x="-6867" y="3993550"/>
              <a:ext cx="273900" cy="407100"/>
            </a:xfrm>
            <a:prstGeom prst="straightConnector1">
              <a:avLst/>
            </a:prstGeom>
            <a:noFill/>
            <a:ln cap="flat" cmpd="sng" w="9525">
              <a:solidFill>
                <a:srgbClr val="595959"/>
              </a:solidFill>
              <a:prstDash val="solid"/>
              <a:round/>
              <a:headEnd len="med" w="med" type="none"/>
              <a:tailEnd len="med" w="med" type="none"/>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84" name="Google Shape;1584;p31"/>
            <p:cNvCxnSpPr/>
            <p:nvPr/>
          </p:nvCxnSpPr>
          <p:spPr>
            <a:xfrm rot="10800000">
              <a:off x="5995050" y="226600"/>
              <a:ext cx="1504500" cy="224700"/>
            </a:xfrm>
            <a:prstGeom prst="straightConnector1">
              <a:avLst/>
            </a:prstGeom>
            <a:noFill/>
            <a:ln cap="flat" cmpd="sng" w="9525">
              <a:solidFill>
                <a:srgbClr val="595959"/>
              </a:solidFill>
              <a:prstDash val="solid"/>
              <a:round/>
              <a:headEnd len="med" w="med" type="none"/>
              <a:tailEnd len="med" w="med" type="none"/>
            </a:ln>
          </p:spPr>
        </p:cxnSp>
        <p:cxnSp>
          <p:nvCxnSpPr>
            <p:cNvPr id="1585" name="Google Shape;1585;p31"/>
            <p:cNvCxnSpPr/>
            <p:nvPr/>
          </p:nvCxnSpPr>
          <p:spPr>
            <a:xfrm rot="10800000">
              <a:off x="7512925" y="457850"/>
              <a:ext cx="829500" cy="743400"/>
            </a:xfrm>
            <a:prstGeom prst="straightConnector1">
              <a:avLst/>
            </a:prstGeom>
            <a:noFill/>
            <a:ln cap="flat" cmpd="sng" w="9525">
              <a:solidFill>
                <a:srgbClr val="595959"/>
              </a:solidFill>
              <a:prstDash val="solid"/>
              <a:round/>
              <a:headEnd len="med" w="med" type="none"/>
              <a:tailEnd len="med" w="med" type="none"/>
            </a:ln>
          </p:spPr>
        </p:cxnSp>
        <p:cxnSp>
          <p:nvCxnSpPr>
            <p:cNvPr id="1586" name="Google Shape;1586;p31"/>
            <p:cNvCxnSpPr/>
            <p:nvPr/>
          </p:nvCxnSpPr>
          <p:spPr>
            <a:xfrm flipH="1">
              <a:off x="8348975" y="-6625"/>
              <a:ext cx="796500" cy="1188000"/>
            </a:xfrm>
            <a:prstGeom prst="straightConnector1">
              <a:avLst/>
            </a:prstGeom>
            <a:noFill/>
            <a:ln cap="flat" cmpd="sng" w="9525">
              <a:solidFill>
                <a:srgbClr val="595959"/>
              </a:solidFill>
              <a:prstDash val="solid"/>
              <a:round/>
              <a:headEnd len="med" w="med" type="none"/>
              <a:tailEnd len="med" w="med" type="none"/>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4" name="Google Shape;1604;p31"/>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1"/>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1"/>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1"/>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1"/>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1"/>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18" name="Google Shape;1618;p31"/>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619" name="Shape 1619"/>
        <p:cNvGrpSpPr/>
        <p:nvPr/>
      </p:nvGrpSpPr>
      <p:grpSpPr>
        <a:xfrm>
          <a:off x="0" y="0"/>
          <a:ext cx="0" cy="0"/>
          <a:chOff x="0" y="0"/>
          <a:chExt cx="0" cy="0"/>
        </a:xfrm>
      </p:grpSpPr>
      <p:sp>
        <p:nvSpPr>
          <p:cNvPr id="1620" name="Google Shape;1620;p32"/>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1" name="Google Shape;1621;p32"/>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2" name="Google Shape;1622;p32"/>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42" name="Google Shape;1642;p32"/>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76" name="Google Shape;1676;p32"/>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677" name="Google Shape;1677;p32"/>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678" name="Google Shape;1678;p32"/>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2"/>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2"/>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2"/>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5" name="Shape 175"/>
        <p:cNvGrpSpPr/>
        <p:nvPr/>
      </p:nvGrpSpPr>
      <p:grpSpPr>
        <a:xfrm>
          <a:off x="0" y="0"/>
          <a:ext cx="0" cy="0"/>
          <a:chOff x="0" y="0"/>
          <a:chExt cx="0" cy="0"/>
        </a:xfrm>
      </p:grpSpPr>
      <p:sp>
        <p:nvSpPr>
          <p:cNvPr id="176" name="Google Shape;176;p5"/>
          <p:cNvSpPr txBox="1"/>
          <p:nvPr>
            <p:ph type="title"/>
          </p:nvPr>
        </p:nvSpPr>
        <p:spPr>
          <a:xfrm>
            <a:off x="1807671" y="338325"/>
            <a:ext cx="5528700" cy="61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77" name="Google Shape;177;p5"/>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8" name="Google Shape;178;p5"/>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9" name="Google Shape;179;p5"/>
          <p:cNvSpPr txBox="1"/>
          <p:nvPr>
            <p:ph idx="3" type="subTitle"/>
          </p:nvPr>
        </p:nvSpPr>
        <p:spPr>
          <a:xfrm>
            <a:off x="4956048" y="2221992"/>
            <a:ext cx="2084700" cy="283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0" name="Google Shape;180;p5"/>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1" name="Google Shape;181;p5"/>
          <p:cNvSpPr txBox="1"/>
          <p:nvPr>
            <p:ph hasCustomPrompt="1" idx="5" type="title"/>
          </p:nvPr>
        </p:nvSpPr>
        <p:spPr>
          <a:xfrm>
            <a:off x="2779776"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2" name="Google Shape;182;p5"/>
          <p:cNvSpPr txBox="1"/>
          <p:nvPr>
            <p:ph hasCustomPrompt="1" idx="6" type="title"/>
          </p:nvPr>
        </p:nvSpPr>
        <p:spPr>
          <a:xfrm>
            <a:off x="5641848"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2" name="Google Shape;202;p5"/>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6" name="Google Shape;236;p5"/>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37" name="Google Shape;237;p5"/>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38" name="Google Shape;238;p5"/>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2" name="Shape 242"/>
        <p:cNvGrpSpPr/>
        <p:nvPr/>
      </p:nvGrpSpPr>
      <p:grpSpPr>
        <a:xfrm>
          <a:off x="0" y="0"/>
          <a:ext cx="0" cy="0"/>
          <a:chOff x="0" y="0"/>
          <a:chExt cx="0" cy="0"/>
        </a:xfrm>
      </p:grpSpPr>
      <p:sp>
        <p:nvSpPr>
          <p:cNvPr id="243" name="Google Shape;243;p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3" name="Google Shape;263;p6"/>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7" name="Google Shape;297;p6"/>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98" name="Google Shape;298;p6"/>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99" name="Google Shape;299;p6"/>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3" name="Shape 303"/>
        <p:cNvGrpSpPr/>
        <p:nvPr/>
      </p:nvGrpSpPr>
      <p:grpSpPr>
        <a:xfrm>
          <a:off x="0" y="0"/>
          <a:ext cx="0" cy="0"/>
          <a:chOff x="0" y="0"/>
          <a:chExt cx="0" cy="0"/>
        </a:xfrm>
      </p:grpSpPr>
      <p:sp>
        <p:nvSpPr>
          <p:cNvPr id="304" name="Google Shape;304;p7"/>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p:txBody>
      </p:sp>
      <p:sp>
        <p:nvSpPr>
          <p:cNvPr id="305" name="Google Shape;305;p7"/>
          <p:cNvSpPr txBox="1"/>
          <p:nvPr>
            <p:ph type="title"/>
          </p:nvPr>
        </p:nvSpPr>
        <p:spPr>
          <a:xfrm>
            <a:off x="804672" y="3319272"/>
            <a:ext cx="3291900" cy="4023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06" name="Google Shape;306;p7"/>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307" name="Google Shape;307;p7"/>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308" name="Google Shape;308;p7"/>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7"/>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9" name="Google Shape;339;p7"/>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340" name="Google Shape;340;p7"/>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6"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8"/>
          <p:cNvSpPr txBox="1"/>
          <p:nvPr>
            <p:ph type="title"/>
          </p:nvPr>
        </p:nvSpPr>
        <p:spPr>
          <a:xfrm>
            <a:off x="2624328" y="1620753"/>
            <a:ext cx="3904500" cy="190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373" name="Google Shape;373;p8"/>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374" name="Google Shape;374;p8"/>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375" name="Google Shape;375;p8"/>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04" name="Google Shape;404;p8"/>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405" name="Google Shape;405;p8"/>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06" name="Google Shape;406;p8"/>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8"/>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8" name="Shape 438"/>
        <p:cNvGrpSpPr/>
        <p:nvPr/>
      </p:nvGrpSpPr>
      <p:grpSpPr>
        <a:xfrm>
          <a:off x="0" y="0"/>
          <a:ext cx="0" cy="0"/>
          <a:chOff x="0" y="0"/>
          <a:chExt cx="0" cy="0"/>
        </a:xfrm>
      </p:grpSpPr>
      <p:sp>
        <p:nvSpPr>
          <p:cNvPr id="439" name="Google Shape;439;p9"/>
          <p:cNvSpPr txBox="1"/>
          <p:nvPr>
            <p:ph type="title"/>
          </p:nvPr>
        </p:nvSpPr>
        <p:spPr>
          <a:xfrm>
            <a:off x="896112" y="2039112"/>
            <a:ext cx="3566100" cy="1362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0" name="Google Shape;440;p9"/>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indent="-317500" lvl="1" marL="914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indent="-317500" lvl="2" marL="1371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indent="-317500" lvl="3" marL="1828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indent="-317500" lvl="4" marL="22860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indent="-317500" lvl="5" marL="2743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indent="-317500" lvl="6" marL="3200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indent="-317500" lvl="7" marL="3657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indent="-317500" lvl="8" marL="4114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p:txBody>
      </p:sp>
      <p:cxnSp>
        <p:nvCxnSpPr>
          <p:cNvPr id="441" name="Google Shape;441;p9"/>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442" name="Google Shape;442;p9"/>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43" name="Google Shape;443;p9"/>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9"/>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74" name="Google Shape;474;p9"/>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475" name="Google Shape;475;p9"/>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1" name="Shape 501"/>
        <p:cNvGrpSpPr/>
        <p:nvPr/>
      </p:nvGrpSpPr>
      <p:grpSpPr>
        <a:xfrm>
          <a:off x="0" y="0"/>
          <a:ext cx="0" cy="0"/>
          <a:chOff x="0" y="0"/>
          <a:chExt cx="0" cy="0"/>
        </a:xfrm>
      </p:grpSpPr>
      <p:sp>
        <p:nvSpPr>
          <p:cNvPr id="502" name="Google Shape;502;p10"/>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p:txBody>
      </p:sp>
      <p:sp>
        <p:nvSpPr>
          <p:cNvPr id="503" name="Google Shape;503;p10"/>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504" name="Google Shape;504;p10"/>
          <p:cNvCxnSpPr/>
          <p:nvPr/>
        </p:nvCxnSpPr>
        <p:spPr>
          <a:xfrm>
            <a:off x="590450" y="4340600"/>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505" name="Google Shape;505;p10"/>
          <p:cNvCxnSpPr/>
          <p:nvPr/>
        </p:nvCxnSpPr>
        <p:spPr>
          <a:xfrm flipH="1" rot="10800000">
            <a:off x="7975" y="4332600"/>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18" name="Google Shape;518;p10"/>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519" name="Google Shape;519;p10"/>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grpSp>
        <p:nvGrpSpPr>
          <p:cNvPr id="1686" name="Google Shape;1686;p33"/>
          <p:cNvGrpSpPr/>
          <p:nvPr/>
        </p:nvGrpSpPr>
        <p:grpSpPr>
          <a:xfrm>
            <a:off x="303210" y="959719"/>
            <a:ext cx="5343540" cy="4183680"/>
            <a:chOff x="469775" y="238125"/>
            <a:chExt cx="6679425" cy="5229600"/>
          </a:xfrm>
        </p:grpSpPr>
        <p:sp>
          <p:nvSpPr>
            <p:cNvPr id="1687" name="Google Shape;1687;p33"/>
            <p:cNvSpPr/>
            <p:nvPr/>
          </p:nvSpPr>
          <p:spPr>
            <a:xfrm>
              <a:off x="830950" y="238200"/>
              <a:ext cx="6001825" cy="5109175"/>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3"/>
            <p:cNvSpPr/>
            <p:nvPr/>
          </p:nvSpPr>
          <p:spPr>
            <a:xfrm>
              <a:off x="1009000" y="238125"/>
              <a:ext cx="5764775" cy="5102425"/>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3"/>
            <p:cNvSpPr/>
            <p:nvPr/>
          </p:nvSpPr>
          <p:spPr>
            <a:xfrm>
              <a:off x="6155150" y="3211050"/>
              <a:ext cx="888225" cy="2247525"/>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3"/>
            <p:cNvSpPr/>
            <p:nvPr/>
          </p:nvSpPr>
          <p:spPr>
            <a:xfrm>
              <a:off x="2992975" y="2455100"/>
              <a:ext cx="2658575" cy="3012625"/>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3"/>
            <p:cNvSpPr/>
            <p:nvPr/>
          </p:nvSpPr>
          <p:spPr>
            <a:xfrm>
              <a:off x="2992975" y="2709450"/>
              <a:ext cx="2434725" cy="275827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3"/>
            <p:cNvSpPr/>
            <p:nvPr/>
          </p:nvSpPr>
          <p:spPr>
            <a:xfrm>
              <a:off x="5418525" y="2464250"/>
              <a:ext cx="224875" cy="2994325"/>
            </a:xfrm>
            <a:custGeom>
              <a:rect b="b" l="l" r="r" t="t"/>
              <a:pathLst>
                <a:path extrusionOk="0" h="119773" w="8995">
                  <a:moveTo>
                    <a:pt x="8995" y="1"/>
                  </a:moveTo>
                  <a:lnTo>
                    <a:pt x="1" y="10134"/>
                  </a:lnTo>
                  <a:lnTo>
                    <a:pt x="1" y="119772"/>
                  </a:lnTo>
                  <a:lnTo>
                    <a:pt x="8995" y="119772"/>
                  </a:lnTo>
                  <a:lnTo>
                    <a:pt x="89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3"/>
            <p:cNvSpPr/>
            <p:nvPr/>
          </p:nvSpPr>
          <p:spPr>
            <a:xfrm>
              <a:off x="5533500" y="4907100"/>
              <a:ext cx="109900" cy="551475"/>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3"/>
            <p:cNvSpPr/>
            <p:nvPr/>
          </p:nvSpPr>
          <p:spPr>
            <a:xfrm>
              <a:off x="5525350" y="4898950"/>
              <a:ext cx="126200" cy="56877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3"/>
            <p:cNvSpPr/>
            <p:nvPr/>
          </p:nvSpPr>
          <p:spPr>
            <a:xfrm>
              <a:off x="5643375" y="4524550"/>
              <a:ext cx="474150" cy="934025"/>
            </a:xfrm>
            <a:custGeom>
              <a:rect b="b" l="l" r="r" t="t"/>
              <a:pathLst>
                <a:path extrusionOk="0" h="37361" w="18966">
                  <a:moveTo>
                    <a:pt x="18965" y="0"/>
                  </a:moveTo>
                  <a:lnTo>
                    <a:pt x="1" y="15303"/>
                  </a:lnTo>
                  <a:lnTo>
                    <a:pt x="1" y="37360"/>
                  </a:lnTo>
                  <a:lnTo>
                    <a:pt x="18965" y="37360"/>
                  </a:lnTo>
                  <a:lnTo>
                    <a:pt x="189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3"/>
            <p:cNvSpPr/>
            <p:nvPr/>
          </p:nvSpPr>
          <p:spPr>
            <a:xfrm>
              <a:off x="5634225" y="4516325"/>
              <a:ext cx="491450" cy="95140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3"/>
            <p:cNvSpPr/>
            <p:nvPr/>
          </p:nvSpPr>
          <p:spPr>
            <a:xfrm>
              <a:off x="1820900" y="4907100"/>
              <a:ext cx="109900" cy="551475"/>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3"/>
            <p:cNvSpPr/>
            <p:nvPr/>
          </p:nvSpPr>
          <p:spPr>
            <a:xfrm>
              <a:off x="1812775" y="4898950"/>
              <a:ext cx="126175" cy="56877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3"/>
            <p:cNvSpPr/>
            <p:nvPr/>
          </p:nvSpPr>
          <p:spPr>
            <a:xfrm>
              <a:off x="1930800" y="4524550"/>
              <a:ext cx="474125" cy="934025"/>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3"/>
            <p:cNvSpPr/>
            <p:nvPr/>
          </p:nvSpPr>
          <p:spPr>
            <a:xfrm>
              <a:off x="1921625" y="4516325"/>
              <a:ext cx="491450" cy="95140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3"/>
            <p:cNvSpPr/>
            <p:nvPr/>
          </p:nvSpPr>
          <p:spPr>
            <a:xfrm>
              <a:off x="1398675" y="4437050"/>
              <a:ext cx="5067825" cy="56775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3"/>
            <p:cNvSpPr/>
            <p:nvPr/>
          </p:nvSpPr>
          <p:spPr>
            <a:xfrm>
              <a:off x="1390525" y="4428500"/>
              <a:ext cx="5084125" cy="58445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3"/>
            <p:cNvSpPr/>
            <p:nvPr/>
          </p:nvSpPr>
          <p:spPr>
            <a:xfrm>
              <a:off x="1400700" y="4437050"/>
              <a:ext cx="5065800" cy="531125"/>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3"/>
            <p:cNvSpPr/>
            <p:nvPr/>
          </p:nvSpPr>
          <p:spPr>
            <a:xfrm>
              <a:off x="1391550" y="4427900"/>
              <a:ext cx="5084100" cy="54942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3"/>
            <p:cNvSpPr/>
            <p:nvPr/>
          </p:nvSpPr>
          <p:spPr>
            <a:xfrm>
              <a:off x="5056325" y="4664950"/>
              <a:ext cx="755975" cy="213700"/>
            </a:xfrm>
            <a:custGeom>
              <a:rect b="b" l="l" r="r" t="t"/>
              <a:pathLst>
                <a:path extrusionOk="0" h="8548" w="30239">
                  <a:moveTo>
                    <a:pt x="10704" y="1"/>
                  </a:moveTo>
                  <a:lnTo>
                    <a:pt x="0" y="8547"/>
                  </a:lnTo>
                  <a:lnTo>
                    <a:pt x="18558" y="8547"/>
                  </a:lnTo>
                  <a:lnTo>
                    <a:pt x="30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3"/>
            <p:cNvSpPr/>
            <p:nvPr/>
          </p:nvSpPr>
          <p:spPr>
            <a:xfrm>
              <a:off x="5047175" y="4656825"/>
              <a:ext cx="774275" cy="23097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3"/>
            <p:cNvSpPr/>
            <p:nvPr/>
          </p:nvSpPr>
          <p:spPr>
            <a:xfrm>
              <a:off x="5774625" y="4437050"/>
              <a:ext cx="691875" cy="567750"/>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3"/>
            <p:cNvSpPr/>
            <p:nvPr/>
          </p:nvSpPr>
          <p:spPr>
            <a:xfrm>
              <a:off x="5766475" y="4428250"/>
              <a:ext cx="708175" cy="58477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3"/>
            <p:cNvSpPr/>
            <p:nvPr/>
          </p:nvSpPr>
          <p:spPr>
            <a:xfrm>
              <a:off x="5189600" y="4452300"/>
              <a:ext cx="914700" cy="283675"/>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3"/>
            <p:cNvSpPr/>
            <p:nvPr/>
          </p:nvSpPr>
          <p:spPr>
            <a:xfrm>
              <a:off x="5292375" y="4676900"/>
              <a:ext cx="262500" cy="17630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3"/>
            <p:cNvSpPr/>
            <p:nvPr/>
          </p:nvSpPr>
          <p:spPr>
            <a:xfrm>
              <a:off x="5442950" y="4707275"/>
              <a:ext cx="72250" cy="11947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3"/>
            <p:cNvSpPr/>
            <p:nvPr/>
          </p:nvSpPr>
          <p:spPr>
            <a:xfrm>
              <a:off x="3283975" y="4592725"/>
              <a:ext cx="2022650" cy="31642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3"/>
            <p:cNvSpPr/>
            <p:nvPr/>
          </p:nvSpPr>
          <p:spPr>
            <a:xfrm>
              <a:off x="3274800" y="4584575"/>
              <a:ext cx="2041000" cy="332725"/>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3"/>
            <p:cNvSpPr/>
            <p:nvPr/>
          </p:nvSpPr>
          <p:spPr>
            <a:xfrm>
              <a:off x="4902700" y="4584475"/>
              <a:ext cx="413100" cy="352825"/>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3"/>
            <p:cNvSpPr/>
            <p:nvPr/>
          </p:nvSpPr>
          <p:spPr>
            <a:xfrm>
              <a:off x="3283975" y="4909125"/>
              <a:ext cx="1626875" cy="19375"/>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3"/>
            <p:cNvSpPr/>
            <p:nvPr/>
          </p:nvSpPr>
          <p:spPr>
            <a:xfrm>
              <a:off x="3274800" y="4899975"/>
              <a:ext cx="1645225" cy="3767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3"/>
            <p:cNvSpPr/>
            <p:nvPr/>
          </p:nvSpPr>
          <p:spPr>
            <a:xfrm>
              <a:off x="3753000" y="4763650"/>
              <a:ext cx="178075" cy="6005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3"/>
            <p:cNvSpPr/>
            <p:nvPr/>
          </p:nvSpPr>
          <p:spPr>
            <a:xfrm>
              <a:off x="38608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3"/>
            <p:cNvSpPr/>
            <p:nvPr/>
          </p:nvSpPr>
          <p:spPr>
            <a:xfrm>
              <a:off x="36451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3"/>
            <p:cNvSpPr/>
            <p:nvPr/>
          </p:nvSpPr>
          <p:spPr>
            <a:xfrm>
              <a:off x="3698050" y="4721925"/>
              <a:ext cx="178075" cy="5905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3"/>
            <p:cNvSpPr/>
            <p:nvPr/>
          </p:nvSpPr>
          <p:spPr>
            <a:xfrm>
              <a:off x="38578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3"/>
            <p:cNvSpPr/>
            <p:nvPr/>
          </p:nvSpPr>
          <p:spPr>
            <a:xfrm>
              <a:off x="3749950" y="4679200"/>
              <a:ext cx="178075" cy="6005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3"/>
            <p:cNvSpPr/>
            <p:nvPr/>
          </p:nvSpPr>
          <p:spPr>
            <a:xfrm>
              <a:off x="39676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3"/>
            <p:cNvSpPr/>
            <p:nvPr/>
          </p:nvSpPr>
          <p:spPr>
            <a:xfrm>
              <a:off x="45048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3"/>
            <p:cNvSpPr/>
            <p:nvPr/>
          </p:nvSpPr>
          <p:spPr>
            <a:xfrm>
              <a:off x="3964625"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3"/>
            <p:cNvSpPr/>
            <p:nvPr/>
          </p:nvSpPr>
          <p:spPr>
            <a:xfrm>
              <a:off x="4075525"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3"/>
            <p:cNvSpPr/>
            <p:nvPr/>
          </p:nvSpPr>
          <p:spPr>
            <a:xfrm>
              <a:off x="4719550" y="4763650"/>
              <a:ext cx="178075" cy="6005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3"/>
            <p:cNvSpPr/>
            <p:nvPr/>
          </p:nvSpPr>
          <p:spPr>
            <a:xfrm>
              <a:off x="4772450" y="4721925"/>
              <a:ext cx="178075" cy="5905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3"/>
            <p:cNvSpPr/>
            <p:nvPr/>
          </p:nvSpPr>
          <p:spPr>
            <a:xfrm>
              <a:off x="4612725" y="4763650"/>
              <a:ext cx="178075" cy="6005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3"/>
            <p:cNvSpPr/>
            <p:nvPr/>
          </p:nvSpPr>
          <p:spPr>
            <a:xfrm>
              <a:off x="43980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3"/>
            <p:cNvSpPr/>
            <p:nvPr/>
          </p:nvSpPr>
          <p:spPr>
            <a:xfrm>
              <a:off x="41823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3"/>
            <p:cNvSpPr/>
            <p:nvPr/>
          </p:nvSpPr>
          <p:spPr>
            <a:xfrm>
              <a:off x="4290200" y="4763650"/>
              <a:ext cx="178075" cy="6005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3"/>
            <p:cNvSpPr/>
            <p:nvPr/>
          </p:nvSpPr>
          <p:spPr>
            <a:xfrm>
              <a:off x="43950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3"/>
            <p:cNvSpPr/>
            <p:nvPr/>
          </p:nvSpPr>
          <p:spPr>
            <a:xfrm>
              <a:off x="45577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3"/>
            <p:cNvSpPr/>
            <p:nvPr/>
          </p:nvSpPr>
          <p:spPr>
            <a:xfrm>
              <a:off x="4342100" y="4721925"/>
              <a:ext cx="178075" cy="5905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3"/>
            <p:cNvSpPr/>
            <p:nvPr/>
          </p:nvSpPr>
          <p:spPr>
            <a:xfrm>
              <a:off x="4127400" y="4721925"/>
              <a:ext cx="178075" cy="5905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3"/>
            <p:cNvSpPr/>
            <p:nvPr/>
          </p:nvSpPr>
          <p:spPr>
            <a:xfrm>
              <a:off x="4449925" y="4721925"/>
              <a:ext cx="178075" cy="5905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3"/>
            <p:cNvSpPr/>
            <p:nvPr/>
          </p:nvSpPr>
          <p:spPr>
            <a:xfrm>
              <a:off x="4072475" y="4679200"/>
              <a:ext cx="178075" cy="6005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3"/>
            <p:cNvSpPr/>
            <p:nvPr/>
          </p:nvSpPr>
          <p:spPr>
            <a:xfrm>
              <a:off x="3804900" y="4721925"/>
              <a:ext cx="178050" cy="5905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3"/>
            <p:cNvSpPr/>
            <p:nvPr/>
          </p:nvSpPr>
          <p:spPr>
            <a:xfrm>
              <a:off x="40205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3"/>
            <p:cNvSpPr/>
            <p:nvPr/>
          </p:nvSpPr>
          <p:spPr>
            <a:xfrm>
              <a:off x="3912725" y="4721925"/>
              <a:ext cx="178075" cy="5905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3"/>
            <p:cNvSpPr/>
            <p:nvPr/>
          </p:nvSpPr>
          <p:spPr>
            <a:xfrm>
              <a:off x="4235250"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3"/>
            <p:cNvSpPr/>
            <p:nvPr/>
          </p:nvSpPr>
          <p:spPr>
            <a:xfrm>
              <a:off x="4287150"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3"/>
            <p:cNvSpPr/>
            <p:nvPr/>
          </p:nvSpPr>
          <p:spPr>
            <a:xfrm>
              <a:off x="4824350" y="4679200"/>
              <a:ext cx="178075" cy="6005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3"/>
            <p:cNvSpPr/>
            <p:nvPr/>
          </p:nvSpPr>
          <p:spPr>
            <a:xfrm>
              <a:off x="41803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3"/>
            <p:cNvSpPr/>
            <p:nvPr/>
          </p:nvSpPr>
          <p:spPr>
            <a:xfrm>
              <a:off x="4609675" y="4679200"/>
              <a:ext cx="178075" cy="6005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3"/>
            <p:cNvSpPr/>
            <p:nvPr/>
          </p:nvSpPr>
          <p:spPr>
            <a:xfrm>
              <a:off x="47175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3"/>
            <p:cNvSpPr/>
            <p:nvPr/>
          </p:nvSpPr>
          <p:spPr>
            <a:xfrm>
              <a:off x="4664625" y="4721925"/>
              <a:ext cx="178075" cy="5905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3"/>
            <p:cNvSpPr/>
            <p:nvPr/>
          </p:nvSpPr>
          <p:spPr>
            <a:xfrm>
              <a:off x="4501825" y="4679200"/>
              <a:ext cx="178075" cy="6005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3"/>
            <p:cNvSpPr/>
            <p:nvPr/>
          </p:nvSpPr>
          <p:spPr>
            <a:xfrm>
              <a:off x="4238300" y="4806375"/>
              <a:ext cx="178075" cy="5902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3"/>
            <p:cNvSpPr/>
            <p:nvPr/>
          </p:nvSpPr>
          <p:spPr>
            <a:xfrm>
              <a:off x="43451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3"/>
            <p:cNvSpPr/>
            <p:nvPr/>
          </p:nvSpPr>
          <p:spPr>
            <a:xfrm>
              <a:off x="41304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3"/>
            <p:cNvSpPr/>
            <p:nvPr/>
          </p:nvSpPr>
          <p:spPr>
            <a:xfrm>
              <a:off x="4453000" y="4806375"/>
              <a:ext cx="178075" cy="5902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3"/>
            <p:cNvSpPr/>
            <p:nvPr/>
          </p:nvSpPr>
          <p:spPr>
            <a:xfrm>
              <a:off x="40226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3"/>
            <p:cNvSpPr/>
            <p:nvPr/>
          </p:nvSpPr>
          <p:spPr>
            <a:xfrm>
              <a:off x="3915800" y="4806375"/>
              <a:ext cx="178050" cy="5902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3"/>
            <p:cNvSpPr/>
            <p:nvPr/>
          </p:nvSpPr>
          <p:spPr>
            <a:xfrm>
              <a:off x="45598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3"/>
            <p:cNvSpPr/>
            <p:nvPr/>
          </p:nvSpPr>
          <p:spPr>
            <a:xfrm>
              <a:off x="3700100" y="4806375"/>
              <a:ext cx="179075" cy="5902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3"/>
            <p:cNvSpPr/>
            <p:nvPr/>
          </p:nvSpPr>
          <p:spPr>
            <a:xfrm>
              <a:off x="38079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3"/>
            <p:cNvSpPr/>
            <p:nvPr/>
          </p:nvSpPr>
          <p:spPr>
            <a:xfrm>
              <a:off x="4879300" y="4721925"/>
              <a:ext cx="179075" cy="5905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3"/>
            <p:cNvSpPr/>
            <p:nvPr/>
          </p:nvSpPr>
          <p:spPr>
            <a:xfrm>
              <a:off x="4984075" y="4637475"/>
              <a:ext cx="178075" cy="5905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3"/>
            <p:cNvSpPr/>
            <p:nvPr/>
          </p:nvSpPr>
          <p:spPr>
            <a:xfrm>
              <a:off x="4932200" y="4679200"/>
              <a:ext cx="178075" cy="6005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3"/>
            <p:cNvSpPr/>
            <p:nvPr/>
          </p:nvSpPr>
          <p:spPr>
            <a:xfrm>
              <a:off x="3593275" y="4806375"/>
              <a:ext cx="178075" cy="5902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3"/>
            <p:cNvSpPr/>
            <p:nvPr/>
          </p:nvSpPr>
          <p:spPr>
            <a:xfrm>
              <a:off x="46676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3"/>
            <p:cNvSpPr/>
            <p:nvPr/>
          </p:nvSpPr>
          <p:spPr>
            <a:xfrm>
              <a:off x="4775525" y="4806375"/>
              <a:ext cx="178075" cy="5902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3"/>
            <p:cNvSpPr/>
            <p:nvPr/>
          </p:nvSpPr>
          <p:spPr>
            <a:xfrm>
              <a:off x="4827400" y="4763650"/>
              <a:ext cx="178075" cy="6005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3"/>
            <p:cNvSpPr/>
            <p:nvPr/>
          </p:nvSpPr>
          <p:spPr>
            <a:xfrm>
              <a:off x="3590200" y="4721925"/>
              <a:ext cx="178075" cy="5905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3"/>
            <p:cNvSpPr/>
            <p:nvPr/>
          </p:nvSpPr>
          <p:spPr>
            <a:xfrm>
              <a:off x="43400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3"/>
            <p:cNvSpPr/>
            <p:nvPr/>
          </p:nvSpPr>
          <p:spPr>
            <a:xfrm>
              <a:off x="4446875" y="4637475"/>
              <a:ext cx="178075" cy="5905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3"/>
            <p:cNvSpPr/>
            <p:nvPr/>
          </p:nvSpPr>
          <p:spPr>
            <a:xfrm>
              <a:off x="4232200" y="4637475"/>
              <a:ext cx="178075" cy="5905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3"/>
            <p:cNvSpPr/>
            <p:nvPr/>
          </p:nvSpPr>
          <p:spPr>
            <a:xfrm>
              <a:off x="45547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3"/>
            <p:cNvSpPr/>
            <p:nvPr/>
          </p:nvSpPr>
          <p:spPr>
            <a:xfrm>
              <a:off x="4769400" y="4637475"/>
              <a:ext cx="178075" cy="5905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3"/>
            <p:cNvSpPr/>
            <p:nvPr/>
          </p:nvSpPr>
          <p:spPr>
            <a:xfrm>
              <a:off x="46615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3"/>
            <p:cNvSpPr/>
            <p:nvPr/>
          </p:nvSpPr>
          <p:spPr>
            <a:xfrm>
              <a:off x="41243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3"/>
            <p:cNvSpPr/>
            <p:nvPr/>
          </p:nvSpPr>
          <p:spPr>
            <a:xfrm>
              <a:off x="3538325" y="4763650"/>
              <a:ext cx="178075" cy="6005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3"/>
            <p:cNvSpPr/>
            <p:nvPr/>
          </p:nvSpPr>
          <p:spPr>
            <a:xfrm>
              <a:off x="3642100" y="4679200"/>
              <a:ext cx="179100" cy="6005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3"/>
            <p:cNvSpPr/>
            <p:nvPr/>
          </p:nvSpPr>
          <p:spPr>
            <a:xfrm>
              <a:off x="48772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3"/>
            <p:cNvSpPr/>
            <p:nvPr/>
          </p:nvSpPr>
          <p:spPr>
            <a:xfrm>
              <a:off x="34854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3"/>
            <p:cNvSpPr/>
            <p:nvPr/>
          </p:nvSpPr>
          <p:spPr>
            <a:xfrm>
              <a:off x="3695000" y="4637475"/>
              <a:ext cx="178075" cy="5905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3"/>
            <p:cNvSpPr/>
            <p:nvPr/>
          </p:nvSpPr>
          <p:spPr>
            <a:xfrm>
              <a:off x="3909675" y="4637475"/>
              <a:ext cx="178075" cy="5905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3"/>
            <p:cNvSpPr/>
            <p:nvPr/>
          </p:nvSpPr>
          <p:spPr>
            <a:xfrm>
              <a:off x="3801825" y="4637475"/>
              <a:ext cx="179100" cy="5905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3"/>
            <p:cNvSpPr/>
            <p:nvPr/>
          </p:nvSpPr>
          <p:spPr>
            <a:xfrm>
              <a:off x="40175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3"/>
            <p:cNvSpPr/>
            <p:nvPr/>
          </p:nvSpPr>
          <p:spPr>
            <a:xfrm>
              <a:off x="4791800" y="4478775"/>
              <a:ext cx="657275" cy="73275"/>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3"/>
            <p:cNvSpPr/>
            <p:nvPr/>
          </p:nvSpPr>
          <p:spPr>
            <a:xfrm>
              <a:off x="4786700" y="4470625"/>
              <a:ext cx="667450" cy="8955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3"/>
            <p:cNvSpPr/>
            <p:nvPr/>
          </p:nvSpPr>
          <p:spPr>
            <a:xfrm>
              <a:off x="5097025" y="4128775"/>
              <a:ext cx="102775" cy="392750"/>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3"/>
            <p:cNvSpPr/>
            <p:nvPr/>
          </p:nvSpPr>
          <p:spPr>
            <a:xfrm>
              <a:off x="5088875" y="4119600"/>
              <a:ext cx="120075" cy="41005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3"/>
            <p:cNvSpPr/>
            <p:nvPr/>
          </p:nvSpPr>
          <p:spPr>
            <a:xfrm>
              <a:off x="5080750" y="4128775"/>
              <a:ext cx="135325" cy="284900"/>
            </a:xfrm>
            <a:custGeom>
              <a:rect b="b" l="l" r="r" t="t"/>
              <a:pathLst>
                <a:path extrusionOk="0" h="11396" w="5413">
                  <a:moveTo>
                    <a:pt x="0" y="0"/>
                  </a:moveTo>
                  <a:lnTo>
                    <a:pt x="0" y="11395"/>
                  </a:lnTo>
                  <a:lnTo>
                    <a:pt x="5413" y="11395"/>
                  </a:lnTo>
                  <a:lnTo>
                    <a:pt x="54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3"/>
            <p:cNvSpPr/>
            <p:nvPr/>
          </p:nvSpPr>
          <p:spPr>
            <a:xfrm>
              <a:off x="5072600" y="4119600"/>
              <a:ext cx="152650" cy="30220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3"/>
            <p:cNvSpPr/>
            <p:nvPr/>
          </p:nvSpPr>
          <p:spPr>
            <a:xfrm>
              <a:off x="4319700" y="2821375"/>
              <a:ext cx="1707275" cy="1335900"/>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3"/>
            <p:cNvSpPr/>
            <p:nvPr/>
          </p:nvSpPr>
          <p:spPr>
            <a:xfrm>
              <a:off x="4310550" y="2813225"/>
              <a:ext cx="1724550" cy="135220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3"/>
            <p:cNvSpPr/>
            <p:nvPr/>
          </p:nvSpPr>
          <p:spPr>
            <a:xfrm>
              <a:off x="4410250" y="2892600"/>
              <a:ext cx="1525150" cy="1193450"/>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3"/>
            <p:cNvSpPr/>
            <p:nvPr/>
          </p:nvSpPr>
          <p:spPr>
            <a:xfrm>
              <a:off x="440212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3"/>
            <p:cNvSpPr/>
            <p:nvPr/>
          </p:nvSpPr>
          <p:spPr>
            <a:xfrm>
              <a:off x="4506925" y="2953625"/>
              <a:ext cx="534150" cy="33577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3"/>
            <p:cNvSpPr/>
            <p:nvPr/>
          </p:nvSpPr>
          <p:spPr>
            <a:xfrm>
              <a:off x="4506925" y="3313800"/>
              <a:ext cx="534150" cy="33477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3"/>
            <p:cNvSpPr/>
            <p:nvPr/>
          </p:nvSpPr>
          <p:spPr>
            <a:xfrm>
              <a:off x="4506925" y="3681100"/>
              <a:ext cx="534150" cy="33577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3"/>
            <p:cNvSpPr/>
            <p:nvPr/>
          </p:nvSpPr>
          <p:spPr>
            <a:xfrm>
              <a:off x="5110250" y="2953625"/>
              <a:ext cx="534175" cy="33577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3"/>
            <p:cNvSpPr/>
            <p:nvPr/>
          </p:nvSpPr>
          <p:spPr>
            <a:xfrm>
              <a:off x="5110250" y="3321950"/>
              <a:ext cx="534175" cy="33577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3"/>
            <p:cNvSpPr/>
            <p:nvPr/>
          </p:nvSpPr>
          <p:spPr>
            <a:xfrm>
              <a:off x="3941225" y="2531400"/>
              <a:ext cx="657275" cy="73275"/>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3"/>
            <p:cNvSpPr/>
            <p:nvPr/>
          </p:nvSpPr>
          <p:spPr>
            <a:xfrm>
              <a:off x="3936125" y="2523250"/>
              <a:ext cx="668475" cy="89575"/>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3"/>
            <p:cNvSpPr/>
            <p:nvPr/>
          </p:nvSpPr>
          <p:spPr>
            <a:xfrm>
              <a:off x="4246450" y="2181400"/>
              <a:ext cx="103800" cy="392750"/>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3"/>
            <p:cNvSpPr/>
            <p:nvPr/>
          </p:nvSpPr>
          <p:spPr>
            <a:xfrm>
              <a:off x="4238300" y="2172250"/>
              <a:ext cx="120100" cy="41005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3"/>
            <p:cNvSpPr/>
            <p:nvPr/>
          </p:nvSpPr>
          <p:spPr>
            <a:xfrm>
              <a:off x="4230175" y="2181400"/>
              <a:ext cx="136350" cy="284900"/>
            </a:xfrm>
            <a:custGeom>
              <a:rect b="b" l="l" r="r" t="t"/>
              <a:pathLst>
                <a:path extrusionOk="0" h="11396" w="5454">
                  <a:moveTo>
                    <a:pt x="0" y="1"/>
                  </a:moveTo>
                  <a:lnTo>
                    <a:pt x="0" y="11396"/>
                  </a:lnTo>
                  <a:lnTo>
                    <a:pt x="5454" y="11396"/>
                  </a:lnTo>
                  <a:lnTo>
                    <a:pt x="545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3"/>
            <p:cNvSpPr/>
            <p:nvPr/>
          </p:nvSpPr>
          <p:spPr>
            <a:xfrm>
              <a:off x="4222025" y="2172250"/>
              <a:ext cx="152650" cy="303225"/>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3"/>
            <p:cNvSpPr/>
            <p:nvPr/>
          </p:nvSpPr>
          <p:spPr>
            <a:xfrm>
              <a:off x="3469125" y="874000"/>
              <a:ext cx="1707275" cy="133592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3"/>
            <p:cNvSpPr/>
            <p:nvPr/>
          </p:nvSpPr>
          <p:spPr>
            <a:xfrm>
              <a:off x="3461000" y="865875"/>
              <a:ext cx="1723550" cy="135217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3"/>
            <p:cNvSpPr/>
            <p:nvPr/>
          </p:nvSpPr>
          <p:spPr>
            <a:xfrm>
              <a:off x="3560700" y="945225"/>
              <a:ext cx="1524125" cy="1193475"/>
            </a:xfrm>
            <a:custGeom>
              <a:rect b="b" l="l" r="r" t="t"/>
              <a:pathLst>
                <a:path extrusionOk="0" h="47739" w="60965">
                  <a:moveTo>
                    <a:pt x="1" y="1"/>
                  </a:moveTo>
                  <a:lnTo>
                    <a:pt x="1" y="47738"/>
                  </a:lnTo>
                  <a:lnTo>
                    <a:pt x="60965" y="47738"/>
                  </a:lnTo>
                  <a:lnTo>
                    <a:pt x="609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3"/>
            <p:cNvSpPr/>
            <p:nvPr/>
          </p:nvSpPr>
          <p:spPr>
            <a:xfrm>
              <a:off x="3551550" y="937075"/>
              <a:ext cx="1542450" cy="120975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3"/>
            <p:cNvSpPr/>
            <p:nvPr/>
          </p:nvSpPr>
          <p:spPr>
            <a:xfrm>
              <a:off x="3671600" y="1070375"/>
              <a:ext cx="637950" cy="29305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3"/>
            <p:cNvSpPr/>
            <p:nvPr/>
          </p:nvSpPr>
          <p:spPr>
            <a:xfrm>
              <a:off x="3760125" y="1538400"/>
              <a:ext cx="1047975" cy="116000"/>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3"/>
            <p:cNvSpPr/>
            <p:nvPr/>
          </p:nvSpPr>
          <p:spPr>
            <a:xfrm>
              <a:off x="3760125" y="1639125"/>
              <a:ext cx="1047975" cy="116000"/>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3"/>
            <p:cNvSpPr/>
            <p:nvPr/>
          </p:nvSpPr>
          <p:spPr>
            <a:xfrm>
              <a:off x="3760125" y="1866000"/>
              <a:ext cx="1047975" cy="115000"/>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3"/>
            <p:cNvSpPr/>
            <p:nvPr/>
          </p:nvSpPr>
          <p:spPr>
            <a:xfrm>
              <a:off x="3760125" y="1764250"/>
              <a:ext cx="1047975" cy="116025"/>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3"/>
            <p:cNvSpPr/>
            <p:nvPr/>
          </p:nvSpPr>
          <p:spPr>
            <a:xfrm>
              <a:off x="4825375" y="1479375"/>
              <a:ext cx="96675" cy="97700"/>
            </a:xfrm>
            <a:custGeom>
              <a:rect b="b" l="l" r="r" t="t"/>
              <a:pathLst>
                <a:path extrusionOk="0" h="3908" w="3867">
                  <a:moveTo>
                    <a:pt x="0" y="1"/>
                  </a:moveTo>
                  <a:lnTo>
                    <a:pt x="0" y="3908"/>
                  </a:lnTo>
                  <a:lnTo>
                    <a:pt x="3866" y="3908"/>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3"/>
            <p:cNvSpPr/>
            <p:nvPr/>
          </p:nvSpPr>
          <p:spPr>
            <a:xfrm>
              <a:off x="4825375" y="1599425"/>
              <a:ext cx="96675" cy="96700"/>
            </a:xfrm>
            <a:custGeom>
              <a:rect b="b" l="l" r="r" t="t"/>
              <a:pathLst>
                <a:path extrusionOk="0" h="3868"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3"/>
            <p:cNvSpPr/>
            <p:nvPr/>
          </p:nvSpPr>
          <p:spPr>
            <a:xfrm>
              <a:off x="4825375" y="1804950"/>
              <a:ext cx="96675" cy="96675"/>
            </a:xfrm>
            <a:custGeom>
              <a:rect b="b" l="l" r="r" t="t"/>
              <a:pathLst>
                <a:path extrusionOk="0" h="3867"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3"/>
            <p:cNvSpPr/>
            <p:nvPr/>
          </p:nvSpPr>
          <p:spPr>
            <a:xfrm>
              <a:off x="4825375" y="1924000"/>
              <a:ext cx="96675" cy="97700"/>
            </a:xfrm>
            <a:custGeom>
              <a:rect b="b" l="l" r="r" t="t"/>
              <a:pathLst>
                <a:path extrusionOk="0" h="3908" w="3867">
                  <a:moveTo>
                    <a:pt x="0" y="0"/>
                  </a:moveTo>
                  <a:lnTo>
                    <a:pt x="0" y="3907"/>
                  </a:lnTo>
                  <a:lnTo>
                    <a:pt x="3866" y="3907"/>
                  </a:lnTo>
                  <a:lnTo>
                    <a:pt x="38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3"/>
            <p:cNvSpPr/>
            <p:nvPr/>
          </p:nvSpPr>
          <p:spPr>
            <a:xfrm>
              <a:off x="3644125" y="1479375"/>
              <a:ext cx="96700" cy="97700"/>
            </a:xfrm>
            <a:custGeom>
              <a:rect b="b" l="l" r="r" t="t"/>
              <a:pathLst>
                <a:path extrusionOk="0" h="3908" w="3868">
                  <a:moveTo>
                    <a:pt x="1" y="1"/>
                  </a:moveTo>
                  <a:lnTo>
                    <a:pt x="1" y="3908"/>
                  </a:lnTo>
                  <a:lnTo>
                    <a:pt x="3867" y="3908"/>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3"/>
            <p:cNvSpPr/>
            <p:nvPr/>
          </p:nvSpPr>
          <p:spPr>
            <a:xfrm>
              <a:off x="3644125" y="1599425"/>
              <a:ext cx="96700" cy="96700"/>
            </a:xfrm>
            <a:custGeom>
              <a:rect b="b" l="l" r="r" t="t"/>
              <a:pathLst>
                <a:path extrusionOk="0" h="3868"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3"/>
            <p:cNvSpPr/>
            <p:nvPr/>
          </p:nvSpPr>
          <p:spPr>
            <a:xfrm>
              <a:off x="3644125" y="1804950"/>
              <a:ext cx="96700" cy="96675"/>
            </a:xfrm>
            <a:custGeom>
              <a:rect b="b" l="l" r="r" t="t"/>
              <a:pathLst>
                <a:path extrusionOk="0" h="3867"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3"/>
            <p:cNvSpPr/>
            <p:nvPr/>
          </p:nvSpPr>
          <p:spPr>
            <a:xfrm>
              <a:off x="3644125" y="1924000"/>
              <a:ext cx="96700" cy="97700"/>
            </a:xfrm>
            <a:custGeom>
              <a:rect b="b" l="l" r="r" t="t"/>
              <a:pathLst>
                <a:path extrusionOk="0" h="3908" w="3868">
                  <a:moveTo>
                    <a:pt x="1" y="0"/>
                  </a:moveTo>
                  <a:lnTo>
                    <a:pt x="1" y="3907"/>
                  </a:lnTo>
                  <a:lnTo>
                    <a:pt x="3867" y="3907"/>
                  </a:lnTo>
                  <a:lnTo>
                    <a:pt x="38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3"/>
            <p:cNvSpPr/>
            <p:nvPr/>
          </p:nvSpPr>
          <p:spPr>
            <a:xfrm>
              <a:off x="4389900" y="1053075"/>
              <a:ext cx="534175" cy="33577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3"/>
            <p:cNvSpPr/>
            <p:nvPr/>
          </p:nvSpPr>
          <p:spPr>
            <a:xfrm>
              <a:off x="2792550" y="4478775"/>
              <a:ext cx="657275" cy="73275"/>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3"/>
            <p:cNvSpPr/>
            <p:nvPr/>
          </p:nvSpPr>
          <p:spPr>
            <a:xfrm>
              <a:off x="2787450" y="4470625"/>
              <a:ext cx="667475" cy="8955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3"/>
            <p:cNvSpPr/>
            <p:nvPr/>
          </p:nvSpPr>
          <p:spPr>
            <a:xfrm>
              <a:off x="3097775" y="4128775"/>
              <a:ext cx="102775" cy="392750"/>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3"/>
            <p:cNvSpPr/>
            <p:nvPr/>
          </p:nvSpPr>
          <p:spPr>
            <a:xfrm>
              <a:off x="3089625" y="4119600"/>
              <a:ext cx="120100" cy="41005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3"/>
            <p:cNvSpPr/>
            <p:nvPr/>
          </p:nvSpPr>
          <p:spPr>
            <a:xfrm>
              <a:off x="3081500" y="4128775"/>
              <a:ext cx="135350" cy="284900"/>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3"/>
            <p:cNvSpPr/>
            <p:nvPr/>
          </p:nvSpPr>
          <p:spPr>
            <a:xfrm>
              <a:off x="3073350" y="4119600"/>
              <a:ext cx="152650" cy="30220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3"/>
            <p:cNvSpPr/>
            <p:nvPr/>
          </p:nvSpPr>
          <p:spPr>
            <a:xfrm>
              <a:off x="2320450" y="2821375"/>
              <a:ext cx="1707275" cy="1335900"/>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3"/>
            <p:cNvSpPr/>
            <p:nvPr/>
          </p:nvSpPr>
          <p:spPr>
            <a:xfrm>
              <a:off x="2311300" y="2813225"/>
              <a:ext cx="1724575" cy="135220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3"/>
            <p:cNvSpPr/>
            <p:nvPr/>
          </p:nvSpPr>
          <p:spPr>
            <a:xfrm>
              <a:off x="2411025" y="2892600"/>
              <a:ext cx="1525125" cy="1193450"/>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3"/>
            <p:cNvSpPr/>
            <p:nvPr/>
          </p:nvSpPr>
          <p:spPr>
            <a:xfrm>
              <a:off x="240287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3"/>
            <p:cNvSpPr/>
            <p:nvPr/>
          </p:nvSpPr>
          <p:spPr>
            <a:xfrm>
              <a:off x="2700975" y="2953625"/>
              <a:ext cx="534175" cy="33577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3"/>
            <p:cNvSpPr/>
            <p:nvPr/>
          </p:nvSpPr>
          <p:spPr>
            <a:xfrm>
              <a:off x="2700975" y="3313800"/>
              <a:ext cx="534175" cy="33477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3"/>
            <p:cNvSpPr/>
            <p:nvPr/>
          </p:nvSpPr>
          <p:spPr>
            <a:xfrm>
              <a:off x="2700975" y="3681100"/>
              <a:ext cx="534175" cy="335775"/>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3"/>
            <p:cNvSpPr/>
            <p:nvPr/>
          </p:nvSpPr>
          <p:spPr>
            <a:xfrm>
              <a:off x="2692850" y="3672950"/>
              <a:ext cx="551450" cy="352075"/>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3"/>
            <p:cNvSpPr/>
            <p:nvPr/>
          </p:nvSpPr>
          <p:spPr>
            <a:xfrm>
              <a:off x="3304325" y="2953625"/>
              <a:ext cx="534175" cy="33577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3"/>
            <p:cNvSpPr/>
            <p:nvPr/>
          </p:nvSpPr>
          <p:spPr>
            <a:xfrm>
              <a:off x="3304325" y="3321950"/>
              <a:ext cx="534175" cy="33577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3"/>
            <p:cNvSpPr/>
            <p:nvPr/>
          </p:nvSpPr>
          <p:spPr>
            <a:xfrm>
              <a:off x="3173075" y="2324875"/>
              <a:ext cx="135325" cy="24927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3"/>
            <p:cNvSpPr/>
            <p:nvPr/>
          </p:nvSpPr>
          <p:spPr>
            <a:xfrm>
              <a:off x="2390675" y="1910275"/>
              <a:ext cx="866850" cy="1118675"/>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3"/>
            <p:cNvSpPr/>
            <p:nvPr/>
          </p:nvSpPr>
          <p:spPr>
            <a:xfrm>
              <a:off x="2431350" y="1943325"/>
              <a:ext cx="633900" cy="998125"/>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3"/>
            <p:cNvSpPr/>
            <p:nvPr/>
          </p:nvSpPr>
          <p:spPr>
            <a:xfrm>
              <a:off x="2939050" y="2055250"/>
              <a:ext cx="304250" cy="17705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3"/>
            <p:cNvSpPr/>
            <p:nvPr/>
          </p:nvSpPr>
          <p:spPr>
            <a:xfrm>
              <a:off x="2382525" y="1901600"/>
              <a:ext cx="878075" cy="113615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3"/>
            <p:cNvSpPr/>
            <p:nvPr/>
          </p:nvSpPr>
          <p:spPr>
            <a:xfrm>
              <a:off x="2417125" y="1742250"/>
              <a:ext cx="1039825" cy="903125"/>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3"/>
            <p:cNvSpPr/>
            <p:nvPr/>
          </p:nvSpPr>
          <p:spPr>
            <a:xfrm>
              <a:off x="2435425" y="1733725"/>
              <a:ext cx="997100" cy="91980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3"/>
            <p:cNvSpPr/>
            <p:nvPr/>
          </p:nvSpPr>
          <p:spPr>
            <a:xfrm>
              <a:off x="2586000" y="2406000"/>
              <a:ext cx="59050" cy="5250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3"/>
            <p:cNvSpPr/>
            <p:nvPr/>
          </p:nvSpPr>
          <p:spPr>
            <a:xfrm>
              <a:off x="2671475" y="1981950"/>
              <a:ext cx="727475" cy="348225"/>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3"/>
            <p:cNvSpPr/>
            <p:nvPr/>
          </p:nvSpPr>
          <p:spPr>
            <a:xfrm>
              <a:off x="2657225" y="2145625"/>
              <a:ext cx="358175" cy="40030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3"/>
            <p:cNvSpPr/>
            <p:nvPr/>
          </p:nvSpPr>
          <p:spPr>
            <a:xfrm>
              <a:off x="2814925" y="2364375"/>
              <a:ext cx="487375" cy="66325"/>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3"/>
            <p:cNvSpPr/>
            <p:nvPr/>
          </p:nvSpPr>
          <p:spPr>
            <a:xfrm>
              <a:off x="2735575" y="2281825"/>
              <a:ext cx="160775" cy="314125"/>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3"/>
            <p:cNvSpPr/>
            <p:nvPr/>
          </p:nvSpPr>
          <p:spPr>
            <a:xfrm>
              <a:off x="2734550" y="2272975"/>
              <a:ext cx="163825" cy="33170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3"/>
            <p:cNvSpPr/>
            <p:nvPr/>
          </p:nvSpPr>
          <p:spPr>
            <a:xfrm>
              <a:off x="1585875" y="4992575"/>
              <a:ext cx="2500875" cy="4660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3"/>
            <p:cNvSpPr/>
            <p:nvPr/>
          </p:nvSpPr>
          <p:spPr>
            <a:xfrm>
              <a:off x="1577750" y="4984425"/>
              <a:ext cx="2518150" cy="48330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3"/>
            <p:cNvSpPr/>
            <p:nvPr/>
          </p:nvSpPr>
          <p:spPr>
            <a:xfrm>
              <a:off x="1598100" y="2881400"/>
              <a:ext cx="1406100" cy="234160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3"/>
            <p:cNvSpPr/>
            <p:nvPr/>
          </p:nvSpPr>
          <p:spPr>
            <a:xfrm>
              <a:off x="1631675" y="2921075"/>
              <a:ext cx="1264675" cy="229332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3"/>
            <p:cNvSpPr/>
            <p:nvPr/>
          </p:nvSpPr>
          <p:spPr>
            <a:xfrm>
              <a:off x="2061025" y="3553925"/>
              <a:ext cx="189250" cy="49422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3"/>
            <p:cNvSpPr/>
            <p:nvPr/>
          </p:nvSpPr>
          <p:spPr>
            <a:xfrm>
              <a:off x="2482225" y="4041475"/>
              <a:ext cx="199450" cy="20260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3"/>
            <p:cNvSpPr/>
            <p:nvPr/>
          </p:nvSpPr>
          <p:spPr>
            <a:xfrm>
              <a:off x="2361150" y="4252250"/>
              <a:ext cx="335775" cy="50525"/>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3"/>
            <p:cNvSpPr/>
            <p:nvPr/>
          </p:nvSpPr>
          <p:spPr>
            <a:xfrm>
              <a:off x="2311300" y="4874800"/>
              <a:ext cx="481275" cy="35362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3"/>
            <p:cNvSpPr/>
            <p:nvPr/>
          </p:nvSpPr>
          <p:spPr>
            <a:xfrm>
              <a:off x="1614375" y="2872825"/>
              <a:ext cx="1385750" cy="235885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3"/>
            <p:cNvSpPr/>
            <p:nvPr/>
          </p:nvSpPr>
          <p:spPr>
            <a:xfrm>
              <a:off x="2237025" y="2767550"/>
              <a:ext cx="724450" cy="47100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3"/>
            <p:cNvSpPr/>
            <p:nvPr/>
          </p:nvSpPr>
          <p:spPr>
            <a:xfrm>
              <a:off x="2237025" y="2767450"/>
              <a:ext cx="532150" cy="31542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3"/>
            <p:cNvSpPr/>
            <p:nvPr/>
          </p:nvSpPr>
          <p:spPr>
            <a:xfrm>
              <a:off x="2227875" y="2759300"/>
              <a:ext cx="742750" cy="48805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3"/>
            <p:cNvSpPr/>
            <p:nvPr/>
          </p:nvSpPr>
          <p:spPr>
            <a:xfrm>
              <a:off x="3860850" y="4333950"/>
              <a:ext cx="672550" cy="470425"/>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3"/>
            <p:cNvSpPr/>
            <p:nvPr/>
          </p:nvSpPr>
          <p:spPr>
            <a:xfrm>
              <a:off x="3852700" y="4326150"/>
              <a:ext cx="674575" cy="48635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3"/>
            <p:cNvSpPr/>
            <p:nvPr/>
          </p:nvSpPr>
          <p:spPr>
            <a:xfrm>
              <a:off x="4208800" y="4389225"/>
              <a:ext cx="212675" cy="10177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3"/>
            <p:cNvSpPr/>
            <p:nvPr/>
          </p:nvSpPr>
          <p:spPr>
            <a:xfrm>
              <a:off x="4107075" y="4395325"/>
              <a:ext cx="78350" cy="5600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3"/>
            <p:cNvSpPr/>
            <p:nvPr/>
          </p:nvSpPr>
          <p:spPr>
            <a:xfrm>
              <a:off x="3132375" y="4321475"/>
              <a:ext cx="590625" cy="35775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3"/>
            <p:cNvSpPr/>
            <p:nvPr/>
          </p:nvSpPr>
          <p:spPr>
            <a:xfrm>
              <a:off x="3136450" y="4312925"/>
              <a:ext cx="579950" cy="374425"/>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3"/>
            <p:cNvSpPr/>
            <p:nvPr/>
          </p:nvSpPr>
          <p:spPr>
            <a:xfrm>
              <a:off x="3444725" y="4365825"/>
              <a:ext cx="110925" cy="69225"/>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3"/>
            <p:cNvSpPr/>
            <p:nvPr/>
          </p:nvSpPr>
          <p:spPr>
            <a:xfrm>
              <a:off x="3362300" y="4339625"/>
              <a:ext cx="85500" cy="6260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3"/>
            <p:cNvSpPr/>
            <p:nvPr/>
          </p:nvSpPr>
          <p:spPr>
            <a:xfrm>
              <a:off x="2535150" y="3264975"/>
              <a:ext cx="1519025" cy="205440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3"/>
            <p:cNvSpPr/>
            <p:nvPr/>
          </p:nvSpPr>
          <p:spPr>
            <a:xfrm>
              <a:off x="2553450" y="3316850"/>
              <a:ext cx="1490550" cy="2002325"/>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3"/>
            <p:cNvSpPr/>
            <p:nvPr/>
          </p:nvSpPr>
          <p:spPr>
            <a:xfrm>
              <a:off x="2545325" y="3256325"/>
              <a:ext cx="1502750" cy="20720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3"/>
            <p:cNvSpPr/>
            <p:nvPr/>
          </p:nvSpPr>
          <p:spPr>
            <a:xfrm>
              <a:off x="3802850" y="4638300"/>
              <a:ext cx="175025" cy="233225"/>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3"/>
            <p:cNvSpPr/>
            <p:nvPr/>
          </p:nvSpPr>
          <p:spPr>
            <a:xfrm>
              <a:off x="975425" y="2808800"/>
              <a:ext cx="1312500" cy="2649775"/>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3"/>
            <p:cNvSpPr/>
            <p:nvPr/>
          </p:nvSpPr>
          <p:spPr>
            <a:xfrm>
              <a:off x="966275" y="2801025"/>
              <a:ext cx="1330800" cy="26667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3"/>
            <p:cNvSpPr/>
            <p:nvPr/>
          </p:nvSpPr>
          <p:spPr>
            <a:xfrm>
              <a:off x="474850" y="2774800"/>
              <a:ext cx="1737800" cy="2683775"/>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3"/>
            <p:cNvSpPr/>
            <p:nvPr/>
          </p:nvSpPr>
          <p:spPr>
            <a:xfrm>
              <a:off x="469775" y="2766425"/>
              <a:ext cx="1751000" cy="270130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3"/>
            <p:cNvSpPr/>
            <p:nvPr/>
          </p:nvSpPr>
          <p:spPr>
            <a:xfrm>
              <a:off x="1026300" y="5458550"/>
              <a:ext cx="6114750" cy="25"/>
            </a:xfrm>
            <a:custGeom>
              <a:rect b="b" l="l" r="r" t="t"/>
              <a:pathLst>
                <a:path extrusionOk="0" h="1" w="244590">
                  <a:moveTo>
                    <a:pt x="0" y="0"/>
                  </a:moveTo>
                  <a:lnTo>
                    <a:pt x="244590"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3"/>
            <p:cNvSpPr/>
            <p:nvPr/>
          </p:nvSpPr>
          <p:spPr>
            <a:xfrm>
              <a:off x="1017150" y="5450400"/>
              <a:ext cx="6132050" cy="17325"/>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0" name="Google Shape;1880;p33"/>
          <p:cNvSpPr txBox="1"/>
          <p:nvPr>
            <p:ph type="ctrTitle"/>
          </p:nvPr>
        </p:nvSpPr>
        <p:spPr>
          <a:xfrm>
            <a:off x="5256431" y="3074736"/>
            <a:ext cx="3264300" cy="1792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5000"/>
              <a:t>Feature Detection: ORB and Matching</a:t>
            </a:r>
            <a:endParaRPr sz="50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4" name="Shape 1934"/>
        <p:cNvGrpSpPr/>
        <p:nvPr/>
      </p:nvGrpSpPr>
      <p:grpSpPr>
        <a:xfrm>
          <a:off x="0" y="0"/>
          <a:ext cx="0" cy="0"/>
          <a:chOff x="0" y="0"/>
          <a:chExt cx="0" cy="0"/>
        </a:xfrm>
      </p:grpSpPr>
      <p:sp>
        <p:nvSpPr>
          <p:cNvPr id="1935" name="Google Shape;1935;p42"/>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Avantaje și Limitări</a:t>
            </a:r>
            <a:endParaRPr/>
          </a:p>
        </p:txBody>
      </p:sp>
      <p:sp>
        <p:nvSpPr>
          <p:cNvPr id="1936" name="Google Shape;1936;p42"/>
          <p:cNvSpPr txBox="1"/>
          <p:nvPr>
            <p:ph idx="1" type="body"/>
          </p:nvPr>
        </p:nvSpPr>
        <p:spPr>
          <a:xfrm>
            <a:off x="714650" y="1152150"/>
            <a:ext cx="7705500" cy="35295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lang="en" sz="1600"/>
              <a:t>Imaginea din stânga reprezintă obiectul de referință, iar imaginea din dreapta conține scena completă. ORB a detectat caracteristicile distinctive și a realizat potrivirea între cele două imagini</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0" name="Shape 1940"/>
        <p:cNvGrpSpPr/>
        <p:nvPr/>
      </p:nvGrpSpPr>
      <p:grpSpPr>
        <a:xfrm>
          <a:off x="0" y="0"/>
          <a:ext cx="0" cy="0"/>
          <a:chOff x="0" y="0"/>
          <a:chExt cx="0" cy="0"/>
        </a:xfrm>
      </p:grpSpPr>
      <p:sp>
        <p:nvSpPr>
          <p:cNvPr id="1941" name="Google Shape;1941;p43"/>
          <p:cNvSpPr txBox="1"/>
          <p:nvPr>
            <p:ph type="title"/>
          </p:nvPr>
        </p:nvSpPr>
        <p:spPr>
          <a:xfrm>
            <a:off x="-400884" y="268425"/>
            <a:ext cx="94293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DEMO</a:t>
            </a:r>
            <a:endParaRPr sz="4800"/>
          </a:p>
        </p:txBody>
      </p:sp>
      <p:sp>
        <p:nvSpPr>
          <p:cNvPr id="1942" name="Google Shape;1942;p43"/>
          <p:cNvSpPr txBox="1"/>
          <p:nvPr>
            <p:ph idx="1" type="body"/>
          </p:nvPr>
        </p:nvSpPr>
        <p:spPr>
          <a:xfrm>
            <a:off x="714650" y="1152150"/>
            <a:ext cx="7705500" cy="10854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lang="en" sz="1600"/>
              <a:t>Imaginea din stânga reprezintă obiectul de referință, iar imaginea din dreapta conține scena completă. ORB a detectat caracteristicile distinctive și a realizat potrivirea între cele două imagini. Majoritatea liniilor sunt corecte</a:t>
            </a:r>
            <a:endParaRPr sz="1600"/>
          </a:p>
        </p:txBody>
      </p:sp>
      <p:pic>
        <p:nvPicPr>
          <p:cNvPr id="1943" name="Google Shape;1943;p43"/>
          <p:cNvPicPr preferRelativeResize="0"/>
          <p:nvPr/>
        </p:nvPicPr>
        <p:blipFill>
          <a:blip r:embed="rId3">
            <a:alphaModFix/>
          </a:blip>
          <a:stretch>
            <a:fillRect/>
          </a:stretch>
        </p:blipFill>
        <p:spPr>
          <a:xfrm>
            <a:off x="1877250" y="2237550"/>
            <a:ext cx="5308325" cy="2601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4" name="Shape 1884"/>
        <p:cNvGrpSpPr/>
        <p:nvPr/>
      </p:nvGrpSpPr>
      <p:grpSpPr>
        <a:xfrm>
          <a:off x="0" y="0"/>
          <a:ext cx="0" cy="0"/>
          <a:chOff x="0" y="0"/>
          <a:chExt cx="0" cy="0"/>
        </a:xfrm>
      </p:grpSpPr>
      <p:sp>
        <p:nvSpPr>
          <p:cNvPr id="1885" name="Google Shape;1885;p34"/>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Introducere</a:t>
            </a:r>
            <a:endParaRPr/>
          </a:p>
        </p:txBody>
      </p:sp>
      <p:sp>
        <p:nvSpPr>
          <p:cNvPr id="1886" name="Google Shape;1886;p34"/>
          <p:cNvSpPr txBox="1"/>
          <p:nvPr>
            <p:ph idx="1" type="body"/>
          </p:nvPr>
        </p:nvSpPr>
        <p:spPr>
          <a:xfrm>
            <a:off x="714650" y="1152150"/>
            <a:ext cx="7705500" cy="352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400"/>
              <a:t>Caracteristicile</a:t>
            </a:r>
            <a:r>
              <a:rPr lang="en" sz="1400"/>
              <a:t> unei imagini sunt zonele care ies în evidență, adică zonele care au detalii unice, cum ar fi </a:t>
            </a:r>
            <a:r>
              <a:rPr lang="en" sz="1400" u="sng"/>
              <a:t>colțurile, marginile sau texturile</a:t>
            </a:r>
            <a:r>
              <a:rPr lang="en" sz="1400"/>
              <a:t> complexe.</a:t>
            </a:r>
            <a:endParaRPr sz="1400"/>
          </a:p>
          <a:p>
            <a:pPr indent="0" lvl="0" marL="0" rtl="0" algn="l">
              <a:spcBef>
                <a:spcPts val="0"/>
              </a:spcBef>
              <a:spcAft>
                <a:spcPts val="0"/>
              </a:spcAft>
              <a:buNone/>
            </a:pPr>
            <a:r>
              <a:t/>
            </a:r>
            <a:endParaRPr sz="1400"/>
          </a:p>
          <a:p>
            <a:pPr indent="0" lvl="0" marL="0" rtl="0" algn="l">
              <a:lnSpc>
                <a:spcPct val="115000"/>
              </a:lnSpc>
              <a:spcBef>
                <a:spcPts val="1200"/>
              </a:spcBef>
              <a:spcAft>
                <a:spcPts val="0"/>
              </a:spcAft>
              <a:buNone/>
            </a:pPr>
            <a:r>
              <a:rPr lang="en" sz="1400"/>
              <a:t>Acestea joacă un rol esențial în multe aplicații din domeniul viziunii computerizate. De exemplu:</a:t>
            </a:r>
            <a:endParaRPr sz="1400"/>
          </a:p>
          <a:p>
            <a:pPr indent="-311150" lvl="0" marL="457200" rtl="0" algn="l">
              <a:lnSpc>
                <a:spcPct val="115000"/>
              </a:lnSpc>
              <a:spcBef>
                <a:spcPts val="1200"/>
              </a:spcBef>
              <a:spcAft>
                <a:spcPts val="0"/>
              </a:spcAft>
              <a:buClr>
                <a:srgbClr val="000000"/>
              </a:buClr>
              <a:buSzPts val="1300"/>
              <a:buFont typeface="Arial"/>
              <a:buChar char="●"/>
            </a:pPr>
            <a:r>
              <a:rPr lang="en" sz="1400" u="sng"/>
              <a:t>În recunoașterea obiectelo</a:t>
            </a:r>
            <a:r>
              <a:rPr lang="en" sz="1400"/>
              <a:t>r, caracteristicile ne permit să identificăm și să localizăm obiecte într-o imagine.</a:t>
            </a:r>
            <a:endParaRPr sz="1400"/>
          </a:p>
          <a:p>
            <a:pPr indent="-311150" lvl="0" marL="457200" rtl="0" algn="l">
              <a:lnSpc>
                <a:spcPct val="115000"/>
              </a:lnSpc>
              <a:spcBef>
                <a:spcPts val="0"/>
              </a:spcBef>
              <a:spcAft>
                <a:spcPts val="0"/>
              </a:spcAft>
              <a:buClr>
                <a:srgbClr val="000000"/>
              </a:buClr>
              <a:buSzPts val="1300"/>
              <a:buFont typeface="Arial"/>
              <a:buChar char="●"/>
            </a:pPr>
            <a:r>
              <a:rPr lang="en" sz="1400" u="sng"/>
              <a:t>În alinierea imaginilor</a:t>
            </a:r>
            <a:r>
              <a:rPr lang="en" sz="1400"/>
              <a:t>, cum ar fi în crearea de panorame, caracteristicile sunt folosite pentru a potrivi mai multe imagini una cu alta.</a:t>
            </a:r>
            <a:endParaRPr sz="1400"/>
          </a:p>
          <a:p>
            <a:pPr indent="-311150" lvl="0" marL="457200" rtl="0" algn="l">
              <a:lnSpc>
                <a:spcPct val="115000"/>
              </a:lnSpc>
              <a:spcBef>
                <a:spcPts val="0"/>
              </a:spcBef>
              <a:spcAft>
                <a:spcPts val="0"/>
              </a:spcAft>
              <a:buClr>
                <a:srgbClr val="000000"/>
              </a:buClr>
              <a:buSzPts val="1300"/>
              <a:buFont typeface="Arial"/>
              <a:buChar char="●"/>
            </a:pPr>
            <a:r>
              <a:rPr lang="en" sz="1400" u="sng"/>
              <a:t>În realitatea augmentată</a:t>
            </a:r>
            <a:r>
              <a:rPr lang="en" sz="1400"/>
              <a:t>, detectarea caracteristicilor ajută la suprapunerea elementelor virtuale peste lumea reală.</a:t>
            </a:r>
            <a:endParaRPr sz="1400"/>
          </a:p>
          <a:p>
            <a:pPr indent="0" lvl="0" marL="0" rtl="0" algn="l">
              <a:spcBef>
                <a:spcPts val="1200"/>
              </a:spcBef>
              <a:spcAft>
                <a:spcPts val="0"/>
              </a:spcAft>
              <a:buNone/>
            </a:pPr>
            <a:r>
              <a:t/>
            </a:r>
            <a:endParaRPr sz="1400"/>
          </a:p>
          <a:p>
            <a:pPr indent="0" lvl="0" marL="0" rtl="0" algn="l">
              <a:spcBef>
                <a:spcPts val="0"/>
              </a:spcBef>
              <a:spcAft>
                <a:spcPts val="0"/>
              </a:spcAft>
              <a:buNone/>
            </a:pPr>
            <a:r>
              <a:rPr lang="en" sz="1400"/>
              <a:t>Detectarea eficientă și rapidă a acestor caracteristici este crucială pentru a obține rezultate precise și pentru a permite funcționarea aplicațiilor în timp real.</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0" name="Shape 1890"/>
        <p:cNvGrpSpPr/>
        <p:nvPr/>
      </p:nvGrpSpPr>
      <p:grpSpPr>
        <a:xfrm>
          <a:off x="0" y="0"/>
          <a:ext cx="0" cy="0"/>
          <a:chOff x="0" y="0"/>
          <a:chExt cx="0" cy="0"/>
        </a:xfrm>
      </p:grpSpPr>
      <p:sp>
        <p:nvSpPr>
          <p:cNvPr id="1891" name="Google Shape;1891;p35"/>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Ce este ORB?</a:t>
            </a:r>
            <a:endParaRPr/>
          </a:p>
        </p:txBody>
      </p:sp>
      <p:sp>
        <p:nvSpPr>
          <p:cNvPr id="1892" name="Google Shape;1892;p35"/>
          <p:cNvSpPr txBox="1"/>
          <p:nvPr>
            <p:ph idx="1" type="body"/>
          </p:nvPr>
        </p:nvSpPr>
        <p:spPr>
          <a:xfrm>
            <a:off x="714650" y="1152150"/>
            <a:ext cx="7705500" cy="352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400"/>
              <a:t>ORB = Oriented FAST and Rotated BRIEF</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u="sng"/>
              <a:t>E</a:t>
            </a:r>
            <a:r>
              <a:rPr lang="en" sz="1400" u="sng"/>
              <a:t>ste un algoritm dezvoltat pentru detectarea și descrierea caracteristicilor într-o imagine</a:t>
            </a:r>
            <a:r>
              <a:rPr lang="en" sz="1400"/>
              <a:t>. Este o metodă extrem de populară datorită vitezei și eficienței sale, fiind folosită pe scară largă în aplicații de computer vision, mai ales pe dispozitive cu resurse limitate, cum ar fi telefoanele mobile.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ORB combină două componente importante:</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b="1" lang="en" sz="1400"/>
              <a:t>FAST</a:t>
            </a:r>
            <a:endParaRPr sz="1400"/>
          </a:p>
          <a:p>
            <a:pPr indent="-317500" lvl="0" marL="457200" rtl="0" algn="l">
              <a:spcBef>
                <a:spcPts val="0"/>
              </a:spcBef>
              <a:spcAft>
                <a:spcPts val="0"/>
              </a:spcAft>
              <a:buSzPts val="1400"/>
              <a:buChar char="●"/>
            </a:pPr>
            <a:r>
              <a:rPr b="1" lang="en" sz="1400"/>
              <a:t>BRIEF</a:t>
            </a:r>
            <a:endParaRPr sz="1400"/>
          </a:p>
          <a:p>
            <a:pPr indent="0" lvl="0" marL="457200" rtl="0" algn="l">
              <a:spcBef>
                <a:spcPts val="0"/>
              </a:spcBef>
              <a:spcAft>
                <a:spcPts val="0"/>
              </a:spcAft>
              <a:buNone/>
            </a:pPr>
            <a:r>
              <a:t/>
            </a:r>
            <a:endParaRPr sz="1400"/>
          </a:p>
          <a:p>
            <a:pPr indent="0" lvl="0" marL="0" rtl="0" algn="l">
              <a:spcBef>
                <a:spcPts val="0"/>
              </a:spcBef>
              <a:spcAft>
                <a:spcPts val="0"/>
              </a:spcAft>
              <a:buNone/>
            </a:pPr>
            <a:r>
              <a:rPr lang="en" sz="1400"/>
              <a:t>ORB se numește Oriented FAST and Rotated BRIEF tocmai pentru că rezolvă problemele de orientare și rotație care apar în detectarea și descrierea caracteristicilor</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6" name="Shape 1896"/>
        <p:cNvGrpSpPr/>
        <p:nvPr/>
      </p:nvGrpSpPr>
      <p:grpSpPr>
        <a:xfrm>
          <a:off x="0" y="0"/>
          <a:ext cx="0" cy="0"/>
          <a:chOff x="0" y="0"/>
          <a:chExt cx="0" cy="0"/>
        </a:xfrm>
      </p:grpSpPr>
      <p:sp>
        <p:nvSpPr>
          <p:cNvPr id="1897" name="Google Shape;1897;p36"/>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FAST</a:t>
            </a:r>
            <a:endParaRPr/>
          </a:p>
        </p:txBody>
      </p:sp>
      <p:sp>
        <p:nvSpPr>
          <p:cNvPr id="1898" name="Google Shape;1898;p36"/>
          <p:cNvSpPr txBox="1"/>
          <p:nvPr>
            <p:ph idx="1" type="body"/>
          </p:nvPr>
        </p:nvSpPr>
        <p:spPr>
          <a:xfrm>
            <a:off x="714650" y="1152150"/>
            <a:ext cx="7705500" cy="352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400"/>
              <a:t>FAST</a:t>
            </a:r>
            <a:r>
              <a:rPr lang="en" sz="1400"/>
              <a:t>, sau Features from Accelerated Segment Test, este </a:t>
            </a:r>
            <a:r>
              <a:rPr lang="en" sz="1400" u="sng"/>
              <a:t>algoritmul care detectează rapid punctele de interes </a:t>
            </a:r>
            <a:r>
              <a:rPr lang="en" sz="1400"/>
              <a:t>dintr-o imagine. Aceste puncte sunt de obicei colțuri, deoarece colțurile sunt mai ușor de identificat ca zone unice și clare într-o imagine.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i="1" lang="en" sz="1400"/>
              <a:t>Cum funcționează?</a:t>
            </a:r>
            <a:endParaRPr sz="1400"/>
          </a:p>
          <a:p>
            <a:pPr indent="-317500" lvl="0" marL="457200" rtl="0" algn="l">
              <a:spcBef>
                <a:spcPts val="0"/>
              </a:spcBef>
              <a:spcAft>
                <a:spcPts val="0"/>
              </a:spcAft>
              <a:buSzPts val="1400"/>
              <a:buChar char="●"/>
            </a:pPr>
            <a:r>
              <a:rPr lang="en" sz="1400"/>
              <a:t>Alege un pixel p și analiz</a:t>
            </a:r>
            <a:r>
              <a:rPr lang="en" sz="1400"/>
              <a:t>eaz</a:t>
            </a:r>
            <a:r>
              <a:rPr lang="en" sz="1400"/>
              <a:t>ă un cerc de 16 pixeli din jurul său.</a:t>
            </a:r>
            <a:endParaRPr sz="1400"/>
          </a:p>
          <a:p>
            <a:pPr indent="-317500" lvl="0" marL="457200" rtl="0" algn="l">
              <a:spcBef>
                <a:spcPts val="0"/>
              </a:spcBef>
              <a:spcAft>
                <a:spcPts val="0"/>
              </a:spcAft>
              <a:buSzPts val="1400"/>
              <a:buChar char="●"/>
            </a:pPr>
            <a:r>
              <a:rPr lang="en" sz="1400"/>
              <a:t>Compară intensitatea pixelilor față de p folosind un prag t. Dacă diferența de intensitate între un pixel din cerc și pixelul central este mai mare decât t, acel pixel este considerat fie mai luminos, fie mai întunecat decât p.</a:t>
            </a:r>
            <a:endParaRPr sz="1400"/>
          </a:p>
          <a:p>
            <a:pPr indent="-317500" lvl="0" marL="457200" rtl="0" algn="l">
              <a:spcBef>
                <a:spcPts val="0"/>
              </a:spcBef>
              <a:spcAft>
                <a:spcPts val="0"/>
              </a:spcAft>
              <a:buSzPts val="1400"/>
              <a:buChar char="●"/>
            </a:pPr>
            <a:r>
              <a:rPr lang="en" sz="1400"/>
              <a:t>Pixelul devine un punct cheie dacă cel puțin un grup de pixeli este mai luminos sau mai întunecat decât p.</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pic>
        <p:nvPicPr>
          <p:cNvPr id="1899" name="Google Shape;1899;p36"/>
          <p:cNvPicPr preferRelativeResize="0"/>
          <p:nvPr/>
        </p:nvPicPr>
        <p:blipFill>
          <a:blip r:embed="rId3">
            <a:alphaModFix/>
          </a:blip>
          <a:stretch>
            <a:fillRect/>
          </a:stretch>
        </p:blipFill>
        <p:spPr>
          <a:xfrm>
            <a:off x="2923225" y="3379797"/>
            <a:ext cx="3297551" cy="1620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3" name="Shape 1903"/>
        <p:cNvGrpSpPr/>
        <p:nvPr/>
      </p:nvGrpSpPr>
      <p:grpSpPr>
        <a:xfrm>
          <a:off x="0" y="0"/>
          <a:ext cx="0" cy="0"/>
          <a:chOff x="0" y="0"/>
          <a:chExt cx="0" cy="0"/>
        </a:xfrm>
      </p:grpSpPr>
      <p:sp>
        <p:nvSpPr>
          <p:cNvPr id="1904" name="Google Shape;1904;p37"/>
          <p:cNvSpPr txBox="1"/>
          <p:nvPr>
            <p:ph idx="1" type="body"/>
          </p:nvPr>
        </p:nvSpPr>
        <p:spPr>
          <a:xfrm>
            <a:off x="714650" y="1152150"/>
            <a:ext cx="7705500" cy="352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500"/>
              <a:t>BRIEF </a:t>
            </a:r>
            <a:r>
              <a:rPr lang="en" sz="1500"/>
              <a:t>(Binary Robust Independent Elementary Features) creează descriptorii pentru caracteristicile detectate, folosind comparații simple între intensitățile pixelilor.</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i="1" lang="en" sz="1500"/>
              <a:t>Cum funcționeaz</a:t>
            </a:r>
            <a:r>
              <a:rPr i="1" lang="en" sz="1500"/>
              <a:t>ă</a:t>
            </a:r>
            <a:r>
              <a:rPr i="1" lang="en" sz="1500"/>
              <a:t>?</a:t>
            </a:r>
            <a:endParaRPr i="1" sz="1500"/>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Selectează o mică zonă pătrată (de exemplu, 31x31 pixeli) în jurul caracteristicii detectate, numită patch.</a:t>
            </a:r>
            <a:endParaRPr sz="1500"/>
          </a:p>
          <a:p>
            <a:pPr indent="-323850" lvl="0" marL="457200" rtl="0" algn="l">
              <a:spcBef>
                <a:spcPts val="0"/>
              </a:spcBef>
              <a:spcAft>
                <a:spcPts val="0"/>
              </a:spcAft>
              <a:buSzPts val="1500"/>
              <a:buChar char="●"/>
            </a:pPr>
            <a:r>
              <a:rPr lang="en" sz="1500"/>
              <a:t>Algoritmul alege cateva perechi de pixeli din această zonă, conform unui pattern predefinit (listă de perechi de coordonate) de către cercetători/ingineri o singură dată.</a:t>
            </a:r>
            <a:endParaRPr sz="1500"/>
          </a:p>
          <a:p>
            <a:pPr indent="-323850" lvl="0" marL="457200" rtl="0" algn="l">
              <a:spcBef>
                <a:spcPts val="0"/>
              </a:spcBef>
              <a:spcAft>
                <a:spcPts val="0"/>
              </a:spcAft>
              <a:buSzPts val="1500"/>
              <a:buChar char="●"/>
            </a:pPr>
            <a:r>
              <a:rPr lang="en" sz="1500"/>
              <a:t>Compară intensitățile pixelilor din fiecare pereche:</a:t>
            </a:r>
            <a:endParaRPr sz="1500"/>
          </a:p>
          <a:p>
            <a:pPr indent="-323850" lvl="1" marL="914400" rtl="0" algn="l">
              <a:spcBef>
                <a:spcPts val="0"/>
              </a:spcBef>
              <a:spcAft>
                <a:spcPts val="0"/>
              </a:spcAft>
              <a:buSzPts val="1500"/>
              <a:buChar char="○"/>
            </a:pPr>
            <a:r>
              <a:rPr lang="en" sz="1500"/>
              <a:t>Dacă intensitatea pixelului A &gt; intensitatea pixelului B → bitul asociat devine 1.</a:t>
            </a:r>
            <a:endParaRPr sz="1500"/>
          </a:p>
          <a:p>
            <a:pPr indent="-323850" lvl="1" marL="914400" rtl="0" algn="l">
              <a:spcBef>
                <a:spcPts val="0"/>
              </a:spcBef>
              <a:spcAft>
                <a:spcPts val="0"/>
              </a:spcAft>
              <a:buSzPts val="1500"/>
              <a:buChar char="○"/>
            </a:pPr>
            <a:r>
              <a:rPr lang="en" sz="1500"/>
              <a:t>Dacă intensitatea pixelului A ≤ intensitatea pixelului B → bitul asociat devine 0.</a:t>
            </a:r>
            <a:endParaRPr sz="1500"/>
          </a:p>
          <a:p>
            <a:pPr indent="-323850" lvl="0" marL="457200" rtl="0" algn="l">
              <a:spcBef>
                <a:spcPts val="0"/>
              </a:spcBef>
              <a:spcAft>
                <a:spcPts val="0"/>
              </a:spcAft>
              <a:buSzPts val="1500"/>
              <a:buChar char="●"/>
            </a:pPr>
            <a:r>
              <a:rPr lang="en" sz="1500"/>
              <a:t>Repetă comparațiile pentru sute de perechi de pixeli.</a:t>
            </a:r>
            <a:endParaRPr sz="1500"/>
          </a:p>
          <a:p>
            <a:pPr indent="-323850" lvl="0" marL="457200" rtl="0" algn="l">
              <a:spcBef>
                <a:spcPts val="0"/>
              </a:spcBef>
              <a:spcAft>
                <a:spcPts val="0"/>
              </a:spcAft>
              <a:buSzPts val="1500"/>
              <a:buChar char="●"/>
            </a:pPr>
            <a:r>
              <a:rPr lang="en" sz="1500"/>
              <a:t>Creează un șir binar (de exemplu, 101001...), care reprezintă descriptorul caracteristicii.</a:t>
            </a:r>
            <a:endParaRPr sz="1500"/>
          </a:p>
        </p:txBody>
      </p:sp>
      <p:sp>
        <p:nvSpPr>
          <p:cNvPr id="1905" name="Google Shape;1905;p37"/>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BRIEF</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9" name="Shape 1909"/>
        <p:cNvGrpSpPr/>
        <p:nvPr/>
      </p:nvGrpSpPr>
      <p:grpSpPr>
        <a:xfrm>
          <a:off x="0" y="0"/>
          <a:ext cx="0" cy="0"/>
          <a:chOff x="0" y="0"/>
          <a:chExt cx="0" cy="0"/>
        </a:xfrm>
      </p:grpSpPr>
      <p:sp>
        <p:nvSpPr>
          <p:cNvPr id="1910" name="Google Shape;1910;p38"/>
          <p:cNvSpPr txBox="1"/>
          <p:nvPr>
            <p:ph idx="1" type="body"/>
          </p:nvPr>
        </p:nvSpPr>
        <p:spPr>
          <a:xfrm>
            <a:off x="714650" y="1152150"/>
            <a:ext cx="7705500" cy="352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ORB  îmbunătățește algoritmii FAST și BRIEF pentru a crea un sistem mai bun de detectare și descriere a caracteristicilor.</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i="1" lang="en" sz="1400"/>
              <a:t>Detectarea punctelor de interes</a:t>
            </a:r>
            <a:r>
              <a:rPr lang="en" sz="1400"/>
              <a:t>: ORB folosește algoritmul FAST pentru a găsi punctele cheie în imagine.</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i="1" lang="en" sz="1400"/>
              <a:t>Adăugarea orientării</a:t>
            </a:r>
            <a:r>
              <a:rPr lang="en" sz="1400"/>
              <a:t>: </a:t>
            </a:r>
            <a:endParaRPr sz="1400"/>
          </a:p>
          <a:p>
            <a:pPr indent="-317500" lvl="1" marL="914400" rtl="0" algn="l">
              <a:spcBef>
                <a:spcPts val="0"/>
              </a:spcBef>
              <a:spcAft>
                <a:spcPts val="0"/>
              </a:spcAft>
              <a:buSzPts val="1400"/>
              <a:buChar char="○"/>
            </a:pPr>
            <a:r>
              <a:rPr lang="en"/>
              <a:t>Spre deosebire de FAST care găsește doar poziția (coordonatele) unui punct de interes si nu calculează deloc orientarea caracteristicilor, ORB calculează orientarea fiecărei caracteristici.</a:t>
            </a:r>
            <a:endParaRPr/>
          </a:p>
          <a:p>
            <a:pPr indent="0" lvl="0" marL="914400" rtl="0" algn="l">
              <a:spcBef>
                <a:spcPts val="0"/>
              </a:spcBef>
              <a:spcAft>
                <a:spcPts val="0"/>
              </a:spcAft>
              <a:buNone/>
            </a:pPr>
            <a:r>
              <a:rPr lang="en"/>
              <a:t> </a:t>
            </a:r>
            <a:endParaRPr/>
          </a:p>
          <a:p>
            <a:pPr indent="-317500" lvl="1" marL="914400" rtl="0" algn="l">
              <a:spcBef>
                <a:spcPts val="0"/>
              </a:spcBef>
              <a:spcAft>
                <a:spcPts val="0"/>
              </a:spcAft>
              <a:buSzPts val="1400"/>
              <a:buChar char="○"/>
            </a:pPr>
            <a:r>
              <a:rPr lang="en"/>
              <a:t>ORB analizează o mică zonă pătrată (patch) din jurul fiecărui punct cheie detectat de FAST si calculează momentele de intensitate din acea zonă. Momentele de intensitate sunt valori matematice care descriu distribuția pixelilor din zonă.</a:t>
            </a:r>
            <a:endParaRPr/>
          </a:p>
          <a:p>
            <a:pPr indent="0" lvl="0" marL="914400" rtl="0" algn="l">
              <a:spcBef>
                <a:spcPts val="0"/>
              </a:spcBef>
              <a:spcAft>
                <a:spcPts val="0"/>
              </a:spcAft>
              <a:buNone/>
            </a:pPr>
            <a:r>
              <a:t/>
            </a:r>
            <a:endParaRPr/>
          </a:p>
          <a:p>
            <a:pPr indent="-317500" lvl="1" marL="914400" rtl="0" algn="l">
              <a:spcBef>
                <a:spcPts val="0"/>
              </a:spcBef>
              <a:spcAft>
                <a:spcPts val="0"/>
              </a:spcAft>
              <a:buSzPts val="1400"/>
              <a:buChar char="○"/>
            </a:pPr>
            <a:r>
              <a:rPr lang="en"/>
              <a:t>ORB determină orientarea caracteristicii ca fiind unghiul rezultat din distribuția momentelor. Acest unghi indică direcția predominantă a detaliilor din acea zonă.</a:t>
            </a:r>
            <a:endParaRPr/>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
        <p:nvSpPr>
          <p:cNvPr id="1911" name="Google Shape;1911;p38"/>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ORB</a:t>
            </a:r>
            <a:endParaRPr/>
          </a:p>
        </p:txBody>
      </p:sp>
      <p:pic>
        <p:nvPicPr>
          <p:cNvPr id="1912" name="Google Shape;1912;p38"/>
          <p:cNvPicPr preferRelativeResize="0"/>
          <p:nvPr/>
        </p:nvPicPr>
        <p:blipFill>
          <a:blip r:embed="rId3">
            <a:alphaModFix/>
          </a:blip>
          <a:stretch>
            <a:fillRect/>
          </a:stretch>
        </p:blipFill>
        <p:spPr>
          <a:xfrm>
            <a:off x="2533538" y="4410650"/>
            <a:ext cx="4086225" cy="533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6" name="Shape 1916"/>
        <p:cNvGrpSpPr/>
        <p:nvPr/>
      </p:nvGrpSpPr>
      <p:grpSpPr>
        <a:xfrm>
          <a:off x="0" y="0"/>
          <a:ext cx="0" cy="0"/>
          <a:chOff x="0" y="0"/>
          <a:chExt cx="0" cy="0"/>
        </a:xfrm>
      </p:grpSpPr>
      <p:sp>
        <p:nvSpPr>
          <p:cNvPr id="1917" name="Google Shape;1917;p39"/>
          <p:cNvSpPr txBox="1"/>
          <p:nvPr>
            <p:ph idx="1" type="body"/>
          </p:nvPr>
        </p:nvSpPr>
        <p:spPr>
          <a:xfrm>
            <a:off x="714650" y="1152150"/>
            <a:ext cx="7705500" cy="35295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i="1" lang="en" sz="1400"/>
              <a:t>Crearea descriptorilor: </a:t>
            </a:r>
            <a:endParaRPr i="1" sz="1400"/>
          </a:p>
          <a:p>
            <a:pPr indent="0" lvl="0" marL="457200" rtl="0" algn="l">
              <a:spcBef>
                <a:spcPts val="0"/>
              </a:spcBef>
              <a:spcAft>
                <a:spcPts val="0"/>
              </a:spcAft>
              <a:buNone/>
            </a:pPr>
            <a:r>
              <a:t/>
            </a:r>
            <a:endParaRPr i="1" sz="1400"/>
          </a:p>
          <a:p>
            <a:pPr indent="-317500" lvl="1" marL="914400" rtl="0" algn="l">
              <a:spcBef>
                <a:spcPts val="0"/>
              </a:spcBef>
              <a:spcAft>
                <a:spcPts val="0"/>
              </a:spcAft>
              <a:buSzPts val="1400"/>
              <a:buChar char="○"/>
            </a:pPr>
            <a:r>
              <a:rPr lang="en"/>
              <a:t>ORB folosește BRIEF pentru a crea acești descriptorii, dar aduce o îmbunătățire esențială pentru a-i face rezistenți la rotație.</a:t>
            </a:r>
            <a:endParaRPr/>
          </a:p>
          <a:p>
            <a:pPr indent="0" lvl="0" marL="914400" rtl="0" algn="l">
              <a:spcBef>
                <a:spcPts val="0"/>
              </a:spcBef>
              <a:spcAft>
                <a:spcPts val="0"/>
              </a:spcAft>
              <a:buNone/>
            </a:pPr>
            <a:r>
              <a:t/>
            </a:r>
            <a:endParaRPr/>
          </a:p>
          <a:p>
            <a:pPr indent="-304800" lvl="1" marL="914400" rtl="0" algn="l">
              <a:spcBef>
                <a:spcPts val="0"/>
              </a:spcBef>
              <a:spcAft>
                <a:spcPts val="0"/>
              </a:spcAft>
              <a:buSzPts val="1200"/>
              <a:buChar char="○"/>
            </a:pPr>
            <a:r>
              <a:rPr lang="en"/>
              <a:t>BRIEF are pattern-ul fix. Patch-ul se rotește, pattern-ul rămâne fix. Coordonatele perechilor sunt predefinite pentru o imagine nerotită, dar dacă imaginea este rotită, aceleași coordonate nu mai corespund pixelilor care reflectă aceleași detalii din patch.</a:t>
            </a:r>
            <a:endParaRPr/>
          </a:p>
          <a:p>
            <a:pPr indent="0" lvl="0" marL="914400" rtl="0" algn="l">
              <a:spcBef>
                <a:spcPts val="0"/>
              </a:spcBef>
              <a:spcAft>
                <a:spcPts val="0"/>
              </a:spcAft>
              <a:buNone/>
            </a:pPr>
            <a:r>
              <a:t/>
            </a:r>
            <a:endParaRPr/>
          </a:p>
          <a:p>
            <a:pPr indent="-304800" lvl="1" marL="914400" rtl="0" algn="l">
              <a:spcBef>
                <a:spcPts val="0"/>
              </a:spcBef>
              <a:spcAft>
                <a:spcPts val="0"/>
              </a:spcAft>
              <a:buSzPts val="1200"/>
              <a:buChar char="○"/>
            </a:pPr>
            <a:r>
              <a:rPr lang="en"/>
              <a:t>ORB face pattern-ul dinamic pentru fiecare caracteristică:</a:t>
            </a:r>
            <a:endParaRPr/>
          </a:p>
          <a:p>
            <a:pPr indent="-304800" lvl="2" marL="1371600" rtl="0" algn="l">
              <a:spcBef>
                <a:spcPts val="0"/>
              </a:spcBef>
              <a:spcAft>
                <a:spcPts val="0"/>
              </a:spcAft>
              <a:buSzPts val="1200"/>
              <a:buChar char="■"/>
            </a:pPr>
            <a:r>
              <a:rPr lang="en"/>
              <a:t>Calcularea orientării: ORB calculează unghiul de rotație al patch-ului.</a:t>
            </a:r>
            <a:endParaRPr/>
          </a:p>
          <a:p>
            <a:pPr indent="-304800" lvl="2" marL="1371600" rtl="0" algn="l">
              <a:spcBef>
                <a:spcPts val="0"/>
              </a:spcBef>
              <a:spcAft>
                <a:spcPts val="0"/>
              </a:spcAft>
              <a:buSzPts val="1200"/>
              <a:buChar char="■"/>
            </a:pPr>
            <a:r>
              <a:rPr lang="en"/>
              <a:t>Rotirea pattern-ului: ORB rotește coordonatele perechilor de pixeli conform acestui unghi, astfel încât să se potrivească cu noua orientare a patch-ului.</a:t>
            </a:r>
            <a:endParaRPr/>
          </a:p>
          <a:p>
            <a:pPr indent="-304800" lvl="2" marL="1371600" rtl="0" algn="l">
              <a:spcBef>
                <a:spcPts val="0"/>
              </a:spcBef>
              <a:spcAft>
                <a:spcPts val="0"/>
              </a:spcAft>
              <a:buSzPts val="1200"/>
              <a:buChar char="■"/>
            </a:pPr>
            <a:r>
              <a:rPr lang="en"/>
              <a:t>Compararea pixelilor: Compară pixeli care sunt relevanți pentru orientarea actuală a caracteristicii.</a:t>
            </a:r>
            <a:endParaRPr/>
          </a:p>
          <a:p>
            <a:pPr indent="0" lvl="0" marL="0" rtl="0" algn="l">
              <a:spcBef>
                <a:spcPts val="0"/>
              </a:spcBef>
              <a:spcAft>
                <a:spcPts val="0"/>
              </a:spcAft>
              <a:buNone/>
            </a:pPr>
            <a:r>
              <a:t/>
            </a:r>
            <a:endParaRPr sz="1400"/>
          </a:p>
        </p:txBody>
      </p:sp>
      <p:sp>
        <p:nvSpPr>
          <p:cNvPr id="1918" name="Google Shape;1918;p39"/>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ORB</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2" name="Shape 1922"/>
        <p:cNvGrpSpPr/>
        <p:nvPr/>
      </p:nvGrpSpPr>
      <p:grpSpPr>
        <a:xfrm>
          <a:off x="0" y="0"/>
          <a:ext cx="0" cy="0"/>
          <a:chOff x="0" y="0"/>
          <a:chExt cx="0" cy="0"/>
        </a:xfrm>
      </p:grpSpPr>
      <p:sp>
        <p:nvSpPr>
          <p:cNvPr id="1923" name="Google Shape;1923;p40"/>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Matching</a:t>
            </a:r>
            <a:endParaRPr/>
          </a:p>
        </p:txBody>
      </p:sp>
      <p:sp>
        <p:nvSpPr>
          <p:cNvPr id="1924" name="Google Shape;1924;p40"/>
          <p:cNvSpPr txBox="1"/>
          <p:nvPr>
            <p:ph idx="1" type="body"/>
          </p:nvPr>
        </p:nvSpPr>
        <p:spPr>
          <a:xfrm>
            <a:off x="714650" y="1152150"/>
            <a:ext cx="7705500" cy="352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Acesta este pasul care conectează punctele cheie și descriptorii generați cu ORB între două imagini.</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Cum se face matching-ul?</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Hamming Distance: </a:t>
            </a:r>
            <a:endParaRPr sz="1400"/>
          </a:p>
          <a:p>
            <a:pPr indent="-304800" lvl="1" marL="914400" rtl="0" algn="l">
              <a:spcBef>
                <a:spcPts val="0"/>
              </a:spcBef>
              <a:spcAft>
                <a:spcPts val="0"/>
              </a:spcAft>
              <a:buSzPts val="1200"/>
              <a:buChar char="○"/>
            </a:pPr>
            <a:r>
              <a:rPr lang="en"/>
              <a:t>Pentru descriptorii binari generați de ORB (șiruri de 0 și 1), potrivirea se face folosind distanța Hamming, care măsoară câți biți diferă între doi descriptorii. Cu cât diferența este mai mică, cu atât descriptorii sunt mai similari.</a:t>
            </a:r>
            <a:endParaRPr/>
          </a:p>
          <a:p>
            <a:pPr indent="-317500" lvl="0" marL="457200" rtl="0" algn="l">
              <a:spcBef>
                <a:spcPts val="0"/>
              </a:spcBef>
              <a:spcAft>
                <a:spcPts val="0"/>
              </a:spcAft>
              <a:buSzPts val="1400"/>
              <a:buChar char="●"/>
            </a:pPr>
            <a:r>
              <a:rPr lang="en" sz="1400"/>
              <a:t>Brute-Force Matching (BFMatcher): </a:t>
            </a:r>
            <a:endParaRPr sz="1400"/>
          </a:p>
          <a:p>
            <a:pPr indent="-304800" lvl="1" marL="914400" rtl="0" algn="l">
              <a:spcBef>
                <a:spcPts val="0"/>
              </a:spcBef>
              <a:spcAft>
                <a:spcPts val="0"/>
              </a:spcAft>
              <a:buSzPts val="1200"/>
              <a:buChar char="○"/>
            </a:pPr>
            <a:r>
              <a:rPr lang="en"/>
              <a:t>Este metoda cea mai simplă. Compară fiecare descriptor din prima imagine cu toți descriptorii din a doua imagine. Găsește perechea care are cea mai mică distanță Hamming.</a:t>
            </a:r>
            <a:endParaRPr/>
          </a:p>
          <a:p>
            <a:pPr indent="-317500" lvl="0" marL="457200" rtl="0" algn="l">
              <a:spcBef>
                <a:spcPts val="0"/>
              </a:spcBef>
              <a:spcAft>
                <a:spcPts val="0"/>
              </a:spcAft>
              <a:buSzPts val="1400"/>
              <a:buChar char="●"/>
            </a:pPr>
            <a:r>
              <a:rPr lang="en" sz="1400"/>
              <a:t>FLANN (Fast Library for Approximate Nearest Neighbors): </a:t>
            </a:r>
            <a:endParaRPr sz="1400"/>
          </a:p>
          <a:p>
            <a:pPr indent="-304800" lvl="1" marL="914400" rtl="0" algn="l">
              <a:spcBef>
                <a:spcPts val="0"/>
              </a:spcBef>
              <a:spcAft>
                <a:spcPts val="0"/>
              </a:spcAft>
              <a:buSzPts val="1200"/>
              <a:buChar char="○"/>
            </a:pPr>
            <a:r>
              <a:rPr lang="en"/>
              <a:t>Este o metodă mai rapidă și mai eficientă, care folosește algoritmi de căutare aproximativă pentru a găsi potriviri, în special pentru seturi mari de puncte cheie.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400"/>
              <a:t>Matching-ul este un pas crucial în multe aplicații, cum ar fi: alinierea imaginilor, urmărirea obiectelor sau recunoașterea obiectelor</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8" name="Shape 1928"/>
        <p:cNvGrpSpPr/>
        <p:nvPr/>
      </p:nvGrpSpPr>
      <p:grpSpPr>
        <a:xfrm>
          <a:off x="0" y="0"/>
          <a:ext cx="0" cy="0"/>
          <a:chOff x="0" y="0"/>
          <a:chExt cx="0" cy="0"/>
        </a:xfrm>
      </p:grpSpPr>
      <p:sp>
        <p:nvSpPr>
          <p:cNvPr id="1929" name="Google Shape;1929;p41"/>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Avantaje și Limitări</a:t>
            </a:r>
            <a:endParaRPr/>
          </a:p>
        </p:txBody>
      </p:sp>
      <p:sp>
        <p:nvSpPr>
          <p:cNvPr id="1930" name="Google Shape;1930;p41"/>
          <p:cNvSpPr txBox="1"/>
          <p:nvPr>
            <p:ph idx="1" type="body"/>
          </p:nvPr>
        </p:nvSpPr>
        <p:spPr>
          <a:xfrm>
            <a:off x="714650" y="1152150"/>
            <a:ext cx="7705500" cy="352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Avantaje:</a:t>
            </a:r>
            <a:endParaRPr sz="1600"/>
          </a:p>
          <a:p>
            <a:pPr indent="-330200" lvl="0" marL="457200" rtl="0" algn="l">
              <a:spcBef>
                <a:spcPts val="0"/>
              </a:spcBef>
              <a:spcAft>
                <a:spcPts val="0"/>
              </a:spcAft>
              <a:buSzPts val="1600"/>
              <a:buChar char="●"/>
            </a:pPr>
            <a:r>
              <a:rPr lang="en" sz="1600"/>
              <a:t>Rapid și eficient, ideal pentru aplicații în timp real.</a:t>
            </a:r>
            <a:endParaRPr sz="1600"/>
          </a:p>
          <a:p>
            <a:pPr indent="-330200" lvl="0" marL="457200" rtl="0" algn="l">
              <a:spcBef>
                <a:spcPts val="0"/>
              </a:spcBef>
              <a:spcAft>
                <a:spcPts val="0"/>
              </a:spcAft>
              <a:buSzPts val="1600"/>
              <a:buChar char="●"/>
            </a:pPr>
            <a:r>
              <a:rPr lang="en" sz="1600"/>
              <a:t>Rezistent la rotație și scală (datorită orientării și pattern-ului rotit).</a:t>
            </a:r>
            <a:endParaRPr sz="1600"/>
          </a:p>
          <a:p>
            <a:pPr indent="-330200" lvl="0" marL="457200" rtl="0" algn="l">
              <a:spcBef>
                <a:spcPts val="0"/>
              </a:spcBef>
              <a:spcAft>
                <a:spcPts val="0"/>
              </a:spcAft>
              <a:buSzPts val="1600"/>
              <a:buChar char="●"/>
            </a:pPr>
            <a:r>
              <a:rPr lang="en" sz="1600"/>
              <a:t>Descriptorii sunt compacți și potriviți pentru comparații rapide.</a:t>
            </a:r>
            <a:endParaRPr sz="1600"/>
          </a:p>
          <a:p>
            <a:pPr indent="-330200" lvl="0" marL="457200" rtl="0" algn="l">
              <a:spcBef>
                <a:spcPts val="0"/>
              </a:spcBef>
              <a:spcAft>
                <a:spcPts val="0"/>
              </a:spcAft>
              <a:buSzPts val="1600"/>
              <a:buChar char="●"/>
            </a:pPr>
            <a:r>
              <a:rPr lang="en" sz="1600"/>
              <a:t>Nu necesită hardware specializat, deci poate fi folosit pe dispozitive mobile.</a:t>
            </a:r>
            <a:endParaRPr sz="1600"/>
          </a:p>
          <a:p>
            <a:pPr indent="0" lvl="0" marL="457200" rtl="0" algn="l">
              <a:spcBef>
                <a:spcPts val="0"/>
              </a:spcBef>
              <a:spcAft>
                <a:spcPts val="0"/>
              </a:spcAft>
              <a:buNone/>
            </a:pPr>
            <a:r>
              <a:t/>
            </a:r>
            <a:endParaRPr sz="1600"/>
          </a:p>
          <a:p>
            <a:pPr indent="0" lvl="0" marL="457200" rtl="0" algn="l">
              <a:spcBef>
                <a:spcPts val="0"/>
              </a:spcBef>
              <a:spcAft>
                <a:spcPts val="0"/>
              </a:spcAft>
              <a:buNone/>
            </a:pPr>
            <a:r>
              <a:t/>
            </a:r>
            <a:endParaRPr sz="1600"/>
          </a:p>
          <a:p>
            <a:pPr indent="0" lvl="0" marL="0" rtl="0" algn="l">
              <a:spcBef>
                <a:spcPts val="0"/>
              </a:spcBef>
              <a:spcAft>
                <a:spcPts val="0"/>
              </a:spcAft>
              <a:buNone/>
            </a:pPr>
            <a:r>
              <a:rPr lang="en" sz="1600"/>
              <a:t>Limitări:</a:t>
            </a:r>
            <a:endParaRPr sz="1600"/>
          </a:p>
          <a:p>
            <a:pPr indent="-330200" lvl="0" marL="457200" rtl="0" algn="l">
              <a:spcBef>
                <a:spcPts val="0"/>
              </a:spcBef>
              <a:spcAft>
                <a:spcPts val="0"/>
              </a:spcAft>
              <a:buSzPts val="1600"/>
              <a:buChar char="●"/>
            </a:pPr>
            <a:r>
              <a:rPr lang="en" sz="1600"/>
              <a:t>Performanță mai slabă în condiții de iluminare variabilă.</a:t>
            </a:r>
            <a:endParaRPr sz="1600"/>
          </a:p>
          <a:p>
            <a:pPr indent="-330200" lvl="0" marL="457200" rtl="0" algn="l">
              <a:spcBef>
                <a:spcPts val="0"/>
              </a:spcBef>
              <a:spcAft>
                <a:spcPts val="0"/>
              </a:spcAft>
              <a:buSzPts val="1600"/>
              <a:buChar char="●"/>
            </a:pPr>
            <a:r>
              <a:rPr lang="en" sz="1600"/>
              <a:t>Mai puțin precis decât algoritmi precum SIFT sau SURF în scenarii complexe.</a:t>
            </a:r>
            <a:endParaRPr sz="1600"/>
          </a:p>
          <a:p>
            <a:pPr indent="-330200" lvl="0" marL="457200" rtl="0" algn="l">
              <a:spcBef>
                <a:spcPts val="0"/>
              </a:spcBef>
              <a:spcAft>
                <a:spcPts val="0"/>
              </a:spcAft>
              <a:buSzPts val="1600"/>
              <a:buChar char="●"/>
            </a:pPr>
            <a:r>
              <a:rPr lang="en" sz="1600"/>
              <a:t>Poate produce potriviri greșite dacă există multe puncte cheie similare (de exemplu, într-un peisaj uniform).</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27498746C9404C99860E111BC73B68" ma:contentTypeVersion="14" ma:contentTypeDescription="Create a new document." ma:contentTypeScope="" ma:versionID="34e9c41ee67c4f11be6e112873e24a90">
  <xsd:schema xmlns:xsd="http://www.w3.org/2001/XMLSchema" xmlns:xs="http://www.w3.org/2001/XMLSchema" xmlns:p="http://schemas.microsoft.com/office/2006/metadata/properties" xmlns:ns2="e5e7e96b-405c-4ecd-8dbc-d272e837bfb5" xmlns:ns3="4a0798af-936d-4f97-8b9b-d3364acd23b0" targetNamespace="http://schemas.microsoft.com/office/2006/metadata/properties" ma:root="true" ma:fieldsID="815f1a84168cba3541a02e678b60fde8" ns2:_="" ns3:_="">
    <xsd:import namespace="e5e7e96b-405c-4ecd-8dbc-d272e837bfb5"/>
    <xsd:import namespace="4a0798af-936d-4f97-8b9b-d3364acd23b0"/>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LengthInSeconds" minOccurs="0"/>
                <xsd:element ref="ns2:MediaServiceSearchProperties" minOccurs="0"/>
                <xsd:element ref="ns2:MediaServiceObjectDetectorVersion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e7e96b-405c-4ecd-8dbc-d272e837bfb5"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ef85decb-1301-438d-8b3f-81c7864c2a9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a0798af-936d-4f97-8b9b-d3364acd23b0"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dfd2a35a-9f77-4528-b247-3b81273765c7}" ma:internalName="TaxCatchAll" ma:showField="CatchAllData" ma:web="4a0798af-936d-4f97-8b9b-d3364acd23b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5e7e96b-405c-4ecd-8dbc-d272e837bfb5">
      <Terms xmlns="http://schemas.microsoft.com/office/infopath/2007/PartnerControls"/>
    </lcf76f155ced4ddcb4097134ff3c332f>
    <ReferenceId xmlns="e5e7e96b-405c-4ecd-8dbc-d272e837bfb5" xsi:nil="true"/>
    <TaxCatchAll xmlns="4a0798af-936d-4f97-8b9b-d3364acd23b0" xsi:nil="true"/>
  </documentManagement>
</p:properties>
</file>

<file path=customXml/itemProps1.xml><?xml version="1.0" encoding="utf-8"?>
<ds:datastoreItem xmlns:ds="http://schemas.openxmlformats.org/officeDocument/2006/customXml" ds:itemID="{4BADF1E2-D3DD-4221-9400-403851DD344F}"/>
</file>

<file path=customXml/itemProps2.xml><?xml version="1.0" encoding="utf-8"?>
<ds:datastoreItem xmlns:ds="http://schemas.openxmlformats.org/officeDocument/2006/customXml" ds:itemID="{C4C1EA10-1DDD-4AE9-A94F-4369DAD352EF}"/>
</file>

<file path=customXml/itemProps3.xml><?xml version="1.0" encoding="utf-8"?>
<ds:datastoreItem xmlns:ds="http://schemas.openxmlformats.org/officeDocument/2006/customXml" ds:itemID="{65788768-4C3F-497A-9682-E2391F7B75A6}"/>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0x0101003127498746C9404C99860E111BC73B68</vt:lpwstr>
  </property>
</Properties>
</file>