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ee0d03b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ee0d03b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Python Review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Aka. Python in 5 minutes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By Dr. Dongchul Kim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Class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5275" y="105200"/>
            <a:ext cx="3176094" cy="493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6200" y="105199"/>
            <a:ext cx="3025575" cy="493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2 - 1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example codes and capture screens with outputs.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Submit python files (.py or .ipynb) and captured images of outputs and code in blackboard.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Variable and Operators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325" y="1157225"/>
            <a:ext cx="302396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3587" y="1157225"/>
            <a:ext cx="29028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1187" y="897475"/>
            <a:ext cx="4141625" cy="37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List and Tuple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8038" y="1074223"/>
            <a:ext cx="4407926" cy="39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Dictionary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7625" y="1089452"/>
            <a:ext cx="4448751" cy="39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474" y="1144124"/>
            <a:ext cx="4959051" cy="36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Loop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238" y="767950"/>
            <a:ext cx="4969524" cy="406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Comprehension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576" y="1190650"/>
            <a:ext cx="5956851" cy="37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Function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6050" y="794375"/>
            <a:ext cx="4251901" cy="421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