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804546a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804546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Dr. Dongchul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Dot product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7915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900" y="152400"/>
            <a:ext cx="60501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Access to elements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275" y="1017725"/>
            <a:ext cx="43954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Slicing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275" y="875675"/>
            <a:ext cx="43954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Transpose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275" y="1017725"/>
            <a:ext cx="43954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Numpy functions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475" y="1108150"/>
            <a:ext cx="40750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2 - 2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example codes and capture screens with outputs.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Submit python files (.py or .ipynb) and captured images of outputs and codes in blackboard.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NumPy is a Python package for general-purpose array-processing. It provides a high-performance multidimensional array object, and tools for working with these arrays.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It is the fundamental package for scientific computing with Python. It contains various features but the most important feature is </a:t>
            </a:r>
            <a:r>
              <a:rPr b="1" lang="en" sz="1700"/>
              <a:t>vectorization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The vectorization results in more “Pythonic” code. Without vectorization, our code would be littered with inefficient and difficult to read for loops.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Vectorization describes the absence of any explicit looping, indexing, etc., in the code - these things are taking place, of course, just “behind the scenes” in optimized, pre-compiled C code. Vectorized code has many advantages, among which are: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vectorized code is more concise and easier to read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fewer lines of code generally means fewer bugs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code more closely resembles standard mathematical notation (making it easier, typically, to correctly code mathematical constructs)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np.array()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975" y="207213"/>
            <a:ext cx="4202600" cy="47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39012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np.shape()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np.size()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900" y="317700"/>
            <a:ext cx="4156126" cy="46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37953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np.zeros()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np.ones()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np.random.rand()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np.arange()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np.linspace()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500" y="445023"/>
            <a:ext cx="5653673" cy="45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reshape()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775" y="1139125"/>
            <a:ext cx="652246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Addition of two vectors (1D array)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767100" y="1472350"/>
            <a:ext cx="760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A+B = [a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baseline="3000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⏉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[b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baseline="3000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⏉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[a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+b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+b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baseline="3000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⏉</a:t>
            </a:r>
            <a:endParaRPr b="0" baseline="3000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325100" y="3394125"/>
            <a:ext cx="64938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∙ c = [a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baseline="3000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⏉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∙  c = [a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∙c,  a</a:t>
            </a:r>
            <a:r>
              <a:rPr b="0" baseline="-2500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∙c]</a:t>
            </a:r>
            <a:r>
              <a:rPr b="0" baseline="3000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⏉</a:t>
            </a:r>
            <a:endParaRPr b="0" baseline="3000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457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Scalar product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25" y="521675"/>
            <a:ext cx="4267074" cy="410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7899" y="491838"/>
            <a:ext cx="4329201" cy="415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