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Advent Pro Medium"/>
      <p:regular r:id="rId20"/>
      <p:bold r:id="rId21"/>
      <p:italic r:id="rId22"/>
      <p:boldItalic r:id="rId23"/>
    </p:embeddedFont>
    <p:embeddedFont>
      <p:font typeface="Orbitron"/>
      <p:regular r:id="rId24"/>
      <p:bold r:id="rId25"/>
    </p:embeddedFont>
    <p:embeddedFont>
      <p:font typeface="Orbitron ExtraBold"/>
      <p:bold r:id="rId26"/>
    </p:embeddedFont>
    <p:embeddedFont>
      <p:font typeface="Advent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Medium-regular.fntdata"/><Relationship Id="rId22" Type="http://schemas.openxmlformats.org/officeDocument/2006/relationships/font" Target="fonts/AdventProMedium-italic.fntdata"/><Relationship Id="rId21" Type="http://schemas.openxmlformats.org/officeDocument/2006/relationships/font" Target="fonts/AdventProMedium-bold.fntdata"/><Relationship Id="rId24" Type="http://schemas.openxmlformats.org/officeDocument/2006/relationships/font" Target="fonts/Orbitron-regular.fntdata"/><Relationship Id="rId23" Type="http://schemas.openxmlformats.org/officeDocument/2006/relationships/font" Target="fonts/AdventPro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rbitronExtraBold-bold.fntdata"/><Relationship Id="rId25" Type="http://schemas.openxmlformats.org/officeDocument/2006/relationships/font" Target="fonts/Orbitron-bold.fntdata"/><Relationship Id="rId28" Type="http://schemas.openxmlformats.org/officeDocument/2006/relationships/font" Target="fonts/AdventPro-bold.fntdata"/><Relationship Id="rId27" Type="http://schemas.openxmlformats.org/officeDocument/2006/relationships/font" Target="fonts/AdventPr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dventPr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AdventPr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5" name="Shape 5485"/>
        <p:cNvGrpSpPr/>
        <p:nvPr/>
      </p:nvGrpSpPr>
      <p:grpSpPr>
        <a:xfrm>
          <a:off x="0" y="0"/>
          <a:ext cx="0" cy="0"/>
          <a:chOff x="0" y="0"/>
          <a:chExt cx="0" cy="0"/>
        </a:xfrm>
      </p:grpSpPr>
      <p:sp>
        <p:nvSpPr>
          <p:cNvPr id="5486" name="Google Shape;5486;g2cfebce6b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7" name="Google Shape;5487;g2cfebce6b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everyone. My name is Alice Liu and I’m here to discuss my progress for my project, which is a classification problem on Wine Quality Prediction.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9" name="Shape 5789"/>
        <p:cNvGrpSpPr/>
        <p:nvPr/>
      </p:nvGrpSpPr>
      <p:grpSpPr>
        <a:xfrm>
          <a:off x="0" y="0"/>
          <a:ext cx="0" cy="0"/>
          <a:chOff x="0" y="0"/>
          <a:chExt cx="0" cy="0"/>
        </a:xfrm>
      </p:grpSpPr>
      <p:sp>
        <p:nvSpPr>
          <p:cNvPr id="5790" name="Google Shape;5790;g1f80879df1b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1" name="Google Shape;5791;g1f80879df1b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project, I chose to test various models, some models had different parameters. The models I’ve decided to test are the following:</a:t>
            </a:r>
            <a:endParaRPr/>
          </a:p>
          <a:p>
            <a:pPr indent="-298450" lvl="0" marL="457200" rtl="0" algn="l">
              <a:spcBef>
                <a:spcPts val="0"/>
              </a:spcBef>
              <a:spcAft>
                <a:spcPts val="0"/>
              </a:spcAft>
              <a:buSzPts val="1100"/>
              <a:buChar char="-"/>
            </a:pPr>
            <a:r>
              <a:rPr lang="en"/>
              <a:t>Logistic regression, Decision trees, Random forest, Gradient Boosting, KNN, Extra Trees, and SGD Classifier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Extra Trees (aka. Extremely randomized tree):</a:t>
            </a:r>
            <a:endParaRPr/>
          </a:p>
          <a:p>
            <a:pPr indent="-298450" lvl="0" marL="457200" rtl="0" algn="l">
              <a:spcBef>
                <a:spcPts val="0"/>
              </a:spcBef>
              <a:spcAft>
                <a:spcPts val="0"/>
              </a:spcAft>
              <a:buSzPts val="1100"/>
              <a:buChar char="-"/>
            </a:pPr>
            <a:r>
              <a:rPr lang="en"/>
              <a:t>Type of </a:t>
            </a:r>
            <a:r>
              <a:rPr lang="en"/>
              <a:t>ensemble</a:t>
            </a:r>
            <a:r>
              <a:rPr lang="en"/>
              <a:t> learning method based on decision trees</a:t>
            </a:r>
            <a:endParaRPr/>
          </a:p>
          <a:p>
            <a:pPr indent="-298450" lvl="0" marL="457200" rtl="0" algn="l">
              <a:spcBef>
                <a:spcPts val="0"/>
              </a:spcBef>
              <a:spcAft>
                <a:spcPts val="0"/>
              </a:spcAft>
              <a:buSzPts val="1100"/>
              <a:buChar char="-"/>
            </a:pPr>
            <a:r>
              <a:rPr lang="en"/>
              <a:t>Similar to RF but introduces additional randomness during the tree-building process, leading to potentially higher </a:t>
            </a:r>
            <a:r>
              <a:rPr lang="en"/>
              <a:t>diversity</a:t>
            </a:r>
            <a:r>
              <a:rPr lang="en"/>
              <a:t> and improved </a:t>
            </a:r>
            <a:r>
              <a:rPr lang="en"/>
              <a:t>performance</a:t>
            </a:r>
            <a:r>
              <a:rPr lang="en"/>
              <a:t> in certain scenarios</a:t>
            </a:r>
            <a:endParaRPr/>
          </a:p>
          <a:p>
            <a:pPr indent="-298450" lvl="0" marL="457200" rtl="0" algn="l">
              <a:spcBef>
                <a:spcPts val="0"/>
              </a:spcBef>
              <a:spcAft>
                <a:spcPts val="0"/>
              </a:spcAft>
              <a:buSzPts val="1100"/>
              <a:buChar char="-"/>
            </a:pPr>
            <a:r>
              <a:rPr lang="en"/>
              <a:t>Random feature selection:</a:t>
            </a:r>
            <a:endParaRPr/>
          </a:p>
          <a:p>
            <a:pPr indent="-298450" lvl="1" marL="914400" rtl="0" algn="l">
              <a:spcBef>
                <a:spcPts val="0"/>
              </a:spcBef>
              <a:spcAft>
                <a:spcPts val="0"/>
              </a:spcAft>
              <a:buSzPts val="1100"/>
              <a:buChar char="-"/>
            </a:pPr>
            <a:r>
              <a:rPr lang="en"/>
              <a:t>Unlike RF, </a:t>
            </a:r>
            <a:r>
              <a:rPr lang="en"/>
              <a:t>which</a:t>
            </a:r>
            <a:r>
              <a:rPr lang="en"/>
              <a:t> selects the best feature for splitting at each node, ET randomly selects feature subsets for splitting nodes. This introduces additional randomness, making the trees more diverse</a:t>
            </a:r>
            <a:endParaRPr/>
          </a:p>
          <a:p>
            <a:pPr indent="-298450" lvl="0" marL="457200" rtl="0" algn="l">
              <a:spcBef>
                <a:spcPts val="0"/>
              </a:spcBef>
              <a:spcAft>
                <a:spcPts val="0"/>
              </a:spcAft>
              <a:buSzPts val="1100"/>
              <a:buChar char="-"/>
            </a:pPr>
            <a:r>
              <a:rPr lang="en"/>
              <a:t>Random split points:</a:t>
            </a:r>
            <a:endParaRPr/>
          </a:p>
          <a:p>
            <a:pPr indent="-298450" lvl="1" marL="914400" rtl="0" algn="l">
              <a:spcBef>
                <a:spcPts val="0"/>
              </a:spcBef>
              <a:spcAft>
                <a:spcPts val="0"/>
              </a:spcAft>
              <a:buSzPts val="1100"/>
              <a:buChar char="-"/>
            </a:pPr>
            <a:r>
              <a:rPr lang="en"/>
              <a:t>In addition to random feature selection, ET randomly chooses split points for each feature, regardless of the actual optimal split points. This further increases diversity in the trees</a:t>
            </a:r>
            <a:endParaRPr/>
          </a:p>
          <a:p>
            <a:pPr indent="-298450" lvl="0" marL="457200" rtl="0" algn="l">
              <a:spcBef>
                <a:spcPts val="0"/>
              </a:spcBef>
              <a:spcAft>
                <a:spcPts val="0"/>
              </a:spcAft>
              <a:buSzPts val="1100"/>
              <a:buChar char="-"/>
            </a:pPr>
            <a:r>
              <a:rPr lang="en"/>
              <a:t>Benefits:</a:t>
            </a:r>
            <a:endParaRPr/>
          </a:p>
          <a:p>
            <a:pPr indent="-298450" lvl="1" marL="914400" rtl="0" algn="l">
              <a:spcBef>
                <a:spcPts val="0"/>
              </a:spcBef>
              <a:spcAft>
                <a:spcPts val="0"/>
              </a:spcAft>
              <a:buSzPts val="1100"/>
              <a:buChar char="-"/>
            </a:pPr>
            <a:r>
              <a:rPr lang="en"/>
              <a:t>By creating more diverse trees, ET is less prone to overfitting </a:t>
            </a:r>
            <a:endParaRPr/>
          </a:p>
          <a:p>
            <a:pPr indent="-298450" lvl="1" marL="914400" rtl="0" algn="l">
              <a:spcBef>
                <a:spcPts val="0"/>
              </a:spcBef>
              <a:spcAft>
                <a:spcPts val="0"/>
              </a:spcAft>
              <a:buSzPts val="1100"/>
              <a:buChar char="-"/>
            </a:pPr>
            <a:r>
              <a:rPr lang="en"/>
              <a:t>Can lead to improved generalizatoin</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7" name="Shape 5937"/>
        <p:cNvGrpSpPr/>
        <p:nvPr/>
      </p:nvGrpSpPr>
      <p:grpSpPr>
        <a:xfrm>
          <a:off x="0" y="0"/>
          <a:ext cx="0" cy="0"/>
          <a:chOff x="0" y="0"/>
          <a:chExt cx="0" cy="0"/>
        </a:xfrm>
      </p:grpSpPr>
      <p:sp>
        <p:nvSpPr>
          <p:cNvPr id="5938" name="Google Shape;5938;g2cfebce6b3e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9" name="Google Shape;5939;g2cfebce6b3e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during my Feature Selection stage, I did a lot of experimenting. Meaning, I selected features that had strong positive correlation with the target variable, strong negative correlation, features that had strong positive correlation with the features that had strong positive correlation with the target variable, top 10, 9, 8, 5, 4, 3, 2, 1…. Features in the feature importance list, and I mix-and-matched.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features that yielded the best result is on the screen. And those were the top 3 features from the feature importance list.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3" name="Shape 5953"/>
        <p:cNvGrpSpPr/>
        <p:nvPr/>
      </p:nvGrpSpPr>
      <p:grpSpPr>
        <a:xfrm>
          <a:off x="0" y="0"/>
          <a:ext cx="0" cy="0"/>
          <a:chOff x="0" y="0"/>
          <a:chExt cx="0" cy="0"/>
        </a:xfrm>
      </p:grpSpPr>
      <p:sp>
        <p:nvSpPr>
          <p:cNvPr id="5954" name="Google Shape;5954;g1f80879df1b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5" name="Google Shape;5955;g1f80879df1b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Those features yielded these result for each model. A bit hard to see, but the top 3 performers was:</a:t>
            </a:r>
            <a:endParaRPr/>
          </a:p>
          <a:p>
            <a:pPr indent="-298450" lvl="0" marL="457200" rtl="0" algn="l">
              <a:spcBef>
                <a:spcPts val="0"/>
              </a:spcBef>
              <a:spcAft>
                <a:spcPts val="0"/>
              </a:spcAft>
              <a:buSzPts val="1100"/>
              <a:buAutoNum type="arabicPeriod"/>
            </a:pPr>
            <a:r>
              <a:rPr lang="en"/>
              <a:t>Extra Trees </a:t>
            </a:r>
            <a:endParaRPr/>
          </a:p>
          <a:p>
            <a:pPr indent="-298450" lvl="0" marL="457200" rtl="0" algn="l">
              <a:spcBef>
                <a:spcPts val="0"/>
              </a:spcBef>
              <a:spcAft>
                <a:spcPts val="0"/>
              </a:spcAft>
              <a:buSzPts val="1100"/>
              <a:buAutoNum type="arabicPeriod"/>
            </a:pPr>
            <a:r>
              <a:rPr lang="en"/>
              <a:t>Random Forest</a:t>
            </a:r>
            <a:endParaRPr/>
          </a:p>
          <a:p>
            <a:pPr indent="-298450" lvl="0" marL="457200" rtl="0" algn="l">
              <a:spcBef>
                <a:spcPts val="0"/>
              </a:spcBef>
              <a:spcAft>
                <a:spcPts val="0"/>
              </a:spcAft>
              <a:buSzPts val="1100"/>
              <a:buAutoNum type="arabicPeriod"/>
            </a:pPr>
            <a:r>
              <a:rPr lang="en"/>
              <a:t>Random Forest (n_estimators = 200)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6" name="Shape 5976"/>
        <p:cNvGrpSpPr/>
        <p:nvPr/>
      </p:nvGrpSpPr>
      <p:grpSpPr>
        <a:xfrm>
          <a:off x="0" y="0"/>
          <a:ext cx="0" cy="0"/>
          <a:chOff x="0" y="0"/>
          <a:chExt cx="0" cy="0"/>
        </a:xfrm>
      </p:grpSpPr>
      <p:sp>
        <p:nvSpPr>
          <p:cNvPr id="5977" name="Google Shape;5977;g2cfebce6b3e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8" name="Google Shape;5978;g2cfebce6b3e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so, the highest accuracy score I was able to obtain is with the Extra Trees Classifier, which yielded a 74% accuracy score.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6" name="Shape 5986"/>
        <p:cNvGrpSpPr/>
        <p:nvPr/>
      </p:nvGrpSpPr>
      <p:grpSpPr>
        <a:xfrm>
          <a:off x="0" y="0"/>
          <a:ext cx="0" cy="0"/>
          <a:chOff x="0" y="0"/>
          <a:chExt cx="0" cy="0"/>
        </a:xfrm>
      </p:grpSpPr>
      <p:sp>
        <p:nvSpPr>
          <p:cNvPr id="5987" name="Google Shape;5987;g1f80879df1b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8" name="Google Shape;5988;g1f80879df1b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of course, the value of 74% can improve. If there was more time:</a:t>
            </a:r>
            <a:endParaRPr/>
          </a:p>
          <a:p>
            <a:pPr indent="-298450" lvl="0" marL="457200" rtl="0" algn="l">
              <a:spcBef>
                <a:spcPts val="0"/>
              </a:spcBef>
              <a:spcAft>
                <a:spcPts val="0"/>
              </a:spcAft>
              <a:buSzPts val="1100"/>
              <a:buChar char="-"/>
            </a:pPr>
            <a:r>
              <a:rPr lang="en"/>
              <a:t>I would explore additional feature engineering techniques such as scaling</a:t>
            </a:r>
            <a:endParaRPr/>
          </a:p>
          <a:p>
            <a:pPr indent="-298450" lvl="0" marL="457200" rtl="0" algn="l">
              <a:spcBef>
                <a:spcPts val="0"/>
              </a:spcBef>
              <a:spcAft>
                <a:spcPts val="0"/>
              </a:spcAft>
              <a:buSzPts val="1100"/>
              <a:buChar char="-"/>
            </a:pPr>
            <a:r>
              <a:rPr lang="en"/>
              <a:t>Perform hyperparameter tuning using GridSearchCV</a:t>
            </a:r>
            <a:endParaRPr/>
          </a:p>
          <a:p>
            <a:pPr indent="-298450" lvl="0" marL="457200" rtl="0" algn="l">
              <a:spcBef>
                <a:spcPts val="0"/>
              </a:spcBef>
              <a:spcAft>
                <a:spcPts val="0"/>
              </a:spcAft>
              <a:buSzPts val="1100"/>
              <a:buChar char="-"/>
            </a:pPr>
            <a:r>
              <a:rPr lang="en"/>
              <a:t>And lastly, to experiment with different models to see if they offer better performance. Consider more advanced ensemble techniques such as stacking, since it seems that ExtraTrees--an ensemble method--yielded the best result.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Stacking:</a:t>
            </a:r>
            <a:endParaRPr/>
          </a:p>
          <a:p>
            <a:pPr indent="-298450" lvl="0" marL="457200" rtl="0" algn="l">
              <a:spcBef>
                <a:spcPts val="0"/>
              </a:spcBef>
              <a:spcAft>
                <a:spcPts val="0"/>
              </a:spcAft>
              <a:buSzPts val="1100"/>
              <a:buChar char="-"/>
            </a:pPr>
            <a:r>
              <a:rPr lang="en"/>
              <a:t>Combines multiple base models (learners) with different algorithms and then using a meta-model to learn how to best combine the predictions of these base models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4" name="Shape 6054"/>
        <p:cNvGrpSpPr/>
        <p:nvPr/>
      </p:nvGrpSpPr>
      <p:grpSpPr>
        <a:xfrm>
          <a:off x="0" y="0"/>
          <a:ext cx="0" cy="0"/>
          <a:chOff x="0" y="0"/>
          <a:chExt cx="0" cy="0"/>
        </a:xfrm>
      </p:grpSpPr>
      <p:sp>
        <p:nvSpPr>
          <p:cNvPr id="6055" name="Google Shape;6055;g1f80879df1b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6" name="Google Shape;6056;g1f80879df1b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is all I have for today, thank you for tuning into this presentation.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5" name="Shape 5575"/>
        <p:cNvGrpSpPr/>
        <p:nvPr/>
      </p:nvGrpSpPr>
      <p:grpSpPr>
        <a:xfrm>
          <a:off x="0" y="0"/>
          <a:ext cx="0" cy="0"/>
          <a:chOff x="0" y="0"/>
          <a:chExt cx="0" cy="0"/>
        </a:xfrm>
      </p:grpSpPr>
      <p:sp>
        <p:nvSpPr>
          <p:cNvPr id="5576" name="Google Shape;5576;g2cfebce6b3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7" name="Google Shape;5577;g2cfebce6b3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Winemaking is considered an art for winemakers. Each bottle has different tastes. This sensory experience lies in the realm of science. The goal of this project is to unravel the relationship between wine chemistry and perceived quality of the wine. My project focuses on building a model to </a:t>
            </a:r>
            <a:r>
              <a:rPr lang="en">
                <a:solidFill>
                  <a:schemeClr val="dk1"/>
                </a:solidFill>
              </a:rPr>
              <a:t>predict</a:t>
            </a:r>
            <a:r>
              <a:rPr lang="en">
                <a:solidFill>
                  <a:schemeClr val="dk1"/>
                </a:solidFill>
              </a:rPr>
              <a:t> the quality of wine based on various chemical attributes of the wine.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goal of this project is to essentially analyze how we can quantify and predict the quality of wine objectively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8" name="Shape 5668"/>
        <p:cNvGrpSpPr/>
        <p:nvPr/>
      </p:nvGrpSpPr>
      <p:grpSpPr>
        <a:xfrm>
          <a:off x="0" y="0"/>
          <a:ext cx="0" cy="0"/>
          <a:chOff x="0" y="0"/>
          <a:chExt cx="0" cy="0"/>
        </a:xfrm>
      </p:grpSpPr>
      <p:sp>
        <p:nvSpPr>
          <p:cNvPr id="5669" name="Google Shape;5669;g2cfebce6b3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0" name="Google Shape;5670;g2cfebce6b3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My first step when approaching this project, is to analyze the dataset; do some initial exploratory analysis.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includes: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Analyzing the shape of the dataset</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The different columns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What each column means in wine and during the winemaking process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What is the target column--which I identified to be column `quality`.</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The number of NULL values per column</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The statistical description of each column--meaning (standard deviation, mean, things of that sort)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During my EDA process, I’ve discovered that there was: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No NULL values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column Id was useless, and so I dropped the column.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5" name="Shape 5685"/>
        <p:cNvGrpSpPr/>
        <p:nvPr/>
      </p:nvGrpSpPr>
      <p:grpSpPr>
        <a:xfrm>
          <a:off x="0" y="0"/>
          <a:ext cx="0" cy="0"/>
          <a:chOff x="0" y="0"/>
          <a:chExt cx="0" cy="0"/>
        </a:xfrm>
      </p:grpSpPr>
      <p:sp>
        <p:nvSpPr>
          <p:cNvPr id="5686" name="Google Shape;5686;g1f80879df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7" name="Google Shape;5687;g1f80879df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Furthermore, I wanted to analyze the </a:t>
            </a:r>
            <a:r>
              <a:rPr lang="en">
                <a:solidFill>
                  <a:schemeClr val="dk1"/>
                </a:solidFill>
              </a:rPr>
              <a:t>existence of outliers in the dataset for each column. The reasoning behind this is because, outliers can significantly impact the performance, accuracy, and reliability of the model.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Now up there/here, are box plot images for 2 out of 12 columns. These are examples of what I had in my dataset.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If a column contains extreme outliers, the mean may not accurately represent the central tendency of the data, leading to misleading interpretation and predictions</a:t>
            </a:r>
            <a:endParaRPr/>
          </a:p>
          <a:p>
            <a:pPr indent="-298450" lvl="0" marL="457200" rtl="0" algn="l">
              <a:spcBef>
                <a:spcPts val="0"/>
              </a:spcBef>
              <a:spcAft>
                <a:spcPts val="0"/>
              </a:spcAft>
              <a:buSzPts val="1100"/>
              <a:buChar char="-"/>
            </a:pPr>
            <a:r>
              <a:rPr lang="en"/>
              <a:t>Outliers can increase error rates in classification tasks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2" name="Shape 5702"/>
        <p:cNvGrpSpPr/>
        <p:nvPr/>
      </p:nvGrpSpPr>
      <p:grpSpPr>
        <a:xfrm>
          <a:off x="0" y="0"/>
          <a:ext cx="0" cy="0"/>
          <a:chOff x="0" y="0"/>
          <a:chExt cx="0" cy="0"/>
        </a:xfrm>
      </p:grpSpPr>
      <p:sp>
        <p:nvSpPr>
          <p:cNvPr id="5703" name="Google Shape;5703;g1f80879df1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4" name="Google Shape;5704;g1f80879df1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to get rid of the outliers in my dataset, I filtered out the outliers in my columns using IQR using my drop_outliers function. By using the IQR, it helps as a outlier detection by focusing on the middle 50% of the data distribution--so between the 1st and 3rd quartile.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column, I did the following: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Calculate the 1st and 3rd quartiles </a:t>
            </a:r>
            <a:endParaRPr/>
          </a:p>
          <a:p>
            <a:pPr indent="-298450" lvl="0" marL="457200" rtl="0" algn="l">
              <a:spcBef>
                <a:spcPts val="0"/>
              </a:spcBef>
              <a:spcAft>
                <a:spcPts val="0"/>
              </a:spcAft>
              <a:buSzPts val="1100"/>
              <a:buAutoNum type="arabicPeriod"/>
            </a:pPr>
            <a:r>
              <a:rPr lang="en"/>
              <a:t>Calculate the IQR using the 1st and 3rd quartiles</a:t>
            </a:r>
            <a:endParaRPr/>
          </a:p>
          <a:p>
            <a:pPr indent="-298450" lvl="0" marL="457200" rtl="0" algn="l">
              <a:spcBef>
                <a:spcPts val="0"/>
              </a:spcBef>
              <a:spcAft>
                <a:spcPts val="0"/>
              </a:spcAft>
              <a:buSzPts val="1100"/>
              <a:buAutoNum type="arabicPeriod"/>
            </a:pPr>
            <a:r>
              <a:rPr lang="en"/>
              <a:t>Set the lower and upper bounds for outlier detection using threshold of 1</a:t>
            </a:r>
            <a:endParaRPr/>
          </a:p>
          <a:p>
            <a:pPr indent="-298450" lvl="1" marL="914400" rtl="0" algn="l">
              <a:spcBef>
                <a:spcPts val="0"/>
              </a:spcBef>
              <a:spcAft>
                <a:spcPts val="0"/>
              </a:spcAft>
              <a:buSzPts val="1100"/>
              <a:buAutoNum type="alphaLcPeriod"/>
            </a:pPr>
            <a:r>
              <a:rPr lang="en"/>
              <a:t>The outliers are values above the upper bound and below the lower bound</a:t>
            </a:r>
            <a:endParaRPr/>
          </a:p>
          <a:p>
            <a:pPr indent="-298450" lvl="0" marL="457200" rtl="0" algn="l">
              <a:spcBef>
                <a:spcPts val="0"/>
              </a:spcBef>
              <a:spcAft>
                <a:spcPts val="0"/>
              </a:spcAft>
              <a:buSzPts val="1100"/>
              <a:buAutoNum type="arabicPeriod"/>
            </a:pPr>
            <a:r>
              <a:rPr lang="en"/>
              <a:t>I filtered the </a:t>
            </a:r>
            <a:r>
              <a:rPr lang="en"/>
              <a:t>data frame</a:t>
            </a:r>
            <a:r>
              <a:rPr lang="en"/>
              <a:t> to retain only the values </a:t>
            </a:r>
            <a:r>
              <a:rPr lang="en"/>
              <a:t>within</a:t>
            </a:r>
            <a:r>
              <a:rPr lang="en"/>
              <a:t> the upper and lower bounds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IQR = </a:t>
            </a:r>
            <a:r>
              <a:rPr lang="en"/>
              <a:t>interquartile</a:t>
            </a:r>
            <a:r>
              <a:rPr lang="en"/>
              <a:t> range</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8" name="Shape 5718"/>
        <p:cNvGrpSpPr/>
        <p:nvPr/>
      </p:nvGrpSpPr>
      <p:grpSpPr>
        <a:xfrm>
          <a:off x="0" y="0"/>
          <a:ext cx="0" cy="0"/>
          <a:chOff x="0" y="0"/>
          <a:chExt cx="0" cy="0"/>
        </a:xfrm>
      </p:grpSpPr>
      <p:sp>
        <p:nvSpPr>
          <p:cNvPr id="5719" name="Google Shape;5719;g1f80879df1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0" name="Google Shape;5720;g1f80879df1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So, I put my dataframe through the function and created a new dataframe that holds the filtered outliers. As a result, my box plots--or the look of existing outliers--look a lot better. And for reference, these 2 box plot images are the same columns as I showed you in the previous slide, but filtered.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5" name="Shape 5735"/>
        <p:cNvGrpSpPr/>
        <p:nvPr/>
      </p:nvGrpSpPr>
      <p:grpSpPr>
        <a:xfrm>
          <a:off x="0" y="0"/>
          <a:ext cx="0" cy="0"/>
          <a:chOff x="0" y="0"/>
          <a:chExt cx="0" cy="0"/>
        </a:xfrm>
      </p:grpSpPr>
      <p:sp>
        <p:nvSpPr>
          <p:cNvPr id="5736" name="Google Shape;5736;g2cfebce6b3e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7" name="Google Shape;5737;g2cfebce6b3e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After all the initial exploratory data analysis and cleaning, my dataset now looks like this.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2" name="Shape 5752"/>
        <p:cNvGrpSpPr/>
        <p:nvPr/>
      </p:nvGrpSpPr>
      <p:grpSpPr>
        <a:xfrm>
          <a:off x="0" y="0"/>
          <a:ext cx="0" cy="0"/>
          <a:chOff x="0" y="0"/>
          <a:chExt cx="0" cy="0"/>
        </a:xfrm>
      </p:grpSpPr>
      <p:sp>
        <p:nvSpPr>
          <p:cNvPr id="5753" name="Google Shape;5753;g2cfebce6b3e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4" name="Google Shape;5754;g2cfebce6b3e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of course, it’s not over yet. I wanted to analyze the relationship and distribution of each columns, to gain a better understanding of what will be useful during modeling.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includes a heatmap, for me to see the correlation of each variables. I took notice of what features had strong positive correlations, features with positive correlations with the target variable, and features with strong negative correlations. Although it’s not shown in this PPT, if you want to take a look in my notebook, I also created scatter plots for each of these relationships to gain a better understanding of how these relationships worked in relevance to other features, such as pH.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shed some insight into feature selection in my modeling process.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3" name="Shape 5773"/>
        <p:cNvGrpSpPr/>
        <p:nvPr/>
      </p:nvGrpSpPr>
      <p:grpSpPr>
        <a:xfrm>
          <a:off x="0" y="0"/>
          <a:ext cx="0" cy="0"/>
          <a:chOff x="0" y="0"/>
          <a:chExt cx="0" cy="0"/>
        </a:xfrm>
      </p:grpSpPr>
      <p:sp>
        <p:nvSpPr>
          <p:cNvPr id="5774" name="Google Shape;5774;g1f80879df1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5" name="Google Shape;5775;g1f80879df1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also created a feature importance bar chart using random forest. This generated the top 10 features that had importance to the target column. </a:t>
            </a:r>
            <a:r>
              <a:rPr lang="en">
                <a:solidFill>
                  <a:schemeClr val="dk1"/>
                </a:solidFill>
              </a:rPr>
              <a:t>This shed some insight into feature selection in my modeling process.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8" name="Shape 8"/>
        <p:cNvGrpSpPr/>
        <p:nvPr/>
      </p:nvGrpSpPr>
      <p:grpSpPr>
        <a:xfrm>
          <a:off x="0" y="0"/>
          <a:ext cx="0" cy="0"/>
          <a:chOff x="0" y="0"/>
          <a:chExt cx="0" cy="0"/>
        </a:xfrm>
      </p:grpSpPr>
      <p:sp>
        <p:nvSpPr>
          <p:cNvPr id="9" name="Google Shape;9;p2"/>
          <p:cNvSpPr/>
          <p:nvPr/>
        </p:nvSpPr>
        <p:spPr>
          <a:xfrm>
            <a:off x="319350" y="243900"/>
            <a:ext cx="8505300" cy="4655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589700" y="2044500"/>
            <a:ext cx="5964600" cy="1829100"/>
          </a:xfrm>
          <a:prstGeom prst="rect">
            <a:avLst/>
          </a:prstGeom>
        </p:spPr>
        <p:txBody>
          <a:bodyPr anchorCtr="0" anchor="b" bIns="91425" lIns="91425" spcFirstLastPara="1" rIns="91425" wrap="square" tIns="91425">
            <a:noAutofit/>
          </a:bodyPr>
          <a:lstStyle>
            <a:lvl1pPr lvl="0" algn="ctr">
              <a:lnSpc>
                <a:spcPct val="90000"/>
              </a:lnSpc>
              <a:spcBef>
                <a:spcPts val="0"/>
              </a:spcBef>
              <a:spcAft>
                <a:spcPts val="0"/>
              </a:spcAft>
              <a:buSzPts val="5200"/>
              <a:buNone/>
              <a:defRPr sz="52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p:txBody>
      </p:sp>
      <p:sp>
        <p:nvSpPr>
          <p:cNvPr id="11" name="Google Shape;11;p2"/>
          <p:cNvSpPr txBox="1"/>
          <p:nvPr>
            <p:ph idx="1" type="subTitle"/>
          </p:nvPr>
        </p:nvSpPr>
        <p:spPr>
          <a:xfrm>
            <a:off x="1753050" y="3757375"/>
            <a:ext cx="56379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0" name="Shape 1890"/>
        <p:cNvGrpSpPr/>
        <p:nvPr/>
      </p:nvGrpSpPr>
      <p:grpSpPr>
        <a:xfrm>
          <a:off x="0" y="0"/>
          <a:ext cx="0" cy="0"/>
          <a:chOff x="0" y="0"/>
          <a:chExt cx="0" cy="0"/>
        </a:xfrm>
      </p:grpSpPr>
      <p:sp>
        <p:nvSpPr>
          <p:cNvPr id="1891" name="Google Shape;1891;p11"/>
          <p:cNvSpPr txBox="1"/>
          <p:nvPr>
            <p:ph hasCustomPrompt="1" type="title"/>
          </p:nvPr>
        </p:nvSpPr>
        <p:spPr>
          <a:xfrm>
            <a:off x="1949125" y="1106125"/>
            <a:ext cx="5245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92" name="Google Shape;1892;p11"/>
          <p:cNvSpPr txBox="1"/>
          <p:nvPr>
            <p:ph idx="1" type="body"/>
          </p:nvPr>
        </p:nvSpPr>
        <p:spPr>
          <a:xfrm>
            <a:off x="1949075" y="3152225"/>
            <a:ext cx="5245800" cy="717600"/>
          </a:xfrm>
          <a:prstGeom prst="rect">
            <a:avLst/>
          </a:prstGeom>
        </p:spPr>
        <p:txBody>
          <a:bodyPr anchorCtr="0" anchor="t" bIns="91425" lIns="91425" spcFirstLastPara="1" rIns="91425" wrap="square" tIns="91425">
            <a:noAutofit/>
          </a:bodyPr>
          <a:lstStyle>
            <a:lvl1pPr indent="-355600" lvl="0" marL="457200" algn="ctr">
              <a:spcBef>
                <a:spcPts val="0"/>
              </a:spcBef>
              <a:spcAft>
                <a:spcPts val="0"/>
              </a:spcAft>
              <a:buSzPts val="2000"/>
              <a:buChar char="●"/>
              <a:defRPr sz="2000"/>
            </a:lvl1pPr>
            <a:lvl2pPr indent="-355600" lvl="1" marL="914400" algn="ctr">
              <a:spcBef>
                <a:spcPts val="1600"/>
              </a:spcBef>
              <a:spcAft>
                <a:spcPts val="0"/>
              </a:spcAft>
              <a:buSzPts val="2000"/>
              <a:buChar char="○"/>
              <a:defRPr sz="2000"/>
            </a:lvl2pPr>
            <a:lvl3pPr indent="-355600" lvl="2" marL="1371600" algn="ctr">
              <a:spcBef>
                <a:spcPts val="1600"/>
              </a:spcBef>
              <a:spcAft>
                <a:spcPts val="0"/>
              </a:spcAft>
              <a:buSzPts val="2000"/>
              <a:buChar char="■"/>
              <a:defRPr sz="2000"/>
            </a:lvl3pPr>
            <a:lvl4pPr indent="-355600" lvl="3" marL="1828800" algn="ctr">
              <a:spcBef>
                <a:spcPts val="1600"/>
              </a:spcBef>
              <a:spcAft>
                <a:spcPts val="0"/>
              </a:spcAft>
              <a:buSzPts val="2000"/>
              <a:buChar char="●"/>
              <a:defRPr sz="2000"/>
            </a:lvl4pPr>
            <a:lvl5pPr indent="-355600" lvl="4" marL="2286000" algn="ctr">
              <a:spcBef>
                <a:spcPts val="1600"/>
              </a:spcBef>
              <a:spcAft>
                <a:spcPts val="0"/>
              </a:spcAft>
              <a:buSzPts val="2000"/>
              <a:buChar char="○"/>
              <a:defRPr sz="2000"/>
            </a:lvl5pPr>
            <a:lvl6pPr indent="-355600" lvl="5" marL="2743200" algn="ctr">
              <a:spcBef>
                <a:spcPts val="1600"/>
              </a:spcBef>
              <a:spcAft>
                <a:spcPts val="0"/>
              </a:spcAft>
              <a:buSzPts val="2000"/>
              <a:buChar char="■"/>
              <a:defRPr sz="2000"/>
            </a:lvl6pPr>
            <a:lvl7pPr indent="-355600" lvl="6" marL="3200400" algn="ctr">
              <a:spcBef>
                <a:spcPts val="1600"/>
              </a:spcBef>
              <a:spcAft>
                <a:spcPts val="0"/>
              </a:spcAft>
              <a:buSzPts val="2000"/>
              <a:buChar char="●"/>
              <a:defRPr sz="2000"/>
            </a:lvl7pPr>
            <a:lvl8pPr indent="-355600" lvl="7" marL="3657600" algn="ctr">
              <a:spcBef>
                <a:spcPts val="1600"/>
              </a:spcBef>
              <a:spcAft>
                <a:spcPts val="0"/>
              </a:spcAft>
              <a:buSzPts val="2000"/>
              <a:buChar char="○"/>
              <a:defRPr sz="2000"/>
            </a:lvl8pPr>
            <a:lvl9pPr indent="-355600" lvl="8" marL="4114800" algn="ctr">
              <a:spcBef>
                <a:spcPts val="1600"/>
              </a:spcBef>
              <a:spcAft>
                <a:spcPts val="1600"/>
              </a:spcAft>
              <a:buSzPts val="2000"/>
              <a:buChar char="■"/>
              <a:defRPr sz="2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893" name="Shape 18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BODY_1">
    <p:bg>
      <p:bgPr>
        <a:solidFill>
          <a:schemeClr val="accent6"/>
        </a:solidFill>
      </p:bgPr>
    </p:bg>
    <p:spTree>
      <p:nvGrpSpPr>
        <p:cNvPr id="1894" name="Shape 1894"/>
        <p:cNvGrpSpPr/>
        <p:nvPr/>
      </p:nvGrpSpPr>
      <p:grpSpPr>
        <a:xfrm>
          <a:off x="0" y="0"/>
          <a:ext cx="0" cy="0"/>
          <a:chOff x="0" y="0"/>
          <a:chExt cx="0" cy="0"/>
        </a:xfrm>
      </p:grpSpPr>
      <p:cxnSp>
        <p:nvCxnSpPr>
          <p:cNvPr id="1895" name="Google Shape;1895;p13"/>
          <p:cNvCxnSpPr/>
          <p:nvPr/>
        </p:nvCxnSpPr>
        <p:spPr>
          <a:xfrm>
            <a:off x="1039500" y="2424889"/>
            <a:ext cx="7065000" cy="0"/>
          </a:xfrm>
          <a:prstGeom prst="straightConnector1">
            <a:avLst/>
          </a:prstGeom>
          <a:noFill/>
          <a:ln cap="flat" cmpd="sng" w="28575">
            <a:solidFill>
              <a:schemeClr val="accent1"/>
            </a:solidFill>
            <a:prstDash val="solid"/>
            <a:round/>
            <a:headEnd len="med" w="med" type="none"/>
            <a:tailEnd len="med" w="med" type="none"/>
          </a:ln>
        </p:spPr>
      </p:cxnSp>
      <p:cxnSp>
        <p:nvCxnSpPr>
          <p:cNvPr id="1896" name="Google Shape;1896;p13"/>
          <p:cNvCxnSpPr/>
          <p:nvPr/>
        </p:nvCxnSpPr>
        <p:spPr>
          <a:xfrm>
            <a:off x="1039500" y="3608864"/>
            <a:ext cx="7065000" cy="0"/>
          </a:xfrm>
          <a:prstGeom prst="straightConnector1">
            <a:avLst/>
          </a:prstGeom>
          <a:noFill/>
          <a:ln cap="flat" cmpd="sng" w="28575">
            <a:solidFill>
              <a:schemeClr val="accent1"/>
            </a:solidFill>
            <a:prstDash val="solid"/>
            <a:round/>
            <a:headEnd len="med" w="med" type="none"/>
            <a:tailEnd len="med" w="med" type="none"/>
          </a:ln>
        </p:spPr>
      </p:cxnSp>
      <p:sp>
        <p:nvSpPr>
          <p:cNvPr id="1897" name="Google Shape;1897;p1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98" name="Google Shape;1898;p13"/>
          <p:cNvSpPr txBox="1"/>
          <p:nvPr>
            <p:ph idx="2" type="title"/>
          </p:nvPr>
        </p:nvSpPr>
        <p:spPr>
          <a:xfrm>
            <a:off x="1148450" y="1397525"/>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99" name="Google Shape;1899;p13"/>
          <p:cNvSpPr txBox="1"/>
          <p:nvPr>
            <p:ph idx="1" type="subTitle"/>
          </p:nvPr>
        </p:nvSpPr>
        <p:spPr>
          <a:xfrm>
            <a:off x="1148450" y="1657334"/>
            <a:ext cx="3088800" cy="39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0" name="Google Shape;1900;p13"/>
          <p:cNvSpPr txBox="1"/>
          <p:nvPr>
            <p:ph idx="3" type="title"/>
          </p:nvPr>
        </p:nvSpPr>
        <p:spPr>
          <a:xfrm>
            <a:off x="1148450" y="2569096"/>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01" name="Google Shape;1901;p13"/>
          <p:cNvSpPr txBox="1"/>
          <p:nvPr>
            <p:ph idx="4" type="subTitle"/>
          </p:nvPr>
        </p:nvSpPr>
        <p:spPr>
          <a:xfrm>
            <a:off x="1148450" y="2828905"/>
            <a:ext cx="3088800" cy="39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2" name="Google Shape;1902;p13"/>
          <p:cNvSpPr txBox="1"/>
          <p:nvPr>
            <p:ph idx="5" type="title"/>
          </p:nvPr>
        </p:nvSpPr>
        <p:spPr>
          <a:xfrm>
            <a:off x="1148450" y="3740666"/>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03" name="Google Shape;1903;p13"/>
          <p:cNvSpPr txBox="1"/>
          <p:nvPr>
            <p:ph idx="6" type="subTitle"/>
          </p:nvPr>
        </p:nvSpPr>
        <p:spPr>
          <a:xfrm>
            <a:off x="1148450" y="4000475"/>
            <a:ext cx="3088800" cy="6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4" name="Google Shape;1904;p13"/>
          <p:cNvSpPr txBox="1"/>
          <p:nvPr>
            <p:ph idx="7" type="title"/>
          </p:nvPr>
        </p:nvSpPr>
        <p:spPr>
          <a:xfrm>
            <a:off x="4906750" y="1397525"/>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05" name="Google Shape;1905;p13"/>
          <p:cNvSpPr txBox="1"/>
          <p:nvPr>
            <p:ph idx="8" type="subTitle"/>
          </p:nvPr>
        </p:nvSpPr>
        <p:spPr>
          <a:xfrm>
            <a:off x="4906750" y="1657338"/>
            <a:ext cx="3088800" cy="39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6" name="Google Shape;1906;p13"/>
          <p:cNvSpPr txBox="1"/>
          <p:nvPr>
            <p:ph idx="9" type="title"/>
          </p:nvPr>
        </p:nvSpPr>
        <p:spPr>
          <a:xfrm>
            <a:off x="4906750" y="2569107"/>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07" name="Google Shape;1907;p13"/>
          <p:cNvSpPr txBox="1"/>
          <p:nvPr>
            <p:ph idx="13" type="subTitle"/>
          </p:nvPr>
        </p:nvSpPr>
        <p:spPr>
          <a:xfrm>
            <a:off x="4906750" y="2828920"/>
            <a:ext cx="3088800" cy="39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1908" name="Google Shape;1908;p13"/>
          <p:cNvGrpSpPr/>
          <p:nvPr/>
        </p:nvGrpSpPr>
        <p:grpSpPr>
          <a:xfrm>
            <a:off x="7230575" y="3501811"/>
            <a:ext cx="1540410" cy="1636035"/>
            <a:chOff x="7230575" y="3501811"/>
            <a:chExt cx="1540410" cy="1636035"/>
          </a:xfrm>
        </p:grpSpPr>
        <p:grpSp>
          <p:nvGrpSpPr>
            <p:cNvPr id="1909" name="Google Shape;1909;p13"/>
            <p:cNvGrpSpPr/>
            <p:nvPr/>
          </p:nvGrpSpPr>
          <p:grpSpPr>
            <a:xfrm>
              <a:off x="7655512" y="4362305"/>
              <a:ext cx="775528" cy="775540"/>
              <a:chOff x="7655512" y="4362305"/>
              <a:chExt cx="775528" cy="775540"/>
            </a:xfrm>
          </p:grpSpPr>
          <p:sp>
            <p:nvSpPr>
              <p:cNvPr id="1910" name="Google Shape;1910;p13"/>
              <p:cNvSpPr/>
              <p:nvPr/>
            </p:nvSpPr>
            <p:spPr>
              <a:xfrm flipH="1">
                <a:off x="7825485" y="5042204"/>
                <a:ext cx="95633" cy="95641"/>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3"/>
              <p:cNvSpPr/>
              <p:nvPr/>
            </p:nvSpPr>
            <p:spPr>
              <a:xfrm flipH="1">
                <a:off x="7921094" y="5042204"/>
                <a:ext cx="74382" cy="95641"/>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3"/>
              <p:cNvSpPr/>
              <p:nvPr/>
            </p:nvSpPr>
            <p:spPr>
              <a:xfrm flipH="1">
                <a:off x="7995449" y="5042204"/>
                <a:ext cx="85020" cy="95641"/>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3"/>
              <p:cNvSpPr/>
              <p:nvPr/>
            </p:nvSpPr>
            <p:spPr>
              <a:xfrm flipH="1">
                <a:off x="8080438" y="5042204"/>
                <a:ext cx="95649" cy="95641"/>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3"/>
              <p:cNvSpPr/>
              <p:nvPr/>
            </p:nvSpPr>
            <p:spPr>
              <a:xfrm flipH="1">
                <a:off x="7825485" y="4957212"/>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3"/>
              <p:cNvSpPr/>
              <p:nvPr/>
            </p:nvSpPr>
            <p:spPr>
              <a:xfrm flipH="1">
                <a:off x="7921094" y="4957212"/>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3"/>
              <p:cNvSpPr/>
              <p:nvPr/>
            </p:nvSpPr>
            <p:spPr>
              <a:xfrm flipH="1">
                <a:off x="7995449" y="4957212"/>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3"/>
              <p:cNvSpPr/>
              <p:nvPr/>
            </p:nvSpPr>
            <p:spPr>
              <a:xfrm flipH="1">
                <a:off x="8080438" y="4957212"/>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3"/>
              <p:cNvSpPr/>
              <p:nvPr/>
            </p:nvSpPr>
            <p:spPr>
              <a:xfrm flipH="1">
                <a:off x="7825485" y="4872228"/>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3"/>
              <p:cNvSpPr/>
              <p:nvPr/>
            </p:nvSpPr>
            <p:spPr>
              <a:xfrm flipH="1">
                <a:off x="7921094" y="4872228"/>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3"/>
              <p:cNvSpPr/>
              <p:nvPr/>
            </p:nvSpPr>
            <p:spPr>
              <a:xfrm flipH="1">
                <a:off x="7995449" y="4872228"/>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3"/>
              <p:cNvSpPr/>
              <p:nvPr/>
            </p:nvSpPr>
            <p:spPr>
              <a:xfrm flipH="1">
                <a:off x="8080438" y="4872228"/>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3"/>
              <p:cNvSpPr/>
              <p:nvPr/>
            </p:nvSpPr>
            <p:spPr>
              <a:xfrm flipH="1">
                <a:off x="7825485" y="4787235"/>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3"/>
              <p:cNvSpPr/>
              <p:nvPr/>
            </p:nvSpPr>
            <p:spPr>
              <a:xfrm flipH="1">
                <a:off x="7921094" y="4787235"/>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3"/>
              <p:cNvSpPr/>
              <p:nvPr/>
            </p:nvSpPr>
            <p:spPr>
              <a:xfrm flipH="1">
                <a:off x="7995449" y="478723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3"/>
              <p:cNvSpPr/>
              <p:nvPr/>
            </p:nvSpPr>
            <p:spPr>
              <a:xfrm flipH="1">
                <a:off x="8080438" y="4787235"/>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3"/>
              <p:cNvSpPr/>
              <p:nvPr/>
            </p:nvSpPr>
            <p:spPr>
              <a:xfrm flipH="1">
                <a:off x="7825485" y="4702251"/>
                <a:ext cx="95633" cy="85012"/>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3"/>
              <p:cNvSpPr/>
              <p:nvPr/>
            </p:nvSpPr>
            <p:spPr>
              <a:xfrm flipH="1">
                <a:off x="7921094" y="4702251"/>
                <a:ext cx="74382" cy="85012"/>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3"/>
              <p:cNvSpPr/>
              <p:nvPr/>
            </p:nvSpPr>
            <p:spPr>
              <a:xfrm flipH="1">
                <a:off x="7995449" y="4702251"/>
                <a:ext cx="85020" cy="85012"/>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3"/>
              <p:cNvSpPr/>
              <p:nvPr/>
            </p:nvSpPr>
            <p:spPr>
              <a:xfrm flipH="1">
                <a:off x="8080438" y="4702251"/>
                <a:ext cx="95649" cy="85012"/>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3"/>
              <p:cNvSpPr/>
              <p:nvPr/>
            </p:nvSpPr>
            <p:spPr>
              <a:xfrm flipH="1">
                <a:off x="7655512"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3"/>
              <p:cNvSpPr/>
              <p:nvPr/>
            </p:nvSpPr>
            <p:spPr>
              <a:xfrm flipH="1">
                <a:off x="7740496"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3"/>
              <p:cNvSpPr/>
              <p:nvPr/>
            </p:nvSpPr>
            <p:spPr>
              <a:xfrm flipH="1">
                <a:off x="7825485" y="4617267"/>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3"/>
              <p:cNvSpPr/>
              <p:nvPr/>
            </p:nvSpPr>
            <p:spPr>
              <a:xfrm flipH="1">
                <a:off x="7921094" y="4617267"/>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3"/>
              <p:cNvSpPr/>
              <p:nvPr/>
            </p:nvSpPr>
            <p:spPr>
              <a:xfrm flipH="1">
                <a:off x="7995449"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3"/>
              <p:cNvSpPr/>
              <p:nvPr/>
            </p:nvSpPr>
            <p:spPr>
              <a:xfrm flipH="1">
                <a:off x="8080438" y="4617267"/>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3"/>
              <p:cNvSpPr/>
              <p:nvPr/>
            </p:nvSpPr>
            <p:spPr>
              <a:xfrm flipH="1">
                <a:off x="8176054" y="4617267"/>
                <a:ext cx="74390" cy="85012"/>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3"/>
              <p:cNvSpPr/>
              <p:nvPr/>
            </p:nvSpPr>
            <p:spPr>
              <a:xfrm flipH="1">
                <a:off x="8250417"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3"/>
              <p:cNvSpPr/>
              <p:nvPr/>
            </p:nvSpPr>
            <p:spPr>
              <a:xfrm flipH="1">
                <a:off x="8335399" y="4617267"/>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3"/>
              <p:cNvSpPr/>
              <p:nvPr/>
            </p:nvSpPr>
            <p:spPr>
              <a:xfrm flipH="1">
                <a:off x="7655512" y="4532274"/>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3"/>
              <p:cNvSpPr/>
              <p:nvPr/>
            </p:nvSpPr>
            <p:spPr>
              <a:xfrm flipH="1">
                <a:off x="7995449" y="4532274"/>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3"/>
              <p:cNvSpPr/>
              <p:nvPr/>
            </p:nvSpPr>
            <p:spPr>
              <a:xfrm flipH="1">
                <a:off x="8335399" y="4532274"/>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3"/>
              <p:cNvSpPr/>
              <p:nvPr/>
            </p:nvSpPr>
            <p:spPr>
              <a:xfrm flipH="1">
                <a:off x="7655512" y="4447290"/>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3"/>
              <p:cNvSpPr/>
              <p:nvPr/>
            </p:nvSpPr>
            <p:spPr>
              <a:xfrm flipH="1">
                <a:off x="7995449" y="4447290"/>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3"/>
              <p:cNvSpPr/>
              <p:nvPr/>
            </p:nvSpPr>
            <p:spPr>
              <a:xfrm flipH="1">
                <a:off x="8335399" y="4447290"/>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3"/>
              <p:cNvSpPr/>
              <p:nvPr/>
            </p:nvSpPr>
            <p:spPr>
              <a:xfrm flipH="1">
                <a:off x="7655512" y="4362305"/>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3"/>
              <p:cNvSpPr/>
              <p:nvPr/>
            </p:nvSpPr>
            <p:spPr>
              <a:xfrm flipH="1">
                <a:off x="7995449" y="436230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3"/>
              <p:cNvSpPr/>
              <p:nvPr/>
            </p:nvSpPr>
            <p:spPr>
              <a:xfrm flipH="1">
                <a:off x="8335399" y="4362305"/>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8" name="Google Shape;1948;p13"/>
            <p:cNvSpPr/>
            <p:nvPr/>
          </p:nvSpPr>
          <p:spPr>
            <a:xfrm flipH="1">
              <a:off x="7315559" y="3767391"/>
              <a:ext cx="85020" cy="85020"/>
            </a:xfrm>
            <a:custGeom>
              <a:rect b="b" l="l" r="r" t="t"/>
              <a:pathLst>
                <a:path extrusionOk="0" h="10886" w="10886">
                  <a:moveTo>
                    <a:pt x="1" y="1"/>
                  </a:moveTo>
                  <a:lnTo>
                    <a:pt x="1"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3"/>
            <p:cNvSpPr/>
            <p:nvPr/>
          </p:nvSpPr>
          <p:spPr>
            <a:xfrm flipH="1">
              <a:off x="7655512" y="3767391"/>
              <a:ext cx="85012" cy="8502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3"/>
            <p:cNvSpPr/>
            <p:nvPr/>
          </p:nvSpPr>
          <p:spPr>
            <a:xfrm flipH="1">
              <a:off x="8080438" y="3671779"/>
              <a:ext cx="95649" cy="95641"/>
            </a:xfrm>
            <a:custGeom>
              <a:rect b="b" l="l" r="r" t="t"/>
              <a:pathLst>
                <a:path extrusionOk="0" h="12246" w="12247">
                  <a:moveTo>
                    <a:pt x="1" y="1"/>
                  </a:moveTo>
                  <a:lnTo>
                    <a:pt x="1" y="12246"/>
                  </a:lnTo>
                  <a:lnTo>
                    <a:pt x="12247" y="12246"/>
                  </a:lnTo>
                  <a:lnTo>
                    <a:pt x="12247"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3"/>
            <p:cNvSpPr/>
            <p:nvPr/>
          </p:nvSpPr>
          <p:spPr>
            <a:xfrm flipH="1">
              <a:off x="8685973" y="3597414"/>
              <a:ext cx="85012" cy="95641"/>
            </a:xfrm>
            <a:custGeom>
              <a:rect b="b" l="l" r="r" t="t"/>
              <a:pathLst>
                <a:path extrusionOk="0" h="12246" w="10885">
                  <a:moveTo>
                    <a:pt x="0" y="1"/>
                  </a:moveTo>
                  <a:lnTo>
                    <a:pt x="0" y="12245"/>
                  </a:lnTo>
                  <a:lnTo>
                    <a:pt x="10884" y="1224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3"/>
            <p:cNvSpPr/>
            <p:nvPr/>
          </p:nvSpPr>
          <p:spPr>
            <a:xfrm flipH="1">
              <a:off x="8685973" y="3767391"/>
              <a:ext cx="85012" cy="85020"/>
            </a:xfrm>
            <a:custGeom>
              <a:rect b="b" l="l" r="r" t="t"/>
              <a:pathLst>
                <a:path extrusionOk="0" h="10886" w="10885">
                  <a:moveTo>
                    <a:pt x="0" y="1"/>
                  </a:moveTo>
                  <a:lnTo>
                    <a:pt x="0" y="10885"/>
                  </a:lnTo>
                  <a:lnTo>
                    <a:pt x="10884" y="1088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3"/>
            <p:cNvSpPr/>
            <p:nvPr/>
          </p:nvSpPr>
          <p:spPr>
            <a:xfrm flipH="1">
              <a:off x="8176054" y="3501811"/>
              <a:ext cx="74390" cy="95633"/>
            </a:xfrm>
            <a:custGeom>
              <a:rect b="b" l="l" r="r" t="t"/>
              <a:pathLst>
                <a:path extrusionOk="0" h="12245" w="9525">
                  <a:moveTo>
                    <a:pt x="1" y="0"/>
                  </a:moveTo>
                  <a:lnTo>
                    <a:pt x="1" y="12245"/>
                  </a:lnTo>
                  <a:lnTo>
                    <a:pt x="9525" y="12245"/>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3"/>
            <p:cNvSpPr/>
            <p:nvPr/>
          </p:nvSpPr>
          <p:spPr>
            <a:xfrm flipH="1">
              <a:off x="8250417" y="3501811"/>
              <a:ext cx="85012" cy="95633"/>
            </a:xfrm>
            <a:custGeom>
              <a:rect b="b" l="l" r="r" t="t"/>
              <a:pathLst>
                <a:path extrusionOk="0" h="12245" w="10885">
                  <a:moveTo>
                    <a:pt x="0" y="0"/>
                  </a:moveTo>
                  <a:lnTo>
                    <a:pt x="0" y="12245"/>
                  </a:lnTo>
                  <a:lnTo>
                    <a:pt x="10885" y="12245"/>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5" name="Google Shape;1955;p13"/>
            <p:cNvGrpSpPr/>
            <p:nvPr/>
          </p:nvGrpSpPr>
          <p:grpSpPr>
            <a:xfrm>
              <a:off x="7230575" y="3501811"/>
              <a:ext cx="1540410" cy="860514"/>
              <a:chOff x="7230575" y="3501811"/>
              <a:chExt cx="1540410" cy="860514"/>
            </a:xfrm>
          </p:grpSpPr>
          <p:sp>
            <p:nvSpPr>
              <p:cNvPr id="1956" name="Google Shape;1956;p13"/>
              <p:cNvSpPr/>
              <p:nvPr/>
            </p:nvSpPr>
            <p:spPr>
              <a:xfrm flipH="1">
                <a:off x="731555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3"/>
              <p:cNvSpPr/>
              <p:nvPr/>
            </p:nvSpPr>
            <p:spPr>
              <a:xfrm flipH="1">
                <a:off x="7400551"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3"/>
              <p:cNvSpPr/>
              <p:nvPr/>
            </p:nvSpPr>
            <p:spPr>
              <a:xfrm flipH="1">
                <a:off x="7485535" y="4277321"/>
                <a:ext cx="85012" cy="85004"/>
              </a:xfrm>
              <a:custGeom>
                <a:rect b="b" l="l" r="r" t="t"/>
                <a:pathLst>
                  <a:path extrusionOk="0" h="10884" w="10885">
                    <a:moveTo>
                      <a:pt x="0" y="0"/>
                    </a:moveTo>
                    <a:lnTo>
                      <a:pt x="0" y="10884"/>
                    </a:lnTo>
                    <a:lnTo>
                      <a:pt x="10884" y="1088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3"/>
              <p:cNvSpPr/>
              <p:nvPr/>
            </p:nvSpPr>
            <p:spPr>
              <a:xfrm flipH="1">
                <a:off x="7570520"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3"/>
              <p:cNvSpPr/>
              <p:nvPr/>
            </p:nvSpPr>
            <p:spPr>
              <a:xfrm flipH="1">
                <a:off x="7655512"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3"/>
              <p:cNvSpPr/>
              <p:nvPr/>
            </p:nvSpPr>
            <p:spPr>
              <a:xfrm flipH="1">
                <a:off x="7740496"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3"/>
              <p:cNvSpPr/>
              <p:nvPr/>
            </p:nvSpPr>
            <p:spPr>
              <a:xfrm flipH="1">
                <a:off x="7825485" y="4277321"/>
                <a:ext cx="95633" cy="85004"/>
              </a:xfrm>
              <a:custGeom>
                <a:rect b="b" l="l" r="r" t="t"/>
                <a:pathLst>
                  <a:path extrusionOk="0" h="10884" w="12245">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3"/>
              <p:cNvSpPr/>
              <p:nvPr/>
            </p:nvSpPr>
            <p:spPr>
              <a:xfrm flipH="1">
                <a:off x="7921094" y="4277321"/>
                <a:ext cx="74382" cy="85004"/>
              </a:xfrm>
              <a:custGeom>
                <a:rect b="b" l="l" r="r" t="t"/>
                <a:pathLst>
                  <a:path extrusionOk="0" h="10884" w="9524">
                    <a:moveTo>
                      <a:pt x="0" y="0"/>
                    </a:moveTo>
                    <a:lnTo>
                      <a:pt x="0" y="10884"/>
                    </a:lnTo>
                    <a:lnTo>
                      <a:pt x="9523" y="1088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3"/>
              <p:cNvSpPr/>
              <p:nvPr/>
            </p:nvSpPr>
            <p:spPr>
              <a:xfrm flipH="1">
                <a:off x="799544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3"/>
              <p:cNvSpPr/>
              <p:nvPr/>
            </p:nvSpPr>
            <p:spPr>
              <a:xfrm flipH="1">
                <a:off x="8080438" y="4277321"/>
                <a:ext cx="95649" cy="85004"/>
              </a:xfrm>
              <a:custGeom>
                <a:rect b="b" l="l" r="r" t="t"/>
                <a:pathLst>
                  <a:path extrusionOk="0" h="10884" w="12247">
                    <a:moveTo>
                      <a:pt x="1" y="0"/>
                    </a:moveTo>
                    <a:lnTo>
                      <a:pt x="1" y="10884"/>
                    </a:lnTo>
                    <a:lnTo>
                      <a:pt x="12247" y="1088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3"/>
              <p:cNvSpPr/>
              <p:nvPr/>
            </p:nvSpPr>
            <p:spPr>
              <a:xfrm flipH="1">
                <a:off x="8176054"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3"/>
              <p:cNvSpPr/>
              <p:nvPr/>
            </p:nvSpPr>
            <p:spPr>
              <a:xfrm flipH="1">
                <a:off x="825041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3"/>
              <p:cNvSpPr/>
              <p:nvPr/>
            </p:nvSpPr>
            <p:spPr>
              <a:xfrm flipH="1">
                <a:off x="8335399" y="4277321"/>
                <a:ext cx="95641" cy="85004"/>
              </a:xfrm>
              <a:custGeom>
                <a:rect b="b" l="l" r="r" t="t"/>
                <a:pathLst>
                  <a:path extrusionOk="0" h="10884" w="12246">
                    <a:moveTo>
                      <a:pt x="1" y="0"/>
                    </a:moveTo>
                    <a:lnTo>
                      <a:pt x="1"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3"/>
              <p:cNvSpPr/>
              <p:nvPr/>
            </p:nvSpPr>
            <p:spPr>
              <a:xfrm flipH="1">
                <a:off x="8431015"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3"/>
              <p:cNvSpPr/>
              <p:nvPr/>
            </p:nvSpPr>
            <p:spPr>
              <a:xfrm flipH="1">
                <a:off x="850537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3"/>
              <p:cNvSpPr/>
              <p:nvPr/>
            </p:nvSpPr>
            <p:spPr>
              <a:xfrm flipH="1">
                <a:off x="8590359" y="4277321"/>
                <a:ext cx="95641" cy="85004"/>
              </a:xfrm>
              <a:custGeom>
                <a:rect b="b" l="l" r="r" t="t"/>
                <a:pathLst>
                  <a:path extrusionOk="0" h="10884" w="12246">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3"/>
              <p:cNvSpPr/>
              <p:nvPr/>
            </p:nvSpPr>
            <p:spPr>
              <a:xfrm flipH="1">
                <a:off x="731555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3"/>
              <p:cNvSpPr/>
              <p:nvPr/>
            </p:nvSpPr>
            <p:spPr>
              <a:xfrm flipH="1">
                <a:off x="7400551"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3"/>
              <p:cNvSpPr/>
              <p:nvPr/>
            </p:nvSpPr>
            <p:spPr>
              <a:xfrm flipH="1">
                <a:off x="7485535" y="4181710"/>
                <a:ext cx="85012" cy="95641"/>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3"/>
              <p:cNvSpPr/>
              <p:nvPr/>
            </p:nvSpPr>
            <p:spPr>
              <a:xfrm flipH="1">
                <a:off x="7570520"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3"/>
              <p:cNvSpPr/>
              <p:nvPr/>
            </p:nvSpPr>
            <p:spPr>
              <a:xfrm flipH="1">
                <a:off x="7655512"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3"/>
              <p:cNvSpPr/>
              <p:nvPr/>
            </p:nvSpPr>
            <p:spPr>
              <a:xfrm flipH="1">
                <a:off x="7740496"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3"/>
              <p:cNvSpPr/>
              <p:nvPr/>
            </p:nvSpPr>
            <p:spPr>
              <a:xfrm flipH="1">
                <a:off x="7825485" y="4181710"/>
                <a:ext cx="95633" cy="95641"/>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3"/>
              <p:cNvSpPr/>
              <p:nvPr/>
            </p:nvSpPr>
            <p:spPr>
              <a:xfrm flipH="1">
                <a:off x="7921094" y="4181710"/>
                <a:ext cx="74382" cy="95641"/>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3"/>
              <p:cNvSpPr/>
              <p:nvPr/>
            </p:nvSpPr>
            <p:spPr>
              <a:xfrm flipH="1">
                <a:off x="799544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3"/>
              <p:cNvSpPr/>
              <p:nvPr/>
            </p:nvSpPr>
            <p:spPr>
              <a:xfrm flipH="1">
                <a:off x="8080438" y="4181710"/>
                <a:ext cx="95649" cy="95641"/>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3"/>
              <p:cNvSpPr/>
              <p:nvPr/>
            </p:nvSpPr>
            <p:spPr>
              <a:xfrm flipH="1">
                <a:off x="8176054"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3"/>
              <p:cNvSpPr/>
              <p:nvPr/>
            </p:nvSpPr>
            <p:spPr>
              <a:xfrm flipH="1">
                <a:off x="825041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3"/>
              <p:cNvSpPr/>
              <p:nvPr/>
            </p:nvSpPr>
            <p:spPr>
              <a:xfrm flipH="1">
                <a:off x="8335399" y="4181710"/>
                <a:ext cx="95641" cy="95641"/>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3"/>
              <p:cNvSpPr/>
              <p:nvPr/>
            </p:nvSpPr>
            <p:spPr>
              <a:xfrm flipH="1">
                <a:off x="8431015"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3"/>
              <p:cNvSpPr/>
              <p:nvPr/>
            </p:nvSpPr>
            <p:spPr>
              <a:xfrm flipH="1">
                <a:off x="850537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3"/>
              <p:cNvSpPr/>
              <p:nvPr/>
            </p:nvSpPr>
            <p:spPr>
              <a:xfrm flipH="1">
                <a:off x="8590359" y="4181710"/>
                <a:ext cx="95641" cy="95641"/>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3"/>
              <p:cNvSpPr/>
              <p:nvPr/>
            </p:nvSpPr>
            <p:spPr>
              <a:xfrm flipH="1">
                <a:off x="731555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3"/>
              <p:cNvSpPr/>
              <p:nvPr/>
            </p:nvSpPr>
            <p:spPr>
              <a:xfrm flipH="1">
                <a:off x="7400551"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3"/>
              <p:cNvSpPr/>
              <p:nvPr/>
            </p:nvSpPr>
            <p:spPr>
              <a:xfrm flipH="1">
                <a:off x="7485535" y="4107344"/>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3"/>
              <p:cNvSpPr/>
              <p:nvPr/>
            </p:nvSpPr>
            <p:spPr>
              <a:xfrm flipH="1">
                <a:off x="7570520"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3"/>
              <p:cNvSpPr/>
              <p:nvPr/>
            </p:nvSpPr>
            <p:spPr>
              <a:xfrm flipH="1">
                <a:off x="7655512"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3"/>
              <p:cNvSpPr/>
              <p:nvPr/>
            </p:nvSpPr>
            <p:spPr>
              <a:xfrm flipH="1">
                <a:off x="7740496"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3"/>
              <p:cNvSpPr/>
              <p:nvPr/>
            </p:nvSpPr>
            <p:spPr>
              <a:xfrm flipH="1">
                <a:off x="7825485" y="4107344"/>
                <a:ext cx="95633" cy="74390"/>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3"/>
              <p:cNvSpPr/>
              <p:nvPr/>
            </p:nvSpPr>
            <p:spPr>
              <a:xfrm flipH="1">
                <a:off x="7921094" y="4107344"/>
                <a:ext cx="74382" cy="74390"/>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13"/>
              <p:cNvSpPr/>
              <p:nvPr/>
            </p:nvSpPr>
            <p:spPr>
              <a:xfrm flipH="1">
                <a:off x="799544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13"/>
              <p:cNvSpPr/>
              <p:nvPr/>
            </p:nvSpPr>
            <p:spPr>
              <a:xfrm flipH="1">
                <a:off x="8080438" y="4107344"/>
                <a:ext cx="95649" cy="74390"/>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3"/>
              <p:cNvSpPr/>
              <p:nvPr/>
            </p:nvSpPr>
            <p:spPr>
              <a:xfrm flipH="1">
                <a:off x="8176054"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3"/>
              <p:cNvSpPr/>
              <p:nvPr/>
            </p:nvSpPr>
            <p:spPr>
              <a:xfrm flipH="1">
                <a:off x="825041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3"/>
              <p:cNvSpPr/>
              <p:nvPr/>
            </p:nvSpPr>
            <p:spPr>
              <a:xfrm flipH="1">
                <a:off x="8335399" y="4107344"/>
                <a:ext cx="95641" cy="74390"/>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3"/>
              <p:cNvSpPr/>
              <p:nvPr/>
            </p:nvSpPr>
            <p:spPr>
              <a:xfrm flipH="1">
                <a:off x="8431015"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3"/>
              <p:cNvSpPr/>
              <p:nvPr/>
            </p:nvSpPr>
            <p:spPr>
              <a:xfrm flipH="1">
                <a:off x="850537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3"/>
              <p:cNvSpPr/>
              <p:nvPr/>
            </p:nvSpPr>
            <p:spPr>
              <a:xfrm flipH="1">
                <a:off x="8590359" y="4107344"/>
                <a:ext cx="95641" cy="74390"/>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3"/>
              <p:cNvSpPr/>
              <p:nvPr/>
            </p:nvSpPr>
            <p:spPr>
              <a:xfrm flipH="1">
                <a:off x="731555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3"/>
              <p:cNvSpPr/>
              <p:nvPr/>
            </p:nvSpPr>
            <p:spPr>
              <a:xfrm flipH="1">
                <a:off x="7400551"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13"/>
              <p:cNvSpPr/>
              <p:nvPr/>
            </p:nvSpPr>
            <p:spPr>
              <a:xfrm flipH="1">
                <a:off x="7485535"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13"/>
              <p:cNvSpPr/>
              <p:nvPr/>
            </p:nvSpPr>
            <p:spPr>
              <a:xfrm flipH="1">
                <a:off x="7570520"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13"/>
              <p:cNvSpPr/>
              <p:nvPr/>
            </p:nvSpPr>
            <p:spPr>
              <a:xfrm flipH="1">
                <a:off x="7655512"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13"/>
              <p:cNvSpPr/>
              <p:nvPr/>
            </p:nvSpPr>
            <p:spPr>
              <a:xfrm flipH="1">
                <a:off x="7740496"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13"/>
              <p:cNvSpPr/>
              <p:nvPr/>
            </p:nvSpPr>
            <p:spPr>
              <a:xfrm flipH="1">
                <a:off x="7825485" y="4022352"/>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13"/>
              <p:cNvSpPr/>
              <p:nvPr/>
            </p:nvSpPr>
            <p:spPr>
              <a:xfrm flipH="1">
                <a:off x="7921094" y="4022352"/>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3"/>
              <p:cNvSpPr/>
              <p:nvPr/>
            </p:nvSpPr>
            <p:spPr>
              <a:xfrm flipH="1">
                <a:off x="799544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13"/>
              <p:cNvSpPr/>
              <p:nvPr/>
            </p:nvSpPr>
            <p:spPr>
              <a:xfrm flipH="1">
                <a:off x="8080438" y="4022352"/>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3"/>
              <p:cNvSpPr/>
              <p:nvPr/>
            </p:nvSpPr>
            <p:spPr>
              <a:xfrm flipH="1">
                <a:off x="8176054"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3"/>
              <p:cNvSpPr/>
              <p:nvPr/>
            </p:nvSpPr>
            <p:spPr>
              <a:xfrm flipH="1">
                <a:off x="825041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3"/>
              <p:cNvSpPr/>
              <p:nvPr/>
            </p:nvSpPr>
            <p:spPr>
              <a:xfrm flipH="1">
                <a:off x="8335399" y="4022352"/>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13"/>
              <p:cNvSpPr/>
              <p:nvPr/>
            </p:nvSpPr>
            <p:spPr>
              <a:xfrm flipH="1">
                <a:off x="8431015"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13"/>
              <p:cNvSpPr/>
              <p:nvPr/>
            </p:nvSpPr>
            <p:spPr>
              <a:xfrm flipH="1">
                <a:off x="850537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13"/>
              <p:cNvSpPr/>
              <p:nvPr/>
            </p:nvSpPr>
            <p:spPr>
              <a:xfrm flipH="1">
                <a:off x="8590359" y="4022352"/>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13"/>
              <p:cNvSpPr/>
              <p:nvPr/>
            </p:nvSpPr>
            <p:spPr>
              <a:xfrm flipH="1">
                <a:off x="731555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13"/>
              <p:cNvSpPr/>
              <p:nvPr/>
            </p:nvSpPr>
            <p:spPr>
              <a:xfrm flipH="1">
                <a:off x="7400551"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13"/>
              <p:cNvSpPr/>
              <p:nvPr/>
            </p:nvSpPr>
            <p:spPr>
              <a:xfrm flipH="1">
                <a:off x="7485535" y="3926748"/>
                <a:ext cx="85012" cy="95633"/>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13"/>
              <p:cNvSpPr/>
              <p:nvPr/>
            </p:nvSpPr>
            <p:spPr>
              <a:xfrm flipH="1">
                <a:off x="7570520"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13"/>
              <p:cNvSpPr/>
              <p:nvPr/>
            </p:nvSpPr>
            <p:spPr>
              <a:xfrm flipH="1">
                <a:off x="7655512"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13"/>
              <p:cNvSpPr/>
              <p:nvPr/>
            </p:nvSpPr>
            <p:spPr>
              <a:xfrm flipH="1">
                <a:off x="7740496"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13"/>
              <p:cNvSpPr/>
              <p:nvPr/>
            </p:nvSpPr>
            <p:spPr>
              <a:xfrm flipH="1">
                <a:off x="7825485" y="3926748"/>
                <a:ext cx="95633" cy="95633"/>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3"/>
              <p:cNvSpPr/>
              <p:nvPr/>
            </p:nvSpPr>
            <p:spPr>
              <a:xfrm flipH="1">
                <a:off x="7921094" y="3926748"/>
                <a:ext cx="74382" cy="95633"/>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3"/>
              <p:cNvSpPr/>
              <p:nvPr/>
            </p:nvSpPr>
            <p:spPr>
              <a:xfrm flipH="1">
                <a:off x="799544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3"/>
              <p:cNvSpPr/>
              <p:nvPr/>
            </p:nvSpPr>
            <p:spPr>
              <a:xfrm flipH="1">
                <a:off x="8080438" y="3926748"/>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13"/>
              <p:cNvSpPr/>
              <p:nvPr/>
            </p:nvSpPr>
            <p:spPr>
              <a:xfrm flipH="1">
                <a:off x="8176054"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13"/>
              <p:cNvSpPr/>
              <p:nvPr/>
            </p:nvSpPr>
            <p:spPr>
              <a:xfrm flipH="1">
                <a:off x="825041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13"/>
              <p:cNvSpPr/>
              <p:nvPr/>
            </p:nvSpPr>
            <p:spPr>
              <a:xfrm flipH="1">
                <a:off x="8335399" y="3926748"/>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13"/>
              <p:cNvSpPr/>
              <p:nvPr/>
            </p:nvSpPr>
            <p:spPr>
              <a:xfrm flipH="1">
                <a:off x="8431015"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13"/>
              <p:cNvSpPr/>
              <p:nvPr/>
            </p:nvSpPr>
            <p:spPr>
              <a:xfrm flipH="1">
                <a:off x="850537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3"/>
              <p:cNvSpPr/>
              <p:nvPr/>
            </p:nvSpPr>
            <p:spPr>
              <a:xfrm flipH="1">
                <a:off x="8590359" y="3926748"/>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3"/>
              <p:cNvSpPr/>
              <p:nvPr/>
            </p:nvSpPr>
            <p:spPr>
              <a:xfrm flipH="1">
                <a:off x="731555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3"/>
              <p:cNvSpPr/>
              <p:nvPr/>
            </p:nvSpPr>
            <p:spPr>
              <a:xfrm flipH="1">
                <a:off x="7400551"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3"/>
              <p:cNvSpPr/>
              <p:nvPr/>
            </p:nvSpPr>
            <p:spPr>
              <a:xfrm flipH="1">
                <a:off x="7485535" y="3852383"/>
                <a:ext cx="85012" cy="74390"/>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3"/>
              <p:cNvSpPr/>
              <p:nvPr/>
            </p:nvSpPr>
            <p:spPr>
              <a:xfrm flipH="1">
                <a:off x="7570520"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13"/>
              <p:cNvSpPr/>
              <p:nvPr/>
            </p:nvSpPr>
            <p:spPr>
              <a:xfrm flipH="1">
                <a:off x="7655512"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13"/>
              <p:cNvSpPr/>
              <p:nvPr/>
            </p:nvSpPr>
            <p:spPr>
              <a:xfrm flipH="1">
                <a:off x="7740496"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3"/>
              <p:cNvSpPr/>
              <p:nvPr/>
            </p:nvSpPr>
            <p:spPr>
              <a:xfrm flipH="1">
                <a:off x="7825485" y="3852383"/>
                <a:ext cx="95633" cy="74390"/>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3"/>
              <p:cNvSpPr/>
              <p:nvPr/>
            </p:nvSpPr>
            <p:spPr>
              <a:xfrm flipH="1">
                <a:off x="7921094" y="3852383"/>
                <a:ext cx="74382" cy="74390"/>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13"/>
              <p:cNvSpPr/>
              <p:nvPr/>
            </p:nvSpPr>
            <p:spPr>
              <a:xfrm flipH="1">
                <a:off x="799544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13"/>
              <p:cNvSpPr/>
              <p:nvPr/>
            </p:nvSpPr>
            <p:spPr>
              <a:xfrm flipH="1">
                <a:off x="8080438" y="3852383"/>
                <a:ext cx="95649" cy="74390"/>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3"/>
              <p:cNvSpPr/>
              <p:nvPr/>
            </p:nvSpPr>
            <p:spPr>
              <a:xfrm flipH="1">
                <a:off x="8176054"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3"/>
              <p:cNvSpPr/>
              <p:nvPr/>
            </p:nvSpPr>
            <p:spPr>
              <a:xfrm flipH="1">
                <a:off x="825041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3"/>
              <p:cNvSpPr/>
              <p:nvPr/>
            </p:nvSpPr>
            <p:spPr>
              <a:xfrm flipH="1">
                <a:off x="8335399" y="3852383"/>
                <a:ext cx="95641" cy="74390"/>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13"/>
              <p:cNvSpPr/>
              <p:nvPr/>
            </p:nvSpPr>
            <p:spPr>
              <a:xfrm flipH="1">
                <a:off x="8431015"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3"/>
              <p:cNvSpPr/>
              <p:nvPr/>
            </p:nvSpPr>
            <p:spPr>
              <a:xfrm flipH="1">
                <a:off x="850537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13"/>
              <p:cNvSpPr/>
              <p:nvPr/>
            </p:nvSpPr>
            <p:spPr>
              <a:xfrm flipH="1">
                <a:off x="8590359" y="3852383"/>
                <a:ext cx="95641" cy="74390"/>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13"/>
              <p:cNvSpPr/>
              <p:nvPr/>
            </p:nvSpPr>
            <p:spPr>
              <a:xfrm flipH="1">
                <a:off x="7230575" y="4192329"/>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3"/>
              <p:cNvSpPr/>
              <p:nvPr/>
            </p:nvSpPr>
            <p:spPr>
              <a:xfrm flipH="1">
                <a:off x="7230575" y="4117963"/>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3"/>
              <p:cNvSpPr/>
              <p:nvPr/>
            </p:nvSpPr>
            <p:spPr>
              <a:xfrm flipH="1">
                <a:off x="7230575" y="4022352"/>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3"/>
              <p:cNvSpPr/>
              <p:nvPr/>
            </p:nvSpPr>
            <p:spPr>
              <a:xfrm flipH="1">
                <a:off x="7230575" y="3937368"/>
                <a:ext cx="85012" cy="85012"/>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13"/>
              <p:cNvSpPr/>
              <p:nvPr/>
            </p:nvSpPr>
            <p:spPr>
              <a:xfrm flipH="1">
                <a:off x="7230575" y="3863002"/>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3"/>
              <p:cNvSpPr/>
              <p:nvPr/>
            </p:nvSpPr>
            <p:spPr>
              <a:xfrm flipH="1">
                <a:off x="7400551"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13"/>
              <p:cNvSpPr/>
              <p:nvPr/>
            </p:nvSpPr>
            <p:spPr>
              <a:xfrm flipH="1">
                <a:off x="7485535" y="3767391"/>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13"/>
              <p:cNvSpPr/>
              <p:nvPr/>
            </p:nvSpPr>
            <p:spPr>
              <a:xfrm flipH="1">
                <a:off x="7570520"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3"/>
              <p:cNvSpPr/>
              <p:nvPr/>
            </p:nvSpPr>
            <p:spPr>
              <a:xfrm flipH="1">
                <a:off x="7740496"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13"/>
              <p:cNvSpPr/>
              <p:nvPr/>
            </p:nvSpPr>
            <p:spPr>
              <a:xfrm flipH="1">
                <a:off x="7825485" y="3767391"/>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13"/>
              <p:cNvSpPr/>
              <p:nvPr/>
            </p:nvSpPr>
            <p:spPr>
              <a:xfrm flipH="1">
                <a:off x="7921094" y="3767391"/>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3"/>
              <p:cNvSpPr/>
              <p:nvPr/>
            </p:nvSpPr>
            <p:spPr>
              <a:xfrm flipH="1">
                <a:off x="7995449"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3"/>
              <p:cNvSpPr/>
              <p:nvPr/>
            </p:nvSpPr>
            <p:spPr>
              <a:xfrm flipH="1">
                <a:off x="8080438" y="3767391"/>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3"/>
              <p:cNvSpPr/>
              <p:nvPr/>
            </p:nvSpPr>
            <p:spPr>
              <a:xfrm flipH="1">
                <a:off x="8176054"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3"/>
              <p:cNvSpPr/>
              <p:nvPr/>
            </p:nvSpPr>
            <p:spPr>
              <a:xfrm flipH="1">
                <a:off x="825041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3"/>
              <p:cNvSpPr/>
              <p:nvPr/>
            </p:nvSpPr>
            <p:spPr>
              <a:xfrm flipH="1">
                <a:off x="8335399" y="3767391"/>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13"/>
              <p:cNvSpPr/>
              <p:nvPr/>
            </p:nvSpPr>
            <p:spPr>
              <a:xfrm flipH="1">
                <a:off x="8431015"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3"/>
              <p:cNvSpPr/>
              <p:nvPr/>
            </p:nvSpPr>
            <p:spPr>
              <a:xfrm flipH="1">
                <a:off x="850537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13"/>
              <p:cNvSpPr/>
              <p:nvPr/>
            </p:nvSpPr>
            <p:spPr>
              <a:xfrm flipH="1">
                <a:off x="8590359" y="3767391"/>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3"/>
              <p:cNvSpPr/>
              <p:nvPr/>
            </p:nvSpPr>
            <p:spPr>
              <a:xfrm flipH="1">
                <a:off x="8176054"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13"/>
              <p:cNvSpPr/>
              <p:nvPr/>
            </p:nvSpPr>
            <p:spPr>
              <a:xfrm flipH="1">
                <a:off x="825041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13"/>
              <p:cNvSpPr/>
              <p:nvPr/>
            </p:nvSpPr>
            <p:spPr>
              <a:xfrm flipH="1">
                <a:off x="8335399" y="3671779"/>
                <a:ext cx="95641" cy="95641"/>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13"/>
              <p:cNvSpPr/>
              <p:nvPr/>
            </p:nvSpPr>
            <p:spPr>
              <a:xfrm flipH="1">
                <a:off x="8431015"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3"/>
              <p:cNvSpPr/>
              <p:nvPr/>
            </p:nvSpPr>
            <p:spPr>
              <a:xfrm flipH="1">
                <a:off x="850537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13"/>
              <p:cNvSpPr/>
              <p:nvPr/>
            </p:nvSpPr>
            <p:spPr>
              <a:xfrm flipH="1">
                <a:off x="8590359" y="3671779"/>
                <a:ext cx="95641" cy="95641"/>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13"/>
              <p:cNvSpPr/>
              <p:nvPr/>
            </p:nvSpPr>
            <p:spPr>
              <a:xfrm flipH="1">
                <a:off x="8080438" y="3597414"/>
                <a:ext cx="95649" cy="74390"/>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3"/>
              <p:cNvSpPr/>
              <p:nvPr/>
            </p:nvSpPr>
            <p:spPr>
              <a:xfrm flipH="1">
                <a:off x="8176054"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13"/>
              <p:cNvSpPr/>
              <p:nvPr/>
            </p:nvSpPr>
            <p:spPr>
              <a:xfrm flipH="1">
                <a:off x="825041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3"/>
              <p:cNvSpPr/>
              <p:nvPr/>
            </p:nvSpPr>
            <p:spPr>
              <a:xfrm flipH="1">
                <a:off x="8335399" y="3597414"/>
                <a:ext cx="95641" cy="74390"/>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13"/>
              <p:cNvSpPr/>
              <p:nvPr/>
            </p:nvSpPr>
            <p:spPr>
              <a:xfrm flipH="1">
                <a:off x="8431015"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13"/>
              <p:cNvSpPr/>
              <p:nvPr/>
            </p:nvSpPr>
            <p:spPr>
              <a:xfrm flipH="1">
                <a:off x="850537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13"/>
              <p:cNvSpPr/>
              <p:nvPr/>
            </p:nvSpPr>
            <p:spPr>
              <a:xfrm flipH="1">
                <a:off x="8590359" y="3597414"/>
                <a:ext cx="95641" cy="74390"/>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3"/>
              <p:cNvSpPr/>
              <p:nvPr/>
            </p:nvSpPr>
            <p:spPr>
              <a:xfrm flipH="1">
                <a:off x="8685973" y="3693026"/>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13"/>
              <p:cNvSpPr/>
              <p:nvPr/>
            </p:nvSpPr>
            <p:spPr>
              <a:xfrm flipH="1">
                <a:off x="8685973" y="3852383"/>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3"/>
              <p:cNvSpPr/>
              <p:nvPr/>
            </p:nvSpPr>
            <p:spPr>
              <a:xfrm flipH="1">
                <a:off x="8685973" y="3937368"/>
                <a:ext cx="85012" cy="85012"/>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3"/>
              <p:cNvSpPr/>
              <p:nvPr/>
            </p:nvSpPr>
            <p:spPr>
              <a:xfrm flipH="1">
                <a:off x="8685973"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3"/>
              <p:cNvSpPr/>
              <p:nvPr/>
            </p:nvSpPr>
            <p:spPr>
              <a:xfrm flipH="1">
                <a:off x="8685973" y="4107344"/>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3"/>
              <p:cNvSpPr/>
              <p:nvPr/>
            </p:nvSpPr>
            <p:spPr>
              <a:xfrm flipH="1">
                <a:off x="8685973" y="4192329"/>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13"/>
              <p:cNvSpPr/>
              <p:nvPr/>
            </p:nvSpPr>
            <p:spPr>
              <a:xfrm flipH="1">
                <a:off x="8080438" y="3501811"/>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13"/>
              <p:cNvSpPr/>
              <p:nvPr/>
            </p:nvSpPr>
            <p:spPr>
              <a:xfrm flipH="1">
                <a:off x="8335399" y="3501811"/>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3"/>
              <p:cNvSpPr/>
              <p:nvPr/>
            </p:nvSpPr>
            <p:spPr>
              <a:xfrm flipH="1">
                <a:off x="8431015" y="3501811"/>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13"/>
              <p:cNvSpPr/>
              <p:nvPr/>
            </p:nvSpPr>
            <p:spPr>
              <a:xfrm flipH="1">
                <a:off x="8505377" y="3501811"/>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13"/>
              <p:cNvSpPr/>
              <p:nvPr/>
            </p:nvSpPr>
            <p:spPr>
              <a:xfrm flipH="1">
                <a:off x="8590359" y="3501811"/>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95" name="Google Shape;2095;p13"/>
          <p:cNvGrpSpPr/>
          <p:nvPr/>
        </p:nvGrpSpPr>
        <p:grpSpPr>
          <a:xfrm>
            <a:off x="6163859" y="4325295"/>
            <a:ext cx="1007280" cy="1069810"/>
            <a:chOff x="6163859" y="4325295"/>
            <a:chExt cx="1007280" cy="1069810"/>
          </a:xfrm>
        </p:grpSpPr>
        <p:sp>
          <p:nvSpPr>
            <p:cNvPr id="2096" name="Google Shape;2096;p13"/>
            <p:cNvSpPr/>
            <p:nvPr/>
          </p:nvSpPr>
          <p:spPr>
            <a:xfrm>
              <a:off x="6719586" y="5332558"/>
              <a:ext cx="62541" cy="62546"/>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3"/>
            <p:cNvSpPr/>
            <p:nvPr/>
          </p:nvSpPr>
          <p:spPr>
            <a:xfrm>
              <a:off x="6670963" y="5332558"/>
              <a:ext cx="48644" cy="62546"/>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3"/>
            <p:cNvSpPr/>
            <p:nvPr/>
          </p:nvSpPr>
          <p:spPr>
            <a:xfrm>
              <a:off x="6615387" y="5332558"/>
              <a:ext cx="55600" cy="62546"/>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13"/>
            <p:cNvSpPr/>
            <p:nvPr/>
          </p:nvSpPr>
          <p:spPr>
            <a:xfrm>
              <a:off x="6552862" y="5332558"/>
              <a:ext cx="62552" cy="62546"/>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3"/>
            <p:cNvSpPr/>
            <p:nvPr/>
          </p:nvSpPr>
          <p:spPr>
            <a:xfrm>
              <a:off x="6719586" y="5276982"/>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3"/>
            <p:cNvSpPr/>
            <p:nvPr/>
          </p:nvSpPr>
          <p:spPr>
            <a:xfrm>
              <a:off x="6670963" y="5276982"/>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3"/>
            <p:cNvSpPr/>
            <p:nvPr/>
          </p:nvSpPr>
          <p:spPr>
            <a:xfrm>
              <a:off x="6615387" y="527698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3"/>
            <p:cNvSpPr/>
            <p:nvPr/>
          </p:nvSpPr>
          <p:spPr>
            <a:xfrm>
              <a:off x="6552862" y="5276982"/>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13"/>
            <p:cNvSpPr/>
            <p:nvPr/>
          </p:nvSpPr>
          <p:spPr>
            <a:xfrm>
              <a:off x="6719586" y="522141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13"/>
            <p:cNvSpPr/>
            <p:nvPr/>
          </p:nvSpPr>
          <p:spPr>
            <a:xfrm>
              <a:off x="6670963" y="522141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13"/>
            <p:cNvSpPr/>
            <p:nvPr/>
          </p:nvSpPr>
          <p:spPr>
            <a:xfrm>
              <a:off x="6615387" y="522141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13"/>
            <p:cNvSpPr/>
            <p:nvPr/>
          </p:nvSpPr>
          <p:spPr>
            <a:xfrm>
              <a:off x="6552862" y="522141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3"/>
            <p:cNvSpPr/>
            <p:nvPr/>
          </p:nvSpPr>
          <p:spPr>
            <a:xfrm>
              <a:off x="6719586" y="5165834"/>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3"/>
            <p:cNvSpPr/>
            <p:nvPr/>
          </p:nvSpPr>
          <p:spPr>
            <a:xfrm>
              <a:off x="6670963" y="5165834"/>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3"/>
            <p:cNvSpPr/>
            <p:nvPr/>
          </p:nvSpPr>
          <p:spPr>
            <a:xfrm>
              <a:off x="6615387" y="5165834"/>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13"/>
            <p:cNvSpPr/>
            <p:nvPr/>
          </p:nvSpPr>
          <p:spPr>
            <a:xfrm>
              <a:off x="6552862" y="5165834"/>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13"/>
            <p:cNvSpPr/>
            <p:nvPr/>
          </p:nvSpPr>
          <p:spPr>
            <a:xfrm>
              <a:off x="6719586" y="5110263"/>
              <a:ext cx="62541" cy="55595"/>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3"/>
            <p:cNvSpPr/>
            <p:nvPr/>
          </p:nvSpPr>
          <p:spPr>
            <a:xfrm>
              <a:off x="6670963" y="5110263"/>
              <a:ext cx="48644" cy="55595"/>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13"/>
            <p:cNvSpPr/>
            <p:nvPr/>
          </p:nvSpPr>
          <p:spPr>
            <a:xfrm>
              <a:off x="6615387" y="5110263"/>
              <a:ext cx="55600" cy="55595"/>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3"/>
            <p:cNvSpPr/>
            <p:nvPr/>
          </p:nvSpPr>
          <p:spPr>
            <a:xfrm>
              <a:off x="6552862" y="5110263"/>
              <a:ext cx="62552" cy="55595"/>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3"/>
            <p:cNvSpPr/>
            <p:nvPr/>
          </p:nvSpPr>
          <p:spPr>
            <a:xfrm>
              <a:off x="6837677"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3"/>
            <p:cNvSpPr/>
            <p:nvPr/>
          </p:nvSpPr>
          <p:spPr>
            <a:xfrm>
              <a:off x="6782101"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13"/>
            <p:cNvSpPr/>
            <p:nvPr/>
          </p:nvSpPr>
          <p:spPr>
            <a:xfrm>
              <a:off x="6719586" y="505469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3"/>
            <p:cNvSpPr/>
            <p:nvPr/>
          </p:nvSpPr>
          <p:spPr>
            <a:xfrm>
              <a:off x="6670963" y="505469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3"/>
            <p:cNvSpPr/>
            <p:nvPr/>
          </p:nvSpPr>
          <p:spPr>
            <a:xfrm>
              <a:off x="6615387"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3"/>
            <p:cNvSpPr/>
            <p:nvPr/>
          </p:nvSpPr>
          <p:spPr>
            <a:xfrm>
              <a:off x="6552862" y="505469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3"/>
            <p:cNvSpPr/>
            <p:nvPr/>
          </p:nvSpPr>
          <p:spPr>
            <a:xfrm>
              <a:off x="6504240" y="5054691"/>
              <a:ext cx="48649" cy="55595"/>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3"/>
            <p:cNvSpPr/>
            <p:nvPr/>
          </p:nvSpPr>
          <p:spPr>
            <a:xfrm>
              <a:off x="6448669"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3"/>
            <p:cNvSpPr/>
            <p:nvPr/>
          </p:nvSpPr>
          <p:spPr>
            <a:xfrm>
              <a:off x="6386148" y="5054691"/>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3"/>
            <p:cNvSpPr/>
            <p:nvPr/>
          </p:nvSpPr>
          <p:spPr>
            <a:xfrm>
              <a:off x="6837677" y="4999115"/>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3"/>
            <p:cNvSpPr/>
            <p:nvPr/>
          </p:nvSpPr>
          <p:spPr>
            <a:xfrm>
              <a:off x="6615387" y="4999115"/>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3"/>
            <p:cNvSpPr/>
            <p:nvPr/>
          </p:nvSpPr>
          <p:spPr>
            <a:xfrm>
              <a:off x="6386148" y="4999115"/>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13"/>
            <p:cNvSpPr/>
            <p:nvPr/>
          </p:nvSpPr>
          <p:spPr>
            <a:xfrm>
              <a:off x="6837677" y="4943544"/>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3"/>
            <p:cNvSpPr/>
            <p:nvPr/>
          </p:nvSpPr>
          <p:spPr>
            <a:xfrm>
              <a:off x="6615387" y="4943544"/>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3"/>
            <p:cNvSpPr/>
            <p:nvPr/>
          </p:nvSpPr>
          <p:spPr>
            <a:xfrm>
              <a:off x="6386148" y="4943544"/>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3"/>
            <p:cNvSpPr/>
            <p:nvPr/>
          </p:nvSpPr>
          <p:spPr>
            <a:xfrm>
              <a:off x="6837677" y="4887972"/>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3"/>
            <p:cNvSpPr/>
            <p:nvPr/>
          </p:nvSpPr>
          <p:spPr>
            <a:xfrm>
              <a:off x="6615387" y="488797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3"/>
            <p:cNvSpPr/>
            <p:nvPr/>
          </p:nvSpPr>
          <p:spPr>
            <a:xfrm>
              <a:off x="6386148" y="4887972"/>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3"/>
            <p:cNvSpPr/>
            <p:nvPr/>
          </p:nvSpPr>
          <p:spPr>
            <a:xfrm>
              <a:off x="705996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3"/>
            <p:cNvSpPr/>
            <p:nvPr/>
          </p:nvSpPr>
          <p:spPr>
            <a:xfrm>
              <a:off x="7004396"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3"/>
            <p:cNvSpPr/>
            <p:nvPr/>
          </p:nvSpPr>
          <p:spPr>
            <a:xfrm>
              <a:off x="6948824" y="4832401"/>
              <a:ext cx="55595" cy="55590"/>
            </a:xfrm>
            <a:custGeom>
              <a:rect b="b" l="l" r="r" t="t"/>
              <a:pathLst>
                <a:path extrusionOk="0" h="10884" w="10885">
                  <a:moveTo>
                    <a:pt x="0" y="0"/>
                  </a:moveTo>
                  <a:lnTo>
                    <a:pt x="0" y="10884"/>
                  </a:lnTo>
                  <a:lnTo>
                    <a:pt x="10884" y="10884"/>
                  </a:lnTo>
                  <a:lnTo>
                    <a:pt x="108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3"/>
            <p:cNvSpPr/>
            <p:nvPr/>
          </p:nvSpPr>
          <p:spPr>
            <a:xfrm>
              <a:off x="6893248"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3"/>
            <p:cNvSpPr/>
            <p:nvPr/>
          </p:nvSpPr>
          <p:spPr>
            <a:xfrm>
              <a:off x="6837677"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3"/>
            <p:cNvSpPr/>
            <p:nvPr/>
          </p:nvSpPr>
          <p:spPr>
            <a:xfrm>
              <a:off x="6782101"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3"/>
            <p:cNvSpPr/>
            <p:nvPr/>
          </p:nvSpPr>
          <p:spPr>
            <a:xfrm>
              <a:off x="6719586" y="4832401"/>
              <a:ext cx="62541" cy="55590"/>
            </a:xfrm>
            <a:custGeom>
              <a:rect b="b" l="l" r="r" t="t"/>
              <a:pathLst>
                <a:path extrusionOk="0" h="10884" w="12245">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3"/>
            <p:cNvSpPr/>
            <p:nvPr/>
          </p:nvSpPr>
          <p:spPr>
            <a:xfrm>
              <a:off x="6670963" y="4832401"/>
              <a:ext cx="48644" cy="55590"/>
            </a:xfrm>
            <a:custGeom>
              <a:rect b="b" l="l" r="r" t="t"/>
              <a:pathLst>
                <a:path extrusionOk="0" h="10884" w="9524">
                  <a:moveTo>
                    <a:pt x="0" y="0"/>
                  </a:moveTo>
                  <a:lnTo>
                    <a:pt x="0" y="10884"/>
                  </a:lnTo>
                  <a:lnTo>
                    <a:pt x="9523" y="10884"/>
                  </a:lnTo>
                  <a:lnTo>
                    <a:pt x="95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3"/>
            <p:cNvSpPr/>
            <p:nvPr/>
          </p:nvSpPr>
          <p:spPr>
            <a:xfrm>
              <a:off x="661538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3"/>
            <p:cNvSpPr/>
            <p:nvPr/>
          </p:nvSpPr>
          <p:spPr>
            <a:xfrm>
              <a:off x="6552862" y="4832401"/>
              <a:ext cx="62552" cy="55590"/>
            </a:xfrm>
            <a:custGeom>
              <a:rect b="b" l="l" r="r" t="t"/>
              <a:pathLst>
                <a:path extrusionOk="0" h="10884" w="12247">
                  <a:moveTo>
                    <a:pt x="1" y="0"/>
                  </a:moveTo>
                  <a:lnTo>
                    <a:pt x="1" y="10884"/>
                  </a:lnTo>
                  <a:lnTo>
                    <a:pt x="12247" y="10884"/>
                  </a:lnTo>
                  <a:lnTo>
                    <a:pt x="1224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3"/>
            <p:cNvSpPr/>
            <p:nvPr/>
          </p:nvSpPr>
          <p:spPr>
            <a:xfrm>
              <a:off x="6504240"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3"/>
            <p:cNvSpPr/>
            <p:nvPr/>
          </p:nvSpPr>
          <p:spPr>
            <a:xfrm>
              <a:off x="6448669"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3"/>
            <p:cNvSpPr/>
            <p:nvPr/>
          </p:nvSpPr>
          <p:spPr>
            <a:xfrm>
              <a:off x="6386148" y="4832401"/>
              <a:ext cx="62546" cy="55590"/>
            </a:xfrm>
            <a:custGeom>
              <a:rect b="b" l="l" r="r" t="t"/>
              <a:pathLst>
                <a:path extrusionOk="0" h="10884" w="12246">
                  <a:moveTo>
                    <a:pt x="1" y="0"/>
                  </a:moveTo>
                  <a:lnTo>
                    <a:pt x="1"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3"/>
            <p:cNvSpPr/>
            <p:nvPr/>
          </p:nvSpPr>
          <p:spPr>
            <a:xfrm>
              <a:off x="6337521"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3"/>
            <p:cNvSpPr/>
            <p:nvPr/>
          </p:nvSpPr>
          <p:spPr>
            <a:xfrm>
              <a:off x="6281950"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3"/>
            <p:cNvSpPr/>
            <p:nvPr/>
          </p:nvSpPr>
          <p:spPr>
            <a:xfrm>
              <a:off x="6219430" y="4832401"/>
              <a:ext cx="62546" cy="55590"/>
            </a:xfrm>
            <a:custGeom>
              <a:rect b="b" l="l" r="r" t="t"/>
              <a:pathLst>
                <a:path extrusionOk="0" h="10884" w="12246">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3"/>
            <p:cNvSpPr/>
            <p:nvPr/>
          </p:nvSpPr>
          <p:spPr>
            <a:xfrm>
              <a:off x="705996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3"/>
            <p:cNvSpPr/>
            <p:nvPr/>
          </p:nvSpPr>
          <p:spPr>
            <a:xfrm>
              <a:off x="7004396"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3"/>
            <p:cNvSpPr/>
            <p:nvPr/>
          </p:nvSpPr>
          <p:spPr>
            <a:xfrm>
              <a:off x="6948824" y="4769881"/>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3"/>
            <p:cNvSpPr/>
            <p:nvPr/>
          </p:nvSpPr>
          <p:spPr>
            <a:xfrm>
              <a:off x="6893248"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3"/>
            <p:cNvSpPr/>
            <p:nvPr/>
          </p:nvSpPr>
          <p:spPr>
            <a:xfrm>
              <a:off x="6837677"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3"/>
            <p:cNvSpPr/>
            <p:nvPr/>
          </p:nvSpPr>
          <p:spPr>
            <a:xfrm>
              <a:off x="6782101"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3"/>
            <p:cNvSpPr/>
            <p:nvPr/>
          </p:nvSpPr>
          <p:spPr>
            <a:xfrm>
              <a:off x="6719586" y="4769881"/>
              <a:ext cx="62541" cy="62546"/>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3"/>
            <p:cNvSpPr/>
            <p:nvPr/>
          </p:nvSpPr>
          <p:spPr>
            <a:xfrm>
              <a:off x="6670963" y="4769881"/>
              <a:ext cx="48644" cy="62546"/>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3"/>
            <p:cNvSpPr/>
            <p:nvPr/>
          </p:nvSpPr>
          <p:spPr>
            <a:xfrm>
              <a:off x="661538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13"/>
            <p:cNvSpPr/>
            <p:nvPr/>
          </p:nvSpPr>
          <p:spPr>
            <a:xfrm>
              <a:off x="6552862" y="4769881"/>
              <a:ext cx="62552" cy="62546"/>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3"/>
            <p:cNvSpPr/>
            <p:nvPr/>
          </p:nvSpPr>
          <p:spPr>
            <a:xfrm>
              <a:off x="6504240"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13"/>
            <p:cNvSpPr/>
            <p:nvPr/>
          </p:nvSpPr>
          <p:spPr>
            <a:xfrm>
              <a:off x="6448669"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13"/>
            <p:cNvSpPr/>
            <p:nvPr/>
          </p:nvSpPr>
          <p:spPr>
            <a:xfrm>
              <a:off x="6386148" y="4769881"/>
              <a:ext cx="62546" cy="62546"/>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3"/>
            <p:cNvSpPr/>
            <p:nvPr/>
          </p:nvSpPr>
          <p:spPr>
            <a:xfrm>
              <a:off x="6337521"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3"/>
            <p:cNvSpPr/>
            <p:nvPr/>
          </p:nvSpPr>
          <p:spPr>
            <a:xfrm>
              <a:off x="6281950"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3"/>
            <p:cNvSpPr/>
            <p:nvPr/>
          </p:nvSpPr>
          <p:spPr>
            <a:xfrm>
              <a:off x="6219430" y="4769881"/>
              <a:ext cx="62546" cy="62546"/>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3"/>
            <p:cNvSpPr/>
            <p:nvPr/>
          </p:nvSpPr>
          <p:spPr>
            <a:xfrm>
              <a:off x="705996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3"/>
            <p:cNvSpPr/>
            <p:nvPr/>
          </p:nvSpPr>
          <p:spPr>
            <a:xfrm>
              <a:off x="7004396"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3"/>
            <p:cNvSpPr/>
            <p:nvPr/>
          </p:nvSpPr>
          <p:spPr>
            <a:xfrm>
              <a:off x="6948824" y="4721253"/>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13"/>
            <p:cNvSpPr/>
            <p:nvPr/>
          </p:nvSpPr>
          <p:spPr>
            <a:xfrm>
              <a:off x="6893248"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13"/>
            <p:cNvSpPr/>
            <p:nvPr/>
          </p:nvSpPr>
          <p:spPr>
            <a:xfrm>
              <a:off x="6837677"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3"/>
            <p:cNvSpPr/>
            <p:nvPr/>
          </p:nvSpPr>
          <p:spPr>
            <a:xfrm>
              <a:off x="6782101"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3"/>
            <p:cNvSpPr/>
            <p:nvPr/>
          </p:nvSpPr>
          <p:spPr>
            <a:xfrm>
              <a:off x="6719586" y="4721253"/>
              <a:ext cx="62541" cy="48649"/>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3"/>
            <p:cNvSpPr/>
            <p:nvPr/>
          </p:nvSpPr>
          <p:spPr>
            <a:xfrm>
              <a:off x="6670963" y="4721253"/>
              <a:ext cx="48644" cy="48649"/>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3"/>
            <p:cNvSpPr/>
            <p:nvPr/>
          </p:nvSpPr>
          <p:spPr>
            <a:xfrm>
              <a:off x="661538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3"/>
            <p:cNvSpPr/>
            <p:nvPr/>
          </p:nvSpPr>
          <p:spPr>
            <a:xfrm>
              <a:off x="6552862" y="4721253"/>
              <a:ext cx="62552" cy="48649"/>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3"/>
            <p:cNvSpPr/>
            <p:nvPr/>
          </p:nvSpPr>
          <p:spPr>
            <a:xfrm>
              <a:off x="6504240"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3"/>
            <p:cNvSpPr/>
            <p:nvPr/>
          </p:nvSpPr>
          <p:spPr>
            <a:xfrm>
              <a:off x="6448669"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3"/>
            <p:cNvSpPr/>
            <p:nvPr/>
          </p:nvSpPr>
          <p:spPr>
            <a:xfrm>
              <a:off x="6386148" y="4721253"/>
              <a:ext cx="62546" cy="48649"/>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3"/>
            <p:cNvSpPr/>
            <p:nvPr/>
          </p:nvSpPr>
          <p:spPr>
            <a:xfrm>
              <a:off x="6337521"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3"/>
            <p:cNvSpPr/>
            <p:nvPr/>
          </p:nvSpPr>
          <p:spPr>
            <a:xfrm>
              <a:off x="6281950"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3"/>
            <p:cNvSpPr/>
            <p:nvPr/>
          </p:nvSpPr>
          <p:spPr>
            <a:xfrm>
              <a:off x="6219430" y="4721253"/>
              <a:ext cx="62546" cy="48649"/>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3"/>
            <p:cNvSpPr/>
            <p:nvPr/>
          </p:nvSpPr>
          <p:spPr>
            <a:xfrm>
              <a:off x="705996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3"/>
            <p:cNvSpPr/>
            <p:nvPr/>
          </p:nvSpPr>
          <p:spPr>
            <a:xfrm>
              <a:off x="7004396"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3"/>
            <p:cNvSpPr/>
            <p:nvPr/>
          </p:nvSpPr>
          <p:spPr>
            <a:xfrm>
              <a:off x="6948824"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3"/>
            <p:cNvSpPr/>
            <p:nvPr/>
          </p:nvSpPr>
          <p:spPr>
            <a:xfrm>
              <a:off x="6893248"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3"/>
            <p:cNvSpPr/>
            <p:nvPr/>
          </p:nvSpPr>
          <p:spPr>
            <a:xfrm>
              <a:off x="6837677"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3"/>
            <p:cNvSpPr/>
            <p:nvPr/>
          </p:nvSpPr>
          <p:spPr>
            <a:xfrm>
              <a:off x="6782101"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3"/>
            <p:cNvSpPr/>
            <p:nvPr/>
          </p:nvSpPr>
          <p:spPr>
            <a:xfrm>
              <a:off x="6719586" y="4665677"/>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3"/>
            <p:cNvSpPr/>
            <p:nvPr/>
          </p:nvSpPr>
          <p:spPr>
            <a:xfrm>
              <a:off x="6670963" y="4665677"/>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3"/>
            <p:cNvSpPr/>
            <p:nvPr/>
          </p:nvSpPr>
          <p:spPr>
            <a:xfrm>
              <a:off x="661538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3"/>
            <p:cNvSpPr/>
            <p:nvPr/>
          </p:nvSpPr>
          <p:spPr>
            <a:xfrm>
              <a:off x="6552862" y="4665677"/>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3"/>
            <p:cNvSpPr/>
            <p:nvPr/>
          </p:nvSpPr>
          <p:spPr>
            <a:xfrm>
              <a:off x="6504240"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13"/>
            <p:cNvSpPr/>
            <p:nvPr/>
          </p:nvSpPr>
          <p:spPr>
            <a:xfrm>
              <a:off x="6448669"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13"/>
            <p:cNvSpPr/>
            <p:nvPr/>
          </p:nvSpPr>
          <p:spPr>
            <a:xfrm>
              <a:off x="6386148" y="4665677"/>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13"/>
            <p:cNvSpPr/>
            <p:nvPr/>
          </p:nvSpPr>
          <p:spPr>
            <a:xfrm>
              <a:off x="6337521"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13"/>
            <p:cNvSpPr/>
            <p:nvPr/>
          </p:nvSpPr>
          <p:spPr>
            <a:xfrm>
              <a:off x="6281950"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13"/>
            <p:cNvSpPr/>
            <p:nvPr/>
          </p:nvSpPr>
          <p:spPr>
            <a:xfrm>
              <a:off x="6219430" y="4665677"/>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3"/>
            <p:cNvSpPr/>
            <p:nvPr/>
          </p:nvSpPr>
          <p:spPr>
            <a:xfrm>
              <a:off x="705996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13"/>
            <p:cNvSpPr/>
            <p:nvPr/>
          </p:nvSpPr>
          <p:spPr>
            <a:xfrm>
              <a:off x="7004396"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3"/>
            <p:cNvSpPr/>
            <p:nvPr/>
          </p:nvSpPr>
          <p:spPr>
            <a:xfrm>
              <a:off x="6948824" y="4603162"/>
              <a:ext cx="55595" cy="62541"/>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13"/>
            <p:cNvSpPr/>
            <p:nvPr/>
          </p:nvSpPr>
          <p:spPr>
            <a:xfrm>
              <a:off x="6893248"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3"/>
            <p:cNvSpPr/>
            <p:nvPr/>
          </p:nvSpPr>
          <p:spPr>
            <a:xfrm>
              <a:off x="6837677"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3"/>
            <p:cNvSpPr/>
            <p:nvPr/>
          </p:nvSpPr>
          <p:spPr>
            <a:xfrm>
              <a:off x="6782101"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3"/>
            <p:cNvSpPr/>
            <p:nvPr/>
          </p:nvSpPr>
          <p:spPr>
            <a:xfrm>
              <a:off x="6719586" y="4603162"/>
              <a:ext cx="62541" cy="62541"/>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3"/>
            <p:cNvSpPr/>
            <p:nvPr/>
          </p:nvSpPr>
          <p:spPr>
            <a:xfrm>
              <a:off x="6670963" y="4603162"/>
              <a:ext cx="48644" cy="62541"/>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3"/>
            <p:cNvSpPr/>
            <p:nvPr/>
          </p:nvSpPr>
          <p:spPr>
            <a:xfrm>
              <a:off x="661538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3"/>
            <p:cNvSpPr/>
            <p:nvPr/>
          </p:nvSpPr>
          <p:spPr>
            <a:xfrm>
              <a:off x="6552862" y="4603162"/>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3"/>
            <p:cNvSpPr/>
            <p:nvPr/>
          </p:nvSpPr>
          <p:spPr>
            <a:xfrm>
              <a:off x="6504240"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3"/>
            <p:cNvSpPr/>
            <p:nvPr/>
          </p:nvSpPr>
          <p:spPr>
            <a:xfrm>
              <a:off x="6448669"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3"/>
            <p:cNvSpPr/>
            <p:nvPr/>
          </p:nvSpPr>
          <p:spPr>
            <a:xfrm>
              <a:off x="6386148" y="4603162"/>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13"/>
            <p:cNvSpPr/>
            <p:nvPr/>
          </p:nvSpPr>
          <p:spPr>
            <a:xfrm>
              <a:off x="6337521"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13"/>
            <p:cNvSpPr/>
            <p:nvPr/>
          </p:nvSpPr>
          <p:spPr>
            <a:xfrm>
              <a:off x="6281950"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13"/>
            <p:cNvSpPr/>
            <p:nvPr/>
          </p:nvSpPr>
          <p:spPr>
            <a:xfrm>
              <a:off x="6219430" y="4603162"/>
              <a:ext cx="62546" cy="62541"/>
            </a:xfrm>
            <a:custGeom>
              <a:rect b="b" l="l" r="r" t="t"/>
              <a:pathLst>
                <a:path extrusionOk="0" h="12245" w="12246">
                  <a:moveTo>
                    <a:pt x="0" y="0"/>
                  </a:moveTo>
                  <a:lnTo>
                    <a:pt x="0" y="12245"/>
                  </a:lnTo>
                  <a:lnTo>
                    <a:pt x="12245" y="12245"/>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3"/>
            <p:cNvSpPr/>
            <p:nvPr/>
          </p:nvSpPr>
          <p:spPr>
            <a:xfrm>
              <a:off x="705996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3"/>
            <p:cNvSpPr/>
            <p:nvPr/>
          </p:nvSpPr>
          <p:spPr>
            <a:xfrm>
              <a:off x="7004396"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3"/>
            <p:cNvSpPr/>
            <p:nvPr/>
          </p:nvSpPr>
          <p:spPr>
            <a:xfrm>
              <a:off x="6948824" y="4554534"/>
              <a:ext cx="55595" cy="48649"/>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3"/>
            <p:cNvSpPr/>
            <p:nvPr/>
          </p:nvSpPr>
          <p:spPr>
            <a:xfrm>
              <a:off x="6893248"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13"/>
            <p:cNvSpPr/>
            <p:nvPr/>
          </p:nvSpPr>
          <p:spPr>
            <a:xfrm>
              <a:off x="6837677"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3"/>
            <p:cNvSpPr/>
            <p:nvPr/>
          </p:nvSpPr>
          <p:spPr>
            <a:xfrm>
              <a:off x="6782101"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3"/>
            <p:cNvSpPr/>
            <p:nvPr/>
          </p:nvSpPr>
          <p:spPr>
            <a:xfrm>
              <a:off x="6719586" y="4554534"/>
              <a:ext cx="62541" cy="48649"/>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3"/>
            <p:cNvSpPr/>
            <p:nvPr/>
          </p:nvSpPr>
          <p:spPr>
            <a:xfrm>
              <a:off x="6670963" y="4554534"/>
              <a:ext cx="48644" cy="48649"/>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3"/>
            <p:cNvSpPr/>
            <p:nvPr/>
          </p:nvSpPr>
          <p:spPr>
            <a:xfrm>
              <a:off x="661538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13"/>
            <p:cNvSpPr/>
            <p:nvPr/>
          </p:nvSpPr>
          <p:spPr>
            <a:xfrm>
              <a:off x="6552862" y="4554534"/>
              <a:ext cx="62552" cy="48649"/>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3"/>
            <p:cNvSpPr/>
            <p:nvPr/>
          </p:nvSpPr>
          <p:spPr>
            <a:xfrm>
              <a:off x="6504240"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3"/>
            <p:cNvSpPr/>
            <p:nvPr/>
          </p:nvSpPr>
          <p:spPr>
            <a:xfrm>
              <a:off x="6448669"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3"/>
            <p:cNvSpPr/>
            <p:nvPr/>
          </p:nvSpPr>
          <p:spPr>
            <a:xfrm>
              <a:off x="6386148" y="4554534"/>
              <a:ext cx="62546" cy="48649"/>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3"/>
            <p:cNvSpPr/>
            <p:nvPr/>
          </p:nvSpPr>
          <p:spPr>
            <a:xfrm>
              <a:off x="6337521"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3"/>
            <p:cNvSpPr/>
            <p:nvPr/>
          </p:nvSpPr>
          <p:spPr>
            <a:xfrm>
              <a:off x="6281950"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3"/>
            <p:cNvSpPr/>
            <p:nvPr/>
          </p:nvSpPr>
          <p:spPr>
            <a:xfrm>
              <a:off x="6219430" y="4554534"/>
              <a:ext cx="62546" cy="48649"/>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3"/>
            <p:cNvSpPr/>
            <p:nvPr/>
          </p:nvSpPr>
          <p:spPr>
            <a:xfrm>
              <a:off x="705996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3"/>
            <p:cNvSpPr/>
            <p:nvPr/>
          </p:nvSpPr>
          <p:spPr>
            <a:xfrm>
              <a:off x="7115543" y="4776825"/>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3"/>
            <p:cNvSpPr/>
            <p:nvPr/>
          </p:nvSpPr>
          <p:spPr>
            <a:xfrm>
              <a:off x="7115543" y="4728197"/>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13"/>
            <p:cNvSpPr/>
            <p:nvPr/>
          </p:nvSpPr>
          <p:spPr>
            <a:xfrm>
              <a:off x="7115543" y="466567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13"/>
            <p:cNvSpPr/>
            <p:nvPr/>
          </p:nvSpPr>
          <p:spPr>
            <a:xfrm>
              <a:off x="7115543" y="4610106"/>
              <a:ext cx="55595" cy="55595"/>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13"/>
            <p:cNvSpPr/>
            <p:nvPr/>
          </p:nvSpPr>
          <p:spPr>
            <a:xfrm>
              <a:off x="7115543" y="4561478"/>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3"/>
            <p:cNvSpPr/>
            <p:nvPr/>
          </p:nvSpPr>
          <p:spPr>
            <a:xfrm>
              <a:off x="7004396"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13"/>
            <p:cNvSpPr/>
            <p:nvPr/>
          </p:nvSpPr>
          <p:spPr>
            <a:xfrm>
              <a:off x="6948824"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13"/>
            <p:cNvSpPr/>
            <p:nvPr/>
          </p:nvSpPr>
          <p:spPr>
            <a:xfrm>
              <a:off x="6893248"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3"/>
            <p:cNvSpPr/>
            <p:nvPr/>
          </p:nvSpPr>
          <p:spPr>
            <a:xfrm>
              <a:off x="6837677" y="4498958"/>
              <a:ext cx="55595" cy="5560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3"/>
            <p:cNvSpPr/>
            <p:nvPr/>
          </p:nvSpPr>
          <p:spPr>
            <a:xfrm>
              <a:off x="6782101"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13"/>
            <p:cNvSpPr/>
            <p:nvPr/>
          </p:nvSpPr>
          <p:spPr>
            <a:xfrm>
              <a:off x="6719586" y="4498958"/>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3"/>
            <p:cNvSpPr/>
            <p:nvPr/>
          </p:nvSpPr>
          <p:spPr>
            <a:xfrm>
              <a:off x="6670963" y="4498958"/>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3"/>
            <p:cNvSpPr/>
            <p:nvPr/>
          </p:nvSpPr>
          <p:spPr>
            <a:xfrm>
              <a:off x="661538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3"/>
            <p:cNvSpPr/>
            <p:nvPr/>
          </p:nvSpPr>
          <p:spPr>
            <a:xfrm>
              <a:off x="6552862" y="4498958"/>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13"/>
            <p:cNvSpPr/>
            <p:nvPr/>
          </p:nvSpPr>
          <p:spPr>
            <a:xfrm>
              <a:off x="6504240"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3"/>
            <p:cNvSpPr/>
            <p:nvPr/>
          </p:nvSpPr>
          <p:spPr>
            <a:xfrm>
              <a:off x="6448669"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3"/>
            <p:cNvSpPr/>
            <p:nvPr/>
          </p:nvSpPr>
          <p:spPr>
            <a:xfrm>
              <a:off x="6386148" y="4498958"/>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3"/>
            <p:cNvSpPr/>
            <p:nvPr/>
          </p:nvSpPr>
          <p:spPr>
            <a:xfrm>
              <a:off x="6337521"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3"/>
            <p:cNvSpPr/>
            <p:nvPr/>
          </p:nvSpPr>
          <p:spPr>
            <a:xfrm>
              <a:off x="6281950"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3"/>
            <p:cNvSpPr/>
            <p:nvPr/>
          </p:nvSpPr>
          <p:spPr>
            <a:xfrm>
              <a:off x="6219430" y="4498958"/>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3"/>
            <p:cNvSpPr/>
            <p:nvPr/>
          </p:nvSpPr>
          <p:spPr>
            <a:xfrm>
              <a:off x="6552862" y="4436437"/>
              <a:ext cx="62552" cy="62546"/>
            </a:xfrm>
            <a:custGeom>
              <a:rect b="b" l="l" r="r" t="t"/>
              <a:pathLst>
                <a:path extrusionOk="0" h="12246" w="12247">
                  <a:moveTo>
                    <a:pt x="1" y="1"/>
                  </a:moveTo>
                  <a:lnTo>
                    <a:pt x="1" y="12246"/>
                  </a:lnTo>
                  <a:lnTo>
                    <a:pt x="12247" y="12246"/>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3"/>
            <p:cNvSpPr/>
            <p:nvPr/>
          </p:nvSpPr>
          <p:spPr>
            <a:xfrm>
              <a:off x="6504240"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3"/>
            <p:cNvSpPr/>
            <p:nvPr/>
          </p:nvSpPr>
          <p:spPr>
            <a:xfrm>
              <a:off x="6448669"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3"/>
            <p:cNvSpPr/>
            <p:nvPr/>
          </p:nvSpPr>
          <p:spPr>
            <a:xfrm>
              <a:off x="6386148" y="4436437"/>
              <a:ext cx="62546" cy="62546"/>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3"/>
            <p:cNvSpPr/>
            <p:nvPr/>
          </p:nvSpPr>
          <p:spPr>
            <a:xfrm>
              <a:off x="6337521"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3"/>
            <p:cNvSpPr/>
            <p:nvPr/>
          </p:nvSpPr>
          <p:spPr>
            <a:xfrm>
              <a:off x="6281950"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3"/>
            <p:cNvSpPr/>
            <p:nvPr/>
          </p:nvSpPr>
          <p:spPr>
            <a:xfrm>
              <a:off x="6219430" y="4436437"/>
              <a:ext cx="62546" cy="62546"/>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3"/>
            <p:cNvSpPr/>
            <p:nvPr/>
          </p:nvSpPr>
          <p:spPr>
            <a:xfrm>
              <a:off x="6552862" y="4387810"/>
              <a:ext cx="62552" cy="48649"/>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3"/>
            <p:cNvSpPr/>
            <p:nvPr/>
          </p:nvSpPr>
          <p:spPr>
            <a:xfrm>
              <a:off x="6504240"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3"/>
            <p:cNvSpPr/>
            <p:nvPr/>
          </p:nvSpPr>
          <p:spPr>
            <a:xfrm>
              <a:off x="6448669" y="4387810"/>
              <a:ext cx="55595" cy="48649"/>
            </a:xfrm>
            <a:custGeom>
              <a:rect b="b" l="l" r="r" t="t"/>
              <a:pathLst>
                <a:path extrusionOk="0" h="9525" w="10885">
                  <a:moveTo>
                    <a:pt x="0" y="1"/>
                  </a:moveTo>
                  <a:lnTo>
                    <a:pt x="0" y="9525"/>
                  </a:lnTo>
                  <a:lnTo>
                    <a:pt x="10885" y="952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3"/>
            <p:cNvSpPr/>
            <p:nvPr/>
          </p:nvSpPr>
          <p:spPr>
            <a:xfrm>
              <a:off x="6386148" y="4387810"/>
              <a:ext cx="62546" cy="48649"/>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3"/>
            <p:cNvSpPr/>
            <p:nvPr/>
          </p:nvSpPr>
          <p:spPr>
            <a:xfrm>
              <a:off x="6337521"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3"/>
            <p:cNvSpPr/>
            <p:nvPr/>
          </p:nvSpPr>
          <p:spPr>
            <a:xfrm>
              <a:off x="6281950" y="4387810"/>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3"/>
            <p:cNvSpPr/>
            <p:nvPr/>
          </p:nvSpPr>
          <p:spPr>
            <a:xfrm>
              <a:off x="6219430" y="4387810"/>
              <a:ext cx="62546" cy="48649"/>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3"/>
            <p:cNvSpPr/>
            <p:nvPr/>
          </p:nvSpPr>
          <p:spPr>
            <a:xfrm>
              <a:off x="6163859" y="4387810"/>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3"/>
            <p:cNvSpPr/>
            <p:nvPr/>
          </p:nvSpPr>
          <p:spPr>
            <a:xfrm>
              <a:off x="6163859" y="4450330"/>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3"/>
            <p:cNvSpPr/>
            <p:nvPr/>
          </p:nvSpPr>
          <p:spPr>
            <a:xfrm>
              <a:off x="6163859"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3"/>
            <p:cNvSpPr/>
            <p:nvPr/>
          </p:nvSpPr>
          <p:spPr>
            <a:xfrm>
              <a:off x="6163859" y="4554534"/>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3"/>
            <p:cNvSpPr/>
            <p:nvPr/>
          </p:nvSpPr>
          <p:spPr>
            <a:xfrm>
              <a:off x="6163859" y="4610106"/>
              <a:ext cx="55595" cy="55595"/>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3"/>
            <p:cNvSpPr/>
            <p:nvPr/>
          </p:nvSpPr>
          <p:spPr>
            <a:xfrm>
              <a:off x="6163859"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3"/>
            <p:cNvSpPr/>
            <p:nvPr/>
          </p:nvSpPr>
          <p:spPr>
            <a:xfrm>
              <a:off x="6163859" y="4721253"/>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3"/>
            <p:cNvSpPr/>
            <p:nvPr/>
          </p:nvSpPr>
          <p:spPr>
            <a:xfrm>
              <a:off x="6163859" y="4776825"/>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3"/>
            <p:cNvSpPr/>
            <p:nvPr/>
          </p:nvSpPr>
          <p:spPr>
            <a:xfrm>
              <a:off x="6552862" y="4325295"/>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3"/>
            <p:cNvSpPr/>
            <p:nvPr/>
          </p:nvSpPr>
          <p:spPr>
            <a:xfrm>
              <a:off x="6504240"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3"/>
            <p:cNvSpPr/>
            <p:nvPr/>
          </p:nvSpPr>
          <p:spPr>
            <a:xfrm>
              <a:off x="6448669"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3"/>
            <p:cNvSpPr/>
            <p:nvPr/>
          </p:nvSpPr>
          <p:spPr>
            <a:xfrm>
              <a:off x="6386148" y="4325295"/>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3"/>
            <p:cNvSpPr/>
            <p:nvPr/>
          </p:nvSpPr>
          <p:spPr>
            <a:xfrm>
              <a:off x="6337521"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3"/>
            <p:cNvSpPr/>
            <p:nvPr/>
          </p:nvSpPr>
          <p:spPr>
            <a:xfrm>
              <a:off x="6281950"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3"/>
            <p:cNvSpPr/>
            <p:nvPr/>
          </p:nvSpPr>
          <p:spPr>
            <a:xfrm>
              <a:off x="6219430" y="4325295"/>
              <a:ext cx="62546" cy="62541"/>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_1">
    <p:bg>
      <p:bgPr>
        <a:solidFill>
          <a:schemeClr val="accent6"/>
        </a:solidFill>
      </p:bgPr>
    </p:bg>
    <p:spTree>
      <p:nvGrpSpPr>
        <p:cNvPr id="2280" name="Shape 2280"/>
        <p:cNvGrpSpPr/>
        <p:nvPr/>
      </p:nvGrpSpPr>
      <p:grpSpPr>
        <a:xfrm>
          <a:off x="0" y="0"/>
          <a:ext cx="0" cy="0"/>
          <a:chOff x="0" y="0"/>
          <a:chExt cx="0" cy="0"/>
        </a:xfrm>
      </p:grpSpPr>
      <p:sp>
        <p:nvSpPr>
          <p:cNvPr id="2281" name="Google Shape;2281;p1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82" name="Google Shape;2282;p14"/>
          <p:cNvSpPr txBox="1"/>
          <p:nvPr>
            <p:ph idx="2" type="title"/>
          </p:nvPr>
        </p:nvSpPr>
        <p:spPr>
          <a:xfrm>
            <a:off x="1148450" y="3117600"/>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83" name="Google Shape;2283;p14"/>
          <p:cNvSpPr txBox="1"/>
          <p:nvPr>
            <p:ph idx="1" type="subTitle"/>
          </p:nvPr>
        </p:nvSpPr>
        <p:spPr>
          <a:xfrm>
            <a:off x="1148450" y="3529783"/>
            <a:ext cx="30888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84" name="Google Shape;2284;p14"/>
          <p:cNvSpPr txBox="1"/>
          <p:nvPr>
            <p:ph idx="3" type="title"/>
          </p:nvPr>
        </p:nvSpPr>
        <p:spPr>
          <a:xfrm>
            <a:off x="4906750" y="3117600"/>
            <a:ext cx="30888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85" name="Google Shape;2285;p14"/>
          <p:cNvSpPr txBox="1"/>
          <p:nvPr>
            <p:ph idx="4" type="subTitle"/>
          </p:nvPr>
        </p:nvSpPr>
        <p:spPr>
          <a:xfrm>
            <a:off x="4906750" y="3529795"/>
            <a:ext cx="30888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accent6"/>
        </a:solidFill>
      </p:bgPr>
    </p:bg>
    <p:spTree>
      <p:nvGrpSpPr>
        <p:cNvPr id="2286" name="Shape 2286"/>
        <p:cNvGrpSpPr/>
        <p:nvPr/>
      </p:nvGrpSpPr>
      <p:grpSpPr>
        <a:xfrm>
          <a:off x="0" y="0"/>
          <a:ext cx="0" cy="0"/>
          <a:chOff x="0" y="0"/>
          <a:chExt cx="0" cy="0"/>
        </a:xfrm>
      </p:grpSpPr>
      <p:grpSp>
        <p:nvGrpSpPr>
          <p:cNvPr id="2287" name="Google Shape;2287;p15"/>
          <p:cNvGrpSpPr/>
          <p:nvPr/>
        </p:nvGrpSpPr>
        <p:grpSpPr>
          <a:xfrm>
            <a:off x="-98650" y="2037325"/>
            <a:ext cx="9352525" cy="3275625"/>
            <a:chOff x="-98650" y="2037325"/>
            <a:chExt cx="9352525" cy="3275625"/>
          </a:xfrm>
        </p:grpSpPr>
        <p:sp>
          <p:nvSpPr>
            <p:cNvPr id="2288" name="Google Shape;2288;p15"/>
            <p:cNvSpPr/>
            <p:nvPr/>
          </p:nvSpPr>
          <p:spPr>
            <a:xfrm>
              <a:off x="-98650" y="4010850"/>
              <a:ext cx="25233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5"/>
            <p:cNvSpPr/>
            <p:nvPr/>
          </p:nvSpPr>
          <p:spPr>
            <a:xfrm>
              <a:off x="-98650" y="4584050"/>
              <a:ext cx="25233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5"/>
            <p:cNvSpPr/>
            <p:nvPr/>
          </p:nvSpPr>
          <p:spPr>
            <a:xfrm>
              <a:off x="-98650" y="4745950"/>
              <a:ext cx="25233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5"/>
            <p:cNvSpPr/>
            <p:nvPr/>
          </p:nvSpPr>
          <p:spPr>
            <a:xfrm>
              <a:off x="3488175" y="4010850"/>
              <a:ext cx="57657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5"/>
            <p:cNvSpPr/>
            <p:nvPr/>
          </p:nvSpPr>
          <p:spPr>
            <a:xfrm>
              <a:off x="3488175" y="4584050"/>
              <a:ext cx="57657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5"/>
            <p:cNvSpPr/>
            <p:nvPr/>
          </p:nvSpPr>
          <p:spPr>
            <a:xfrm>
              <a:off x="3488175" y="4745950"/>
              <a:ext cx="57657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15"/>
            <p:cNvSpPr/>
            <p:nvPr/>
          </p:nvSpPr>
          <p:spPr>
            <a:xfrm>
              <a:off x="7648575" y="2037325"/>
              <a:ext cx="1031700" cy="1809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15"/>
            <p:cNvSpPr/>
            <p:nvPr/>
          </p:nvSpPr>
          <p:spPr>
            <a:xfrm>
              <a:off x="7648575" y="2218332"/>
              <a:ext cx="1031700" cy="124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15"/>
            <p:cNvSpPr/>
            <p:nvPr/>
          </p:nvSpPr>
          <p:spPr>
            <a:xfrm>
              <a:off x="7648575" y="2342924"/>
              <a:ext cx="1031700" cy="1668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7" name="Google Shape;2297;p15"/>
          <p:cNvGrpSpPr/>
          <p:nvPr/>
        </p:nvGrpSpPr>
        <p:grpSpPr>
          <a:xfrm>
            <a:off x="1031000" y="3038742"/>
            <a:ext cx="263998" cy="263956"/>
            <a:chOff x="1031000" y="3038742"/>
            <a:chExt cx="263998" cy="263956"/>
          </a:xfrm>
        </p:grpSpPr>
        <p:sp>
          <p:nvSpPr>
            <p:cNvPr id="2298" name="Google Shape;2298;p15"/>
            <p:cNvSpPr/>
            <p:nvPr/>
          </p:nvSpPr>
          <p:spPr>
            <a:xfrm>
              <a:off x="1031000" y="3170721"/>
              <a:ext cx="148521" cy="131977"/>
            </a:xfrm>
            <a:custGeom>
              <a:rect b="b" l="l" r="r" t="t"/>
              <a:pathLst>
                <a:path extrusionOk="0" h="3175" w="3573">
                  <a:moveTo>
                    <a:pt x="1" y="1"/>
                  </a:moveTo>
                  <a:lnTo>
                    <a:pt x="1" y="3175"/>
                  </a:lnTo>
                  <a:lnTo>
                    <a:pt x="3573" y="3175"/>
                  </a:lnTo>
                  <a:lnTo>
                    <a:pt x="357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15"/>
            <p:cNvSpPr/>
            <p:nvPr/>
          </p:nvSpPr>
          <p:spPr>
            <a:xfrm>
              <a:off x="1031000" y="3038742"/>
              <a:ext cx="148521" cy="132018"/>
            </a:xfrm>
            <a:custGeom>
              <a:rect b="b" l="l" r="r" t="t"/>
              <a:pathLst>
                <a:path extrusionOk="0" h="3176" w="3573">
                  <a:moveTo>
                    <a:pt x="1" y="0"/>
                  </a:moveTo>
                  <a:lnTo>
                    <a:pt x="1" y="3176"/>
                  </a:lnTo>
                  <a:lnTo>
                    <a:pt x="3573" y="3176"/>
                  </a:lnTo>
                  <a:lnTo>
                    <a:pt x="357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15"/>
            <p:cNvSpPr/>
            <p:nvPr/>
          </p:nvSpPr>
          <p:spPr>
            <a:xfrm>
              <a:off x="1179482" y="3170721"/>
              <a:ext cx="115516" cy="131977"/>
            </a:xfrm>
            <a:custGeom>
              <a:rect b="b" l="l" r="r" t="t"/>
              <a:pathLst>
                <a:path extrusionOk="0" h="3175" w="2779">
                  <a:moveTo>
                    <a:pt x="1" y="1"/>
                  </a:moveTo>
                  <a:lnTo>
                    <a:pt x="1" y="3175"/>
                  </a:lnTo>
                  <a:lnTo>
                    <a:pt x="2779" y="3175"/>
                  </a:lnTo>
                  <a:lnTo>
                    <a:pt x="2779"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15"/>
            <p:cNvSpPr/>
            <p:nvPr/>
          </p:nvSpPr>
          <p:spPr>
            <a:xfrm>
              <a:off x="1179482" y="3038742"/>
              <a:ext cx="115516" cy="132018"/>
            </a:xfrm>
            <a:custGeom>
              <a:rect b="b" l="l" r="r" t="t"/>
              <a:pathLst>
                <a:path extrusionOk="0" h="3176" w="2779">
                  <a:moveTo>
                    <a:pt x="1" y="0"/>
                  </a:moveTo>
                  <a:lnTo>
                    <a:pt x="1" y="3176"/>
                  </a:lnTo>
                  <a:lnTo>
                    <a:pt x="2779" y="3176"/>
                  </a:lnTo>
                  <a:lnTo>
                    <a:pt x="277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2" name="Google Shape;2302;p15"/>
          <p:cNvGrpSpPr/>
          <p:nvPr/>
        </p:nvGrpSpPr>
        <p:grpSpPr>
          <a:xfrm>
            <a:off x="1031000" y="2611917"/>
            <a:ext cx="263998" cy="263956"/>
            <a:chOff x="1031000" y="3038742"/>
            <a:chExt cx="263998" cy="263956"/>
          </a:xfrm>
        </p:grpSpPr>
        <p:sp>
          <p:nvSpPr>
            <p:cNvPr id="2303" name="Google Shape;2303;p15"/>
            <p:cNvSpPr/>
            <p:nvPr/>
          </p:nvSpPr>
          <p:spPr>
            <a:xfrm>
              <a:off x="1031000" y="3170721"/>
              <a:ext cx="148521" cy="131977"/>
            </a:xfrm>
            <a:custGeom>
              <a:rect b="b" l="l" r="r" t="t"/>
              <a:pathLst>
                <a:path extrusionOk="0" h="3175" w="3573">
                  <a:moveTo>
                    <a:pt x="1" y="1"/>
                  </a:moveTo>
                  <a:lnTo>
                    <a:pt x="1" y="3175"/>
                  </a:lnTo>
                  <a:lnTo>
                    <a:pt x="3573" y="3175"/>
                  </a:lnTo>
                  <a:lnTo>
                    <a:pt x="357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15"/>
            <p:cNvSpPr/>
            <p:nvPr/>
          </p:nvSpPr>
          <p:spPr>
            <a:xfrm>
              <a:off x="1031000" y="3038742"/>
              <a:ext cx="148521" cy="132018"/>
            </a:xfrm>
            <a:custGeom>
              <a:rect b="b" l="l" r="r" t="t"/>
              <a:pathLst>
                <a:path extrusionOk="0" h="3176" w="3573">
                  <a:moveTo>
                    <a:pt x="1" y="0"/>
                  </a:moveTo>
                  <a:lnTo>
                    <a:pt x="1" y="3176"/>
                  </a:lnTo>
                  <a:lnTo>
                    <a:pt x="3573" y="3176"/>
                  </a:lnTo>
                  <a:lnTo>
                    <a:pt x="357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15"/>
            <p:cNvSpPr/>
            <p:nvPr/>
          </p:nvSpPr>
          <p:spPr>
            <a:xfrm>
              <a:off x="1179482" y="3170721"/>
              <a:ext cx="115516" cy="131977"/>
            </a:xfrm>
            <a:custGeom>
              <a:rect b="b" l="l" r="r" t="t"/>
              <a:pathLst>
                <a:path extrusionOk="0" h="3175" w="2779">
                  <a:moveTo>
                    <a:pt x="1" y="1"/>
                  </a:moveTo>
                  <a:lnTo>
                    <a:pt x="1" y="3175"/>
                  </a:lnTo>
                  <a:lnTo>
                    <a:pt x="2779" y="3175"/>
                  </a:lnTo>
                  <a:lnTo>
                    <a:pt x="2779"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5"/>
            <p:cNvSpPr/>
            <p:nvPr/>
          </p:nvSpPr>
          <p:spPr>
            <a:xfrm>
              <a:off x="1179482" y="3038742"/>
              <a:ext cx="115516" cy="132018"/>
            </a:xfrm>
            <a:custGeom>
              <a:rect b="b" l="l" r="r" t="t"/>
              <a:pathLst>
                <a:path extrusionOk="0" h="3176" w="2779">
                  <a:moveTo>
                    <a:pt x="1" y="0"/>
                  </a:moveTo>
                  <a:lnTo>
                    <a:pt x="1" y="3176"/>
                  </a:lnTo>
                  <a:lnTo>
                    <a:pt x="2779" y="3176"/>
                  </a:lnTo>
                  <a:lnTo>
                    <a:pt x="277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7" name="Google Shape;2307;p15"/>
          <p:cNvGrpSpPr/>
          <p:nvPr/>
        </p:nvGrpSpPr>
        <p:grpSpPr>
          <a:xfrm>
            <a:off x="1031000" y="2185092"/>
            <a:ext cx="263998" cy="263956"/>
            <a:chOff x="1031000" y="3038742"/>
            <a:chExt cx="263998" cy="263956"/>
          </a:xfrm>
        </p:grpSpPr>
        <p:sp>
          <p:nvSpPr>
            <p:cNvPr id="2308" name="Google Shape;2308;p15"/>
            <p:cNvSpPr/>
            <p:nvPr/>
          </p:nvSpPr>
          <p:spPr>
            <a:xfrm>
              <a:off x="1031000" y="3170721"/>
              <a:ext cx="148521" cy="131977"/>
            </a:xfrm>
            <a:custGeom>
              <a:rect b="b" l="l" r="r" t="t"/>
              <a:pathLst>
                <a:path extrusionOk="0" h="3175" w="3573">
                  <a:moveTo>
                    <a:pt x="1" y="1"/>
                  </a:moveTo>
                  <a:lnTo>
                    <a:pt x="1" y="3175"/>
                  </a:lnTo>
                  <a:lnTo>
                    <a:pt x="3573" y="3175"/>
                  </a:lnTo>
                  <a:lnTo>
                    <a:pt x="3573"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5"/>
            <p:cNvSpPr/>
            <p:nvPr/>
          </p:nvSpPr>
          <p:spPr>
            <a:xfrm>
              <a:off x="1031000" y="3038742"/>
              <a:ext cx="148521" cy="132018"/>
            </a:xfrm>
            <a:custGeom>
              <a:rect b="b" l="l" r="r" t="t"/>
              <a:pathLst>
                <a:path extrusionOk="0" h="3176" w="3573">
                  <a:moveTo>
                    <a:pt x="1" y="0"/>
                  </a:moveTo>
                  <a:lnTo>
                    <a:pt x="1" y="3176"/>
                  </a:lnTo>
                  <a:lnTo>
                    <a:pt x="3573" y="3176"/>
                  </a:lnTo>
                  <a:lnTo>
                    <a:pt x="357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5"/>
            <p:cNvSpPr/>
            <p:nvPr/>
          </p:nvSpPr>
          <p:spPr>
            <a:xfrm>
              <a:off x="1179482" y="3170721"/>
              <a:ext cx="115516" cy="131977"/>
            </a:xfrm>
            <a:custGeom>
              <a:rect b="b" l="l" r="r" t="t"/>
              <a:pathLst>
                <a:path extrusionOk="0" h="3175" w="2779">
                  <a:moveTo>
                    <a:pt x="1" y="1"/>
                  </a:moveTo>
                  <a:lnTo>
                    <a:pt x="1" y="3175"/>
                  </a:lnTo>
                  <a:lnTo>
                    <a:pt x="2779" y="3175"/>
                  </a:lnTo>
                  <a:lnTo>
                    <a:pt x="2779"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15"/>
            <p:cNvSpPr/>
            <p:nvPr/>
          </p:nvSpPr>
          <p:spPr>
            <a:xfrm>
              <a:off x="1179482" y="3038742"/>
              <a:ext cx="115516" cy="132018"/>
            </a:xfrm>
            <a:custGeom>
              <a:rect b="b" l="l" r="r" t="t"/>
              <a:pathLst>
                <a:path extrusionOk="0" h="3176" w="2779">
                  <a:moveTo>
                    <a:pt x="1" y="0"/>
                  </a:moveTo>
                  <a:lnTo>
                    <a:pt x="1" y="3176"/>
                  </a:lnTo>
                  <a:lnTo>
                    <a:pt x="2779" y="3176"/>
                  </a:lnTo>
                  <a:lnTo>
                    <a:pt x="277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2" name="Google Shape;2312;p15"/>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13" name="Google Shape;2313;p15"/>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314" name="Google Shape;2314;p15"/>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bg>
      <p:bgPr>
        <a:solidFill>
          <a:schemeClr val="accent6"/>
        </a:solidFill>
      </p:bgPr>
    </p:bg>
    <p:spTree>
      <p:nvGrpSpPr>
        <p:cNvPr id="2315" name="Shape 2315"/>
        <p:cNvGrpSpPr/>
        <p:nvPr/>
      </p:nvGrpSpPr>
      <p:grpSpPr>
        <a:xfrm>
          <a:off x="0" y="0"/>
          <a:ext cx="0" cy="0"/>
          <a:chOff x="0" y="0"/>
          <a:chExt cx="0" cy="0"/>
        </a:xfrm>
      </p:grpSpPr>
      <p:sp>
        <p:nvSpPr>
          <p:cNvPr id="2316" name="Google Shape;2316;p16"/>
          <p:cNvSpPr txBox="1"/>
          <p:nvPr>
            <p:ph idx="1" type="body"/>
          </p:nvPr>
        </p:nvSpPr>
        <p:spPr>
          <a:xfrm>
            <a:off x="4959850" y="1974400"/>
            <a:ext cx="3135900" cy="24177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Clr>
                <a:srgbClr val="FFFFFF"/>
              </a:buClr>
              <a:buSzPts val="1600"/>
              <a:buChar char="●"/>
              <a:defRPr sz="1600">
                <a:solidFill>
                  <a:schemeClr val="lt1"/>
                </a:solidFill>
              </a:defRPr>
            </a:lvl1pPr>
            <a:lvl2pPr indent="-330200" lvl="1" marL="914400" rtl="0" algn="ctr">
              <a:spcBef>
                <a:spcPts val="1600"/>
              </a:spcBef>
              <a:spcAft>
                <a:spcPts val="0"/>
              </a:spcAft>
              <a:buClr>
                <a:srgbClr val="FFFFFF"/>
              </a:buClr>
              <a:buSzPts val="1600"/>
              <a:buChar char="○"/>
              <a:defRPr sz="1600">
                <a:solidFill>
                  <a:srgbClr val="FFFFFF"/>
                </a:solidFill>
              </a:defRPr>
            </a:lvl2pPr>
            <a:lvl3pPr indent="-330200" lvl="2" marL="1371600" rtl="0" algn="ctr">
              <a:spcBef>
                <a:spcPts val="1600"/>
              </a:spcBef>
              <a:spcAft>
                <a:spcPts val="0"/>
              </a:spcAft>
              <a:buClr>
                <a:srgbClr val="FFFFFF"/>
              </a:buClr>
              <a:buSzPts val="1600"/>
              <a:buChar char="■"/>
              <a:defRPr sz="1600">
                <a:solidFill>
                  <a:srgbClr val="FFFFFF"/>
                </a:solidFill>
              </a:defRPr>
            </a:lvl3pPr>
            <a:lvl4pPr indent="-330200" lvl="3" marL="1828800" rtl="0" algn="ctr">
              <a:spcBef>
                <a:spcPts val="1600"/>
              </a:spcBef>
              <a:spcAft>
                <a:spcPts val="0"/>
              </a:spcAft>
              <a:buClr>
                <a:srgbClr val="FFFFFF"/>
              </a:buClr>
              <a:buSzPts val="1600"/>
              <a:buChar char="●"/>
              <a:defRPr sz="1600">
                <a:solidFill>
                  <a:srgbClr val="FFFFFF"/>
                </a:solidFill>
              </a:defRPr>
            </a:lvl4pPr>
            <a:lvl5pPr indent="-330200" lvl="4" marL="2286000" rtl="0" algn="ctr">
              <a:spcBef>
                <a:spcPts val="1600"/>
              </a:spcBef>
              <a:spcAft>
                <a:spcPts val="0"/>
              </a:spcAft>
              <a:buClr>
                <a:srgbClr val="FFFFFF"/>
              </a:buClr>
              <a:buSzPts val="1600"/>
              <a:buChar char="○"/>
              <a:defRPr sz="1600">
                <a:solidFill>
                  <a:srgbClr val="FFFFFF"/>
                </a:solidFill>
              </a:defRPr>
            </a:lvl5pPr>
            <a:lvl6pPr indent="-330200" lvl="5" marL="2743200" rtl="0" algn="ctr">
              <a:spcBef>
                <a:spcPts val="1600"/>
              </a:spcBef>
              <a:spcAft>
                <a:spcPts val="0"/>
              </a:spcAft>
              <a:buClr>
                <a:srgbClr val="FFFFFF"/>
              </a:buClr>
              <a:buSzPts val="1600"/>
              <a:buChar char="■"/>
              <a:defRPr sz="1600">
                <a:solidFill>
                  <a:srgbClr val="FFFFFF"/>
                </a:solidFill>
              </a:defRPr>
            </a:lvl6pPr>
            <a:lvl7pPr indent="-330200" lvl="6" marL="3200400" rtl="0" algn="ctr">
              <a:spcBef>
                <a:spcPts val="1600"/>
              </a:spcBef>
              <a:spcAft>
                <a:spcPts val="0"/>
              </a:spcAft>
              <a:buClr>
                <a:srgbClr val="FFFFFF"/>
              </a:buClr>
              <a:buSzPts val="1600"/>
              <a:buChar char="●"/>
              <a:defRPr sz="1600">
                <a:solidFill>
                  <a:srgbClr val="FFFFFF"/>
                </a:solidFill>
              </a:defRPr>
            </a:lvl7pPr>
            <a:lvl8pPr indent="-330200" lvl="7" marL="3657600" rtl="0" algn="ctr">
              <a:spcBef>
                <a:spcPts val="1600"/>
              </a:spcBef>
              <a:spcAft>
                <a:spcPts val="0"/>
              </a:spcAft>
              <a:buClr>
                <a:srgbClr val="FFFFFF"/>
              </a:buClr>
              <a:buSzPts val="1600"/>
              <a:buChar char="○"/>
              <a:defRPr sz="1600">
                <a:solidFill>
                  <a:srgbClr val="FFFFFF"/>
                </a:solidFill>
              </a:defRPr>
            </a:lvl8pPr>
            <a:lvl9pPr indent="-330200" lvl="8" marL="4114800" rtl="0" algn="ctr">
              <a:spcBef>
                <a:spcPts val="1600"/>
              </a:spcBef>
              <a:spcAft>
                <a:spcPts val="1600"/>
              </a:spcAft>
              <a:buClr>
                <a:srgbClr val="FFFFFF"/>
              </a:buClr>
              <a:buSzPts val="1600"/>
              <a:buChar char="■"/>
              <a:defRPr sz="1600">
                <a:solidFill>
                  <a:srgbClr val="FFFFFF"/>
                </a:solidFill>
              </a:defRPr>
            </a:lvl9pPr>
          </a:lstStyle>
          <a:p/>
        </p:txBody>
      </p:sp>
      <p:sp>
        <p:nvSpPr>
          <p:cNvPr id="2317" name="Google Shape;2317;p16"/>
          <p:cNvSpPr txBox="1"/>
          <p:nvPr>
            <p:ph type="title"/>
          </p:nvPr>
        </p:nvSpPr>
        <p:spPr>
          <a:xfrm>
            <a:off x="4959850" y="1183375"/>
            <a:ext cx="31359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BODY_1_1_1">
    <p:bg>
      <p:bgPr>
        <a:solidFill>
          <a:schemeClr val="accent6"/>
        </a:solidFill>
      </p:bgPr>
    </p:bg>
    <p:spTree>
      <p:nvGrpSpPr>
        <p:cNvPr id="2318" name="Shape 2318"/>
        <p:cNvGrpSpPr/>
        <p:nvPr/>
      </p:nvGrpSpPr>
      <p:grpSpPr>
        <a:xfrm>
          <a:off x="0" y="0"/>
          <a:ext cx="0" cy="0"/>
          <a:chOff x="0" y="0"/>
          <a:chExt cx="0" cy="0"/>
        </a:xfrm>
      </p:grpSpPr>
      <p:sp>
        <p:nvSpPr>
          <p:cNvPr id="2319" name="Google Shape;2319;p17"/>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0" name="Google Shape;2320;p17"/>
          <p:cNvSpPr txBox="1"/>
          <p:nvPr>
            <p:ph idx="2" type="title"/>
          </p:nvPr>
        </p:nvSpPr>
        <p:spPr>
          <a:xfrm>
            <a:off x="770594" y="3117600"/>
            <a:ext cx="22587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21" name="Google Shape;2321;p17"/>
          <p:cNvSpPr txBox="1"/>
          <p:nvPr>
            <p:ph idx="1" type="subTitle"/>
          </p:nvPr>
        </p:nvSpPr>
        <p:spPr>
          <a:xfrm>
            <a:off x="770594" y="3529786"/>
            <a:ext cx="22587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2322" name="Google Shape;2322;p17"/>
          <p:cNvSpPr txBox="1"/>
          <p:nvPr>
            <p:ph idx="3" type="title"/>
          </p:nvPr>
        </p:nvSpPr>
        <p:spPr>
          <a:xfrm>
            <a:off x="3442651" y="3117600"/>
            <a:ext cx="22587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23" name="Google Shape;2323;p17"/>
          <p:cNvSpPr txBox="1"/>
          <p:nvPr>
            <p:ph idx="4" type="subTitle"/>
          </p:nvPr>
        </p:nvSpPr>
        <p:spPr>
          <a:xfrm>
            <a:off x="3442651" y="3529797"/>
            <a:ext cx="22587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2324" name="Google Shape;2324;p17"/>
          <p:cNvSpPr txBox="1"/>
          <p:nvPr>
            <p:ph idx="5" type="title"/>
          </p:nvPr>
        </p:nvSpPr>
        <p:spPr>
          <a:xfrm>
            <a:off x="6114706" y="3117600"/>
            <a:ext cx="22587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25" name="Google Shape;2325;p17"/>
          <p:cNvSpPr txBox="1"/>
          <p:nvPr>
            <p:ph idx="6" type="subTitle"/>
          </p:nvPr>
        </p:nvSpPr>
        <p:spPr>
          <a:xfrm>
            <a:off x="6114706" y="3529797"/>
            <a:ext cx="2258700" cy="110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bg>
      <p:bgPr>
        <a:solidFill>
          <a:schemeClr val="accent6"/>
        </a:solidFill>
      </p:bgPr>
    </p:bg>
    <p:spTree>
      <p:nvGrpSpPr>
        <p:cNvPr id="2326" name="Shape 2326"/>
        <p:cNvGrpSpPr/>
        <p:nvPr/>
      </p:nvGrpSpPr>
      <p:grpSpPr>
        <a:xfrm>
          <a:off x="0" y="0"/>
          <a:ext cx="0" cy="0"/>
          <a:chOff x="0" y="0"/>
          <a:chExt cx="0" cy="0"/>
        </a:xfrm>
      </p:grpSpPr>
      <p:grpSp>
        <p:nvGrpSpPr>
          <p:cNvPr id="2327" name="Google Shape;2327;p18"/>
          <p:cNvGrpSpPr/>
          <p:nvPr/>
        </p:nvGrpSpPr>
        <p:grpSpPr>
          <a:xfrm>
            <a:off x="232963" y="174778"/>
            <a:ext cx="1443946" cy="721968"/>
            <a:chOff x="311697" y="-12"/>
            <a:chExt cx="4437449" cy="2218709"/>
          </a:xfrm>
        </p:grpSpPr>
        <p:sp>
          <p:nvSpPr>
            <p:cNvPr id="2328" name="Google Shape;2328;p18"/>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18"/>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18"/>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8"/>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8"/>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8"/>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18"/>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18"/>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8"/>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18"/>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18"/>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18"/>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18"/>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8"/>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8"/>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8"/>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8"/>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18"/>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18"/>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18"/>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18"/>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8"/>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8"/>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8"/>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8"/>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8"/>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8"/>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8"/>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8"/>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18"/>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18"/>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18"/>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8"/>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8"/>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8"/>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18"/>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18"/>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18"/>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8"/>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18"/>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8"/>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8"/>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8"/>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8"/>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8"/>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8"/>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8"/>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8"/>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8"/>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18"/>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18"/>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8"/>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18"/>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18"/>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18"/>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18"/>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18"/>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18"/>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18"/>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18"/>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8"/>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8"/>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8"/>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8"/>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8"/>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8"/>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8"/>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8"/>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8"/>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8"/>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8"/>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18"/>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18"/>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18"/>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8"/>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8"/>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8"/>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8"/>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8"/>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8"/>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8"/>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18"/>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18"/>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8"/>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8"/>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8"/>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8"/>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8"/>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8"/>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18"/>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18"/>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8"/>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8"/>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8"/>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8"/>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18"/>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18"/>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8"/>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18"/>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18"/>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8"/>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8"/>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8"/>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8"/>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8"/>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18"/>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18"/>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18"/>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18"/>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8"/>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8"/>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8"/>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8"/>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8"/>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8"/>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8"/>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8"/>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8"/>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8"/>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8"/>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8"/>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18"/>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18"/>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18"/>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18"/>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18"/>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18"/>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18"/>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18"/>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18"/>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8"/>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8"/>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18"/>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18"/>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18"/>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8"/>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8"/>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8"/>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8"/>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8"/>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8"/>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8"/>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8"/>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8"/>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8"/>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8"/>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8"/>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8"/>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8"/>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8"/>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8"/>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8"/>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8"/>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8"/>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8"/>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8"/>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8"/>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8"/>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8"/>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8"/>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8"/>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8"/>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8"/>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8"/>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8"/>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8"/>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8"/>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8"/>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8"/>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8"/>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8"/>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8"/>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8"/>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8"/>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8"/>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8"/>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8"/>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8"/>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8"/>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8"/>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8"/>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8"/>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8"/>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8"/>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8"/>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8"/>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8"/>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8"/>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8"/>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8"/>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8"/>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8"/>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8"/>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8"/>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8"/>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8"/>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8"/>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8"/>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8"/>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8"/>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8"/>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8"/>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8"/>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8"/>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8"/>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8"/>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8"/>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8"/>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8"/>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8"/>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8"/>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8"/>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8"/>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8"/>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8"/>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8"/>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18"/>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18"/>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8"/>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8"/>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8"/>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8"/>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8"/>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8"/>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8"/>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18"/>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18"/>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18"/>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18"/>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18"/>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18"/>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18"/>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18"/>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18"/>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18"/>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18"/>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18"/>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18"/>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18"/>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18"/>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18"/>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18"/>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18"/>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18"/>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18"/>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18"/>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18"/>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18"/>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18"/>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18"/>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18"/>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18"/>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18"/>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8"/>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8"/>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8"/>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8"/>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8"/>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18"/>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18"/>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8"/>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8"/>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18"/>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18"/>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18"/>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8"/>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18"/>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18"/>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8"/>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18"/>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18"/>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8"/>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8"/>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8"/>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18"/>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8"/>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18"/>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18"/>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8"/>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18"/>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18"/>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8"/>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18"/>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18"/>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8"/>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8"/>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18"/>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18"/>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18"/>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8"/>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18"/>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18"/>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18"/>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8"/>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18"/>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18"/>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8"/>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18"/>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18"/>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18"/>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18"/>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18"/>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18"/>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18"/>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8"/>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8"/>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8"/>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8"/>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18"/>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18"/>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8"/>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18"/>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18"/>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8"/>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18"/>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18"/>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8"/>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7" name="Google Shape;2657;p18"/>
          <p:cNvGrpSpPr/>
          <p:nvPr/>
        </p:nvGrpSpPr>
        <p:grpSpPr>
          <a:xfrm>
            <a:off x="7969738" y="1388253"/>
            <a:ext cx="1443946" cy="721968"/>
            <a:chOff x="311697" y="-12"/>
            <a:chExt cx="4437449" cy="2218709"/>
          </a:xfrm>
        </p:grpSpPr>
        <p:sp>
          <p:nvSpPr>
            <p:cNvPr id="2658" name="Google Shape;2658;p18"/>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18"/>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18"/>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18"/>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18"/>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18"/>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18"/>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18"/>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8"/>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8"/>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8"/>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18"/>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18"/>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8"/>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18"/>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8"/>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18"/>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18"/>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18"/>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8"/>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8"/>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8"/>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18"/>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8"/>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8"/>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8"/>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8"/>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8"/>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18"/>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18"/>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18"/>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18"/>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8"/>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8"/>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8"/>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18"/>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18"/>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8"/>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18"/>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8"/>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18"/>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18"/>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18"/>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8"/>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8"/>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8"/>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8"/>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8"/>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18"/>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18"/>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8"/>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8"/>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18"/>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18"/>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8"/>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18"/>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18"/>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8"/>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18"/>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18"/>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8"/>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18"/>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18"/>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8"/>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18"/>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18"/>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8"/>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8"/>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8"/>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18"/>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18"/>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8"/>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18"/>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18"/>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18"/>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18"/>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8"/>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18"/>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18"/>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8"/>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18"/>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18"/>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18"/>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8"/>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18"/>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18"/>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8"/>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18"/>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18"/>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8"/>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18"/>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8"/>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18"/>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18"/>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18"/>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18"/>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18"/>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8"/>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18"/>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18"/>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18"/>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18"/>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18"/>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8"/>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8"/>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8"/>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8"/>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18"/>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18"/>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18"/>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8"/>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18"/>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18"/>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18"/>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8"/>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18"/>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18"/>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8"/>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18"/>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18"/>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8"/>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8"/>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8"/>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18"/>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8"/>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18"/>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18"/>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8"/>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18"/>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18"/>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18"/>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18"/>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8"/>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18"/>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18"/>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18"/>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18"/>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18"/>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18"/>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8"/>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8"/>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18"/>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18"/>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18"/>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18"/>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18"/>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18"/>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18"/>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18"/>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18"/>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18"/>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8"/>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8"/>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8"/>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8"/>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8"/>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8"/>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8"/>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8"/>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8"/>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8"/>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8"/>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8"/>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8"/>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8"/>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8"/>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8"/>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8"/>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8"/>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8"/>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8"/>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8"/>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8"/>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8"/>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8"/>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8"/>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8"/>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8"/>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8"/>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8"/>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18"/>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18"/>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18"/>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8"/>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8"/>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8"/>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8"/>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8"/>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8"/>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18"/>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8"/>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8"/>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8"/>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18"/>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18"/>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18"/>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18"/>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18"/>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18"/>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18"/>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18"/>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18"/>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18"/>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18"/>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18"/>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18"/>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18"/>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18"/>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18"/>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18"/>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8"/>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18"/>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18"/>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18"/>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18"/>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18"/>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18"/>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18"/>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18"/>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18"/>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18"/>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18"/>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18"/>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18"/>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8"/>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18"/>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18"/>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8"/>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18"/>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18"/>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18"/>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18"/>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18"/>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18"/>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18"/>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18"/>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18"/>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18"/>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18"/>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18"/>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18"/>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18"/>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18"/>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18"/>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18"/>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18"/>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18"/>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18"/>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18"/>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18"/>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18"/>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18"/>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8"/>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8"/>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18"/>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8"/>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8"/>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18"/>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18"/>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18"/>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18"/>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18"/>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18"/>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18"/>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18"/>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18"/>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18"/>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18"/>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8"/>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8"/>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8"/>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8"/>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18"/>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8"/>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8"/>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8"/>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8"/>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18"/>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18"/>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18"/>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18"/>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18"/>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18"/>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18"/>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18"/>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18"/>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18"/>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18"/>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18"/>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18"/>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18"/>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18"/>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18"/>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8"/>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8"/>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18"/>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18"/>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18"/>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18"/>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18"/>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18"/>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18"/>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8"/>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8"/>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8"/>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8"/>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8"/>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8"/>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8"/>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18"/>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18"/>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8"/>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18"/>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18"/>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8"/>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8"/>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8"/>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18"/>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18"/>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8"/>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8"/>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18"/>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8"/>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18"/>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18"/>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8"/>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18"/>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18"/>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8"/>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7" name="Google Shape;2987;p18"/>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988" name="Google Shape;2988;p18"/>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2989" name="Google Shape;2989;p18"/>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2990" name="Google Shape;2990;p18"/>
          <p:cNvGrpSpPr/>
          <p:nvPr/>
        </p:nvGrpSpPr>
        <p:grpSpPr>
          <a:xfrm>
            <a:off x="0" y="1474590"/>
            <a:ext cx="9144000" cy="3853085"/>
            <a:chOff x="0" y="1474590"/>
            <a:chExt cx="9144000" cy="3853085"/>
          </a:xfrm>
        </p:grpSpPr>
        <p:sp>
          <p:nvSpPr>
            <p:cNvPr id="2991" name="Google Shape;2991;p18"/>
            <p:cNvSpPr/>
            <p:nvPr/>
          </p:nvSpPr>
          <p:spPr>
            <a:xfrm>
              <a:off x="0" y="4025575"/>
              <a:ext cx="91440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18"/>
            <p:cNvSpPr/>
            <p:nvPr/>
          </p:nvSpPr>
          <p:spPr>
            <a:xfrm>
              <a:off x="0" y="4598775"/>
              <a:ext cx="91440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18"/>
            <p:cNvSpPr/>
            <p:nvPr/>
          </p:nvSpPr>
          <p:spPr>
            <a:xfrm>
              <a:off x="0" y="4760675"/>
              <a:ext cx="91440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18"/>
            <p:cNvSpPr/>
            <p:nvPr/>
          </p:nvSpPr>
          <p:spPr>
            <a:xfrm>
              <a:off x="0" y="1475275"/>
              <a:ext cx="16116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18"/>
            <p:cNvSpPr/>
            <p:nvPr/>
          </p:nvSpPr>
          <p:spPr>
            <a:xfrm>
              <a:off x="0" y="2048475"/>
              <a:ext cx="16116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8"/>
            <p:cNvSpPr/>
            <p:nvPr/>
          </p:nvSpPr>
          <p:spPr>
            <a:xfrm>
              <a:off x="0" y="2204175"/>
              <a:ext cx="1611600" cy="18213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7" name="Google Shape;2997;p18"/>
            <p:cNvGrpSpPr/>
            <p:nvPr/>
          </p:nvGrpSpPr>
          <p:grpSpPr>
            <a:xfrm>
              <a:off x="514651" y="1474590"/>
              <a:ext cx="582277" cy="2550888"/>
              <a:chOff x="573900" y="1154950"/>
              <a:chExt cx="538000" cy="2396100"/>
            </a:xfrm>
          </p:grpSpPr>
          <p:sp>
            <p:nvSpPr>
              <p:cNvPr id="2998" name="Google Shape;2998;p18"/>
              <p:cNvSpPr/>
              <p:nvPr/>
            </p:nvSpPr>
            <p:spPr>
              <a:xfrm>
                <a:off x="573900" y="1154950"/>
                <a:ext cx="71700" cy="239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8"/>
              <p:cNvSpPr/>
              <p:nvPr/>
            </p:nvSpPr>
            <p:spPr>
              <a:xfrm>
                <a:off x="1040200" y="1154950"/>
                <a:ext cx="71700" cy="239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8"/>
              <p:cNvSpPr/>
              <p:nvPr/>
            </p:nvSpPr>
            <p:spPr>
              <a:xfrm>
                <a:off x="595400" y="137738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8"/>
              <p:cNvSpPr/>
              <p:nvPr/>
            </p:nvSpPr>
            <p:spPr>
              <a:xfrm>
                <a:off x="595400" y="175401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8"/>
              <p:cNvSpPr/>
              <p:nvPr/>
            </p:nvSpPr>
            <p:spPr>
              <a:xfrm>
                <a:off x="613325" y="213063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8"/>
              <p:cNvSpPr/>
              <p:nvPr/>
            </p:nvSpPr>
            <p:spPr>
              <a:xfrm>
                <a:off x="595400" y="250726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8"/>
              <p:cNvSpPr/>
              <p:nvPr/>
            </p:nvSpPr>
            <p:spPr>
              <a:xfrm>
                <a:off x="595400" y="288388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8"/>
              <p:cNvSpPr/>
              <p:nvPr/>
            </p:nvSpPr>
            <p:spPr>
              <a:xfrm>
                <a:off x="613325" y="326051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TITLE_AND_BODY_1_1_1_1">
    <p:bg>
      <p:bgPr>
        <a:solidFill>
          <a:schemeClr val="accent6"/>
        </a:solidFill>
      </p:bgPr>
    </p:bg>
    <p:spTree>
      <p:nvGrpSpPr>
        <p:cNvPr id="3006" name="Shape 3006"/>
        <p:cNvGrpSpPr/>
        <p:nvPr/>
      </p:nvGrpSpPr>
      <p:grpSpPr>
        <a:xfrm>
          <a:off x="0" y="0"/>
          <a:ext cx="0" cy="0"/>
          <a:chOff x="0" y="0"/>
          <a:chExt cx="0" cy="0"/>
        </a:xfrm>
      </p:grpSpPr>
      <p:sp>
        <p:nvSpPr>
          <p:cNvPr id="3007" name="Google Shape;3007;p1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08" name="Google Shape;3008;p19"/>
          <p:cNvSpPr txBox="1"/>
          <p:nvPr>
            <p:ph idx="2" type="title"/>
          </p:nvPr>
        </p:nvSpPr>
        <p:spPr>
          <a:xfrm>
            <a:off x="1598176" y="1762650"/>
            <a:ext cx="2620800" cy="3918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009" name="Google Shape;3009;p19"/>
          <p:cNvSpPr txBox="1"/>
          <p:nvPr>
            <p:ph idx="1" type="subTitle"/>
          </p:nvPr>
        </p:nvSpPr>
        <p:spPr>
          <a:xfrm>
            <a:off x="1598175" y="2174828"/>
            <a:ext cx="2620800" cy="7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3010" name="Google Shape;3010;p19"/>
          <p:cNvSpPr txBox="1"/>
          <p:nvPr>
            <p:ph idx="3" type="title"/>
          </p:nvPr>
        </p:nvSpPr>
        <p:spPr>
          <a:xfrm>
            <a:off x="1598176" y="3271775"/>
            <a:ext cx="2620800" cy="3918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011" name="Google Shape;3011;p19"/>
          <p:cNvSpPr txBox="1"/>
          <p:nvPr>
            <p:ph idx="4" type="subTitle"/>
          </p:nvPr>
        </p:nvSpPr>
        <p:spPr>
          <a:xfrm>
            <a:off x="1598175" y="3683953"/>
            <a:ext cx="2620800" cy="7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3012" name="Google Shape;3012;p19"/>
          <p:cNvSpPr txBox="1"/>
          <p:nvPr>
            <p:ph idx="5" type="title"/>
          </p:nvPr>
        </p:nvSpPr>
        <p:spPr>
          <a:xfrm>
            <a:off x="5744226" y="1762650"/>
            <a:ext cx="2620800" cy="3918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013" name="Google Shape;3013;p19"/>
          <p:cNvSpPr txBox="1"/>
          <p:nvPr>
            <p:ph idx="6" type="subTitle"/>
          </p:nvPr>
        </p:nvSpPr>
        <p:spPr>
          <a:xfrm>
            <a:off x="5744225" y="2174828"/>
            <a:ext cx="2620800" cy="7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3014" name="Google Shape;3014;p19"/>
          <p:cNvSpPr txBox="1"/>
          <p:nvPr>
            <p:ph idx="7" type="title"/>
          </p:nvPr>
        </p:nvSpPr>
        <p:spPr>
          <a:xfrm>
            <a:off x="5744226" y="3271775"/>
            <a:ext cx="2620800" cy="3918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015" name="Google Shape;3015;p19"/>
          <p:cNvSpPr txBox="1"/>
          <p:nvPr>
            <p:ph idx="8" type="subTitle"/>
          </p:nvPr>
        </p:nvSpPr>
        <p:spPr>
          <a:xfrm>
            <a:off x="5744225" y="3683953"/>
            <a:ext cx="2620800" cy="7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bg>
      <p:bgPr>
        <a:solidFill>
          <a:schemeClr val="accent6"/>
        </a:solidFill>
      </p:bgPr>
    </p:bg>
    <p:spTree>
      <p:nvGrpSpPr>
        <p:cNvPr id="3016" name="Shape 3016"/>
        <p:cNvGrpSpPr/>
        <p:nvPr/>
      </p:nvGrpSpPr>
      <p:grpSpPr>
        <a:xfrm>
          <a:off x="0" y="0"/>
          <a:ext cx="0" cy="0"/>
          <a:chOff x="0" y="0"/>
          <a:chExt cx="0" cy="0"/>
        </a:xfrm>
      </p:grpSpPr>
      <p:sp>
        <p:nvSpPr>
          <p:cNvPr id="3017" name="Google Shape;3017;p20"/>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18" name="Google Shape;3018;p20"/>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019" name="Google Shape;3019;p20"/>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020" name="Google Shape;3020;p20"/>
          <p:cNvGrpSpPr/>
          <p:nvPr/>
        </p:nvGrpSpPr>
        <p:grpSpPr>
          <a:xfrm>
            <a:off x="1849188" y="277203"/>
            <a:ext cx="1443946" cy="721968"/>
            <a:chOff x="311697" y="-12"/>
            <a:chExt cx="4437449" cy="2218709"/>
          </a:xfrm>
        </p:grpSpPr>
        <p:sp>
          <p:nvSpPr>
            <p:cNvPr id="3021" name="Google Shape;3021;p20"/>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0"/>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0"/>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0"/>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0"/>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0"/>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0"/>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0"/>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20"/>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20"/>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20"/>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0"/>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0"/>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0"/>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0"/>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0"/>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0"/>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0"/>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0"/>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0"/>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0"/>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0"/>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0"/>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0"/>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0"/>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0"/>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0"/>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0"/>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0"/>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0"/>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0"/>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0"/>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0"/>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20"/>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20"/>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20"/>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0"/>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0"/>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0"/>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0"/>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0"/>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0"/>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0"/>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0"/>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0"/>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0"/>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0"/>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0"/>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0"/>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0"/>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0"/>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0"/>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0"/>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0"/>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0"/>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0"/>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0"/>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0"/>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20"/>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20"/>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20"/>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20"/>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20"/>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20"/>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20"/>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20"/>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20"/>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20"/>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20"/>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20"/>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20"/>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20"/>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20"/>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20"/>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0"/>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0"/>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0"/>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0"/>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0"/>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0"/>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0"/>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0"/>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0"/>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0"/>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0"/>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0"/>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0"/>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0"/>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20"/>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20"/>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0"/>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20"/>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20"/>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20"/>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20"/>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20"/>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20"/>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20"/>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20"/>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20"/>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20"/>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20"/>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20"/>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20"/>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20"/>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20"/>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20"/>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20"/>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20"/>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20"/>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20"/>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20"/>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20"/>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20"/>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20"/>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20"/>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20"/>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20"/>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20"/>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20"/>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20"/>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20"/>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20"/>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20"/>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20"/>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20"/>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20"/>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20"/>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20"/>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20"/>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20"/>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20"/>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20"/>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20"/>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20"/>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20"/>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20"/>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20"/>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20"/>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20"/>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20"/>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20"/>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20"/>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20"/>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20"/>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20"/>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20"/>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20"/>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20"/>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20"/>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20"/>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20"/>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20"/>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20"/>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20"/>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20"/>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20"/>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20"/>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20"/>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20"/>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20"/>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20"/>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20"/>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20"/>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20"/>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20"/>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20"/>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20"/>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20"/>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20"/>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20"/>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20"/>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20"/>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20"/>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20"/>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20"/>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20"/>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20"/>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20"/>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20"/>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20"/>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20"/>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20"/>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20"/>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20"/>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20"/>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20"/>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20"/>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20"/>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20"/>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20"/>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20"/>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20"/>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20"/>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20"/>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20"/>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20"/>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20"/>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20"/>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20"/>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20"/>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20"/>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20"/>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20"/>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20"/>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20"/>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20"/>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20"/>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20"/>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20"/>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20"/>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20"/>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20"/>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20"/>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20"/>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20"/>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20"/>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20"/>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20"/>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20"/>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20"/>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20"/>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20"/>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20"/>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20"/>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20"/>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20"/>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20"/>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20"/>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20"/>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20"/>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20"/>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20"/>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20"/>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20"/>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20"/>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20"/>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20"/>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20"/>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20"/>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20"/>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20"/>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20"/>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20"/>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20"/>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20"/>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20"/>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20"/>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20"/>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20"/>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20"/>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20"/>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20"/>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20"/>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20"/>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20"/>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20"/>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20"/>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20"/>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20"/>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20"/>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20"/>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20"/>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20"/>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20"/>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20"/>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20"/>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20"/>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20"/>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20"/>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20"/>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20"/>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20"/>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20"/>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20"/>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20"/>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20"/>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20"/>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20"/>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20"/>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20"/>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20"/>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20"/>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20"/>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20"/>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20"/>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20"/>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20"/>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20"/>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20"/>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20"/>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20"/>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20"/>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20"/>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20"/>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20"/>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20"/>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20"/>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20"/>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20"/>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20"/>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20"/>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20"/>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20"/>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20"/>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20"/>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20"/>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20"/>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20"/>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20"/>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20"/>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20"/>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20"/>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20"/>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20"/>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20"/>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20"/>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20"/>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20"/>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20"/>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20"/>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20"/>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20"/>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20"/>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20"/>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20"/>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20"/>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20"/>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20"/>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0" name="Google Shape;3350;p20"/>
          <p:cNvGrpSpPr/>
          <p:nvPr/>
        </p:nvGrpSpPr>
        <p:grpSpPr>
          <a:xfrm>
            <a:off x="-387375" y="2038775"/>
            <a:ext cx="9531425" cy="3274175"/>
            <a:chOff x="-387375" y="2038775"/>
            <a:chExt cx="9531425" cy="3274175"/>
          </a:xfrm>
        </p:grpSpPr>
        <p:grpSp>
          <p:nvGrpSpPr>
            <p:cNvPr id="3351" name="Google Shape;3351;p20"/>
            <p:cNvGrpSpPr/>
            <p:nvPr/>
          </p:nvGrpSpPr>
          <p:grpSpPr>
            <a:xfrm>
              <a:off x="7767451" y="3282676"/>
              <a:ext cx="831787" cy="721972"/>
              <a:chOff x="2788951" y="3310126"/>
              <a:chExt cx="831787" cy="721972"/>
            </a:xfrm>
          </p:grpSpPr>
          <p:sp>
            <p:nvSpPr>
              <p:cNvPr id="3352" name="Google Shape;3352;p20"/>
              <p:cNvSpPr/>
              <p:nvPr/>
            </p:nvSpPr>
            <p:spPr>
              <a:xfrm>
                <a:off x="3412729" y="3947714"/>
                <a:ext cx="110973" cy="84385"/>
              </a:xfrm>
              <a:custGeom>
                <a:rect b="b" l="l" r="r" t="t"/>
                <a:pathLst>
                  <a:path extrusionOk="0" h="2416" w="3177">
                    <a:moveTo>
                      <a:pt x="1" y="1"/>
                    </a:moveTo>
                    <a:lnTo>
                      <a:pt x="1" y="2415"/>
                    </a:lnTo>
                    <a:lnTo>
                      <a:pt x="3176" y="2415"/>
                    </a:lnTo>
                    <a:lnTo>
                      <a:pt x="3176"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20"/>
              <p:cNvSpPr/>
              <p:nvPr/>
            </p:nvSpPr>
            <p:spPr>
              <a:xfrm>
                <a:off x="3315694" y="3947714"/>
                <a:ext cx="97070" cy="84385"/>
              </a:xfrm>
              <a:custGeom>
                <a:rect b="b" l="l" r="r" t="t"/>
                <a:pathLst>
                  <a:path extrusionOk="0" h="2416" w="2779">
                    <a:moveTo>
                      <a:pt x="1" y="1"/>
                    </a:moveTo>
                    <a:lnTo>
                      <a:pt x="1" y="2415"/>
                    </a:lnTo>
                    <a:lnTo>
                      <a:pt x="2779" y="2415"/>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20"/>
              <p:cNvSpPr/>
              <p:nvPr/>
            </p:nvSpPr>
            <p:spPr>
              <a:xfrm>
                <a:off x="3204826" y="3947714"/>
                <a:ext cx="110903" cy="84385"/>
              </a:xfrm>
              <a:custGeom>
                <a:rect b="b" l="l" r="r" t="t"/>
                <a:pathLst>
                  <a:path extrusionOk="0" h="2416" w="3175">
                    <a:moveTo>
                      <a:pt x="0" y="1"/>
                    </a:moveTo>
                    <a:lnTo>
                      <a:pt x="0" y="2415"/>
                    </a:lnTo>
                    <a:lnTo>
                      <a:pt x="3175" y="2415"/>
                    </a:lnTo>
                    <a:lnTo>
                      <a:pt x="3175"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20"/>
              <p:cNvSpPr/>
              <p:nvPr/>
            </p:nvSpPr>
            <p:spPr>
              <a:xfrm>
                <a:off x="3107791" y="3947714"/>
                <a:ext cx="97070" cy="84385"/>
              </a:xfrm>
              <a:custGeom>
                <a:rect b="b" l="l" r="r" t="t"/>
                <a:pathLst>
                  <a:path extrusionOk="0" h="2416" w="2779">
                    <a:moveTo>
                      <a:pt x="0" y="1"/>
                    </a:moveTo>
                    <a:lnTo>
                      <a:pt x="0" y="2415"/>
                    </a:lnTo>
                    <a:lnTo>
                      <a:pt x="2778" y="2415"/>
                    </a:lnTo>
                    <a:lnTo>
                      <a:pt x="2778" y="1"/>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20"/>
              <p:cNvSpPr/>
              <p:nvPr/>
            </p:nvSpPr>
            <p:spPr>
              <a:xfrm>
                <a:off x="2996888" y="3947714"/>
                <a:ext cx="110938" cy="84385"/>
              </a:xfrm>
              <a:custGeom>
                <a:rect b="b" l="l" r="r" t="t"/>
                <a:pathLst>
                  <a:path extrusionOk="0" h="2416" w="3176">
                    <a:moveTo>
                      <a:pt x="1" y="1"/>
                    </a:moveTo>
                    <a:lnTo>
                      <a:pt x="1" y="2415"/>
                    </a:lnTo>
                    <a:lnTo>
                      <a:pt x="3175" y="2415"/>
                    </a:lnTo>
                    <a:lnTo>
                      <a:pt x="317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20"/>
              <p:cNvSpPr/>
              <p:nvPr/>
            </p:nvSpPr>
            <p:spPr>
              <a:xfrm>
                <a:off x="2899853" y="3947714"/>
                <a:ext cx="97070" cy="84385"/>
              </a:xfrm>
              <a:custGeom>
                <a:rect b="b" l="l" r="r" t="t"/>
                <a:pathLst>
                  <a:path extrusionOk="0" h="2416" w="2779">
                    <a:moveTo>
                      <a:pt x="1" y="1"/>
                    </a:moveTo>
                    <a:lnTo>
                      <a:pt x="1" y="2415"/>
                    </a:lnTo>
                    <a:lnTo>
                      <a:pt x="2779" y="2415"/>
                    </a:lnTo>
                    <a:lnTo>
                      <a:pt x="2779"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20"/>
              <p:cNvSpPr/>
              <p:nvPr/>
            </p:nvSpPr>
            <p:spPr>
              <a:xfrm>
                <a:off x="3412729" y="3836850"/>
                <a:ext cx="110973" cy="110895"/>
              </a:xfrm>
              <a:custGeom>
                <a:rect b="b" l="l" r="r" t="t"/>
                <a:pathLst>
                  <a:path extrusionOk="0" h="3175" w="3177">
                    <a:moveTo>
                      <a:pt x="1" y="0"/>
                    </a:moveTo>
                    <a:lnTo>
                      <a:pt x="1" y="3175"/>
                    </a:lnTo>
                    <a:lnTo>
                      <a:pt x="3176" y="3175"/>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20"/>
              <p:cNvSpPr/>
              <p:nvPr/>
            </p:nvSpPr>
            <p:spPr>
              <a:xfrm>
                <a:off x="3315694" y="3836850"/>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20"/>
              <p:cNvSpPr/>
              <p:nvPr/>
            </p:nvSpPr>
            <p:spPr>
              <a:xfrm>
                <a:off x="3204826" y="3836850"/>
                <a:ext cx="110903" cy="110895"/>
              </a:xfrm>
              <a:custGeom>
                <a:rect b="b" l="l" r="r" t="t"/>
                <a:pathLst>
                  <a:path extrusionOk="0" h="3175" w="3175">
                    <a:moveTo>
                      <a:pt x="0" y="0"/>
                    </a:moveTo>
                    <a:lnTo>
                      <a:pt x="0" y="3175"/>
                    </a:lnTo>
                    <a:lnTo>
                      <a:pt x="3175" y="3175"/>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20"/>
              <p:cNvSpPr/>
              <p:nvPr/>
            </p:nvSpPr>
            <p:spPr>
              <a:xfrm>
                <a:off x="3107791" y="3836850"/>
                <a:ext cx="97070" cy="110895"/>
              </a:xfrm>
              <a:custGeom>
                <a:rect b="b" l="l" r="r" t="t"/>
                <a:pathLst>
                  <a:path extrusionOk="0" h="3175" w="2779">
                    <a:moveTo>
                      <a:pt x="0" y="0"/>
                    </a:moveTo>
                    <a:lnTo>
                      <a:pt x="0" y="3175"/>
                    </a:lnTo>
                    <a:lnTo>
                      <a:pt x="2778" y="3175"/>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20"/>
              <p:cNvSpPr/>
              <p:nvPr/>
            </p:nvSpPr>
            <p:spPr>
              <a:xfrm>
                <a:off x="2996888" y="3836850"/>
                <a:ext cx="110938" cy="110895"/>
              </a:xfrm>
              <a:custGeom>
                <a:rect b="b" l="l" r="r" t="t"/>
                <a:pathLst>
                  <a:path extrusionOk="0" h="3175" w="3176">
                    <a:moveTo>
                      <a:pt x="1" y="0"/>
                    </a:moveTo>
                    <a:lnTo>
                      <a:pt x="1" y="3175"/>
                    </a:lnTo>
                    <a:lnTo>
                      <a:pt x="3175" y="3175"/>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20"/>
              <p:cNvSpPr/>
              <p:nvPr/>
            </p:nvSpPr>
            <p:spPr>
              <a:xfrm>
                <a:off x="2899853" y="3836850"/>
                <a:ext cx="97070" cy="110895"/>
              </a:xfrm>
              <a:custGeom>
                <a:rect b="b" l="l" r="r" t="t"/>
                <a:pathLst>
                  <a:path extrusionOk="0" h="3175" w="2779">
                    <a:moveTo>
                      <a:pt x="1" y="0"/>
                    </a:moveTo>
                    <a:lnTo>
                      <a:pt x="1" y="3175"/>
                    </a:lnTo>
                    <a:lnTo>
                      <a:pt x="2779" y="3175"/>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20"/>
              <p:cNvSpPr/>
              <p:nvPr/>
            </p:nvSpPr>
            <p:spPr>
              <a:xfrm>
                <a:off x="3412729" y="3739819"/>
                <a:ext cx="110973" cy="97064"/>
              </a:xfrm>
              <a:custGeom>
                <a:rect b="b" l="l" r="r" t="t"/>
                <a:pathLst>
                  <a:path extrusionOk="0" h="2779" w="3177">
                    <a:moveTo>
                      <a:pt x="1" y="0"/>
                    </a:moveTo>
                    <a:lnTo>
                      <a:pt x="1" y="2778"/>
                    </a:lnTo>
                    <a:lnTo>
                      <a:pt x="3176" y="2778"/>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20"/>
              <p:cNvSpPr/>
              <p:nvPr/>
            </p:nvSpPr>
            <p:spPr>
              <a:xfrm>
                <a:off x="3315694" y="3739819"/>
                <a:ext cx="97070" cy="97064"/>
              </a:xfrm>
              <a:custGeom>
                <a:rect b="b" l="l" r="r" t="t"/>
                <a:pathLst>
                  <a:path extrusionOk="0" h="2779" w="2779">
                    <a:moveTo>
                      <a:pt x="1" y="0"/>
                    </a:moveTo>
                    <a:lnTo>
                      <a:pt x="1" y="2778"/>
                    </a:lnTo>
                    <a:lnTo>
                      <a:pt x="2779" y="2778"/>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20"/>
              <p:cNvSpPr/>
              <p:nvPr/>
            </p:nvSpPr>
            <p:spPr>
              <a:xfrm>
                <a:off x="3204826" y="3739819"/>
                <a:ext cx="110903" cy="97064"/>
              </a:xfrm>
              <a:custGeom>
                <a:rect b="b" l="l" r="r" t="t"/>
                <a:pathLst>
                  <a:path extrusionOk="0" h="2779" w="3175">
                    <a:moveTo>
                      <a:pt x="0" y="0"/>
                    </a:moveTo>
                    <a:lnTo>
                      <a:pt x="0" y="2778"/>
                    </a:lnTo>
                    <a:lnTo>
                      <a:pt x="3175" y="2778"/>
                    </a:lnTo>
                    <a:lnTo>
                      <a:pt x="3175"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20"/>
              <p:cNvSpPr/>
              <p:nvPr/>
            </p:nvSpPr>
            <p:spPr>
              <a:xfrm>
                <a:off x="3107791" y="3739819"/>
                <a:ext cx="97070" cy="97064"/>
              </a:xfrm>
              <a:custGeom>
                <a:rect b="b" l="l" r="r" t="t"/>
                <a:pathLst>
                  <a:path extrusionOk="0" h="2779" w="2779">
                    <a:moveTo>
                      <a:pt x="0" y="0"/>
                    </a:moveTo>
                    <a:lnTo>
                      <a:pt x="0" y="2778"/>
                    </a:lnTo>
                    <a:lnTo>
                      <a:pt x="2778" y="2778"/>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20"/>
              <p:cNvSpPr/>
              <p:nvPr/>
            </p:nvSpPr>
            <p:spPr>
              <a:xfrm>
                <a:off x="2996888" y="3739819"/>
                <a:ext cx="110938" cy="97064"/>
              </a:xfrm>
              <a:custGeom>
                <a:rect b="b" l="l" r="r" t="t"/>
                <a:pathLst>
                  <a:path extrusionOk="0" h="2779" w="3176">
                    <a:moveTo>
                      <a:pt x="1" y="0"/>
                    </a:moveTo>
                    <a:lnTo>
                      <a:pt x="1" y="2778"/>
                    </a:lnTo>
                    <a:lnTo>
                      <a:pt x="3175" y="2778"/>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20"/>
              <p:cNvSpPr/>
              <p:nvPr/>
            </p:nvSpPr>
            <p:spPr>
              <a:xfrm>
                <a:off x="2899853" y="3739819"/>
                <a:ext cx="97070" cy="97064"/>
              </a:xfrm>
              <a:custGeom>
                <a:rect b="b" l="l" r="r" t="t"/>
                <a:pathLst>
                  <a:path extrusionOk="0" h="2779" w="2779">
                    <a:moveTo>
                      <a:pt x="1" y="0"/>
                    </a:moveTo>
                    <a:lnTo>
                      <a:pt x="1" y="2778"/>
                    </a:lnTo>
                    <a:lnTo>
                      <a:pt x="2779" y="2778"/>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20"/>
              <p:cNvSpPr/>
              <p:nvPr/>
            </p:nvSpPr>
            <p:spPr>
              <a:xfrm>
                <a:off x="3412729" y="3628885"/>
                <a:ext cx="110973" cy="110965"/>
              </a:xfrm>
              <a:custGeom>
                <a:rect b="b" l="l" r="r" t="t"/>
                <a:pathLst>
                  <a:path extrusionOk="0" h="3177" w="3177">
                    <a:moveTo>
                      <a:pt x="1" y="1"/>
                    </a:moveTo>
                    <a:lnTo>
                      <a:pt x="1" y="3176"/>
                    </a:lnTo>
                    <a:lnTo>
                      <a:pt x="3176" y="3176"/>
                    </a:lnTo>
                    <a:lnTo>
                      <a:pt x="3176"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20"/>
              <p:cNvSpPr/>
              <p:nvPr/>
            </p:nvSpPr>
            <p:spPr>
              <a:xfrm>
                <a:off x="3315694" y="3628885"/>
                <a:ext cx="97070" cy="110965"/>
              </a:xfrm>
              <a:custGeom>
                <a:rect b="b" l="l" r="r" t="t"/>
                <a:pathLst>
                  <a:path extrusionOk="0" h="3177" w="2779">
                    <a:moveTo>
                      <a:pt x="1" y="1"/>
                    </a:moveTo>
                    <a:lnTo>
                      <a:pt x="1" y="3176"/>
                    </a:lnTo>
                    <a:lnTo>
                      <a:pt x="2779" y="3176"/>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20"/>
              <p:cNvSpPr/>
              <p:nvPr/>
            </p:nvSpPr>
            <p:spPr>
              <a:xfrm>
                <a:off x="3204826" y="3628885"/>
                <a:ext cx="110903" cy="110965"/>
              </a:xfrm>
              <a:custGeom>
                <a:rect b="b" l="l" r="r" t="t"/>
                <a:pathLst>
                  <a:path extrusionOk="0" h="3177" w="3175">
                    <a:moveTo>
                      <a:pt x="0" y="1"/>
                    </a:moveTo>
                    <a:lnTo>
                      <a:pt x="0"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20"/>
              <p:cNvSpPr/>
              <p:nvPr/>
            </p:nvSpPr>
            <p:spPr>
              <a:xfrm>
                <a:off x="3107791" y="3628885"/>
                <a:ext cx="97070" cy="110965"/>
              </a:xfrm>
              <a:custGeom>
                <a:rect b="b" l="l" r="r" t="t"/>
                <a:pathLst>
                  <a:path extrusionOk="0" h="3177" w="2779">
                    <a:moveTo>
                      <a:pt x="0" y="1"/>
                    </a:moveTo>
                    <a:lnTo>
                      <a:pt x="0" y="3176"/>
                    </a:lnTo>
                    <a:lnTo>
                      <a:pt x="2778" y="3176"/>
                    </a:lnTo>
                    <a:lnTo>
                      <a:pt x="2778"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20"/>
              <p:cNvSpPr/>
              <p:nvPr/>
            </p:nvSpPr>
            <p:spPr>
              <a:xfrm>
                <a:off x="2996888" y="3628885"/>
                <a:ext cx="110938" cy="110965"/>
              </a:xfrm>
              <a:custGeom>
                <a:rect b="b" l="l" r="r" t="t"/>
                <a:pathLst>
                  <a:path extrusionOk="0" h="3177" w="3176">
                    <a:moveTo>
                      <a:pt x="1" y="1"/>
                    </a:moveTo>
                    <a:lnTo>
                      <a:pt x="1"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20"/>
              <p:cNvSpPr/>
              <p:nvPr/>
            </p:nvSpPr>
            <p:spPr>
              <a:xfrm>
                <a:off x="2899853" y="3628885"/>
                <a:ext cx="97070" cy="110965"/>
              </a:xfrm>
              <a:custGeom>
                <a:rect b="b" l="l" r="r" t="t"/>
                <a:pathLst>
                  <a:path extrusionOk="0" h="3177" w="2779">
                    <a:moveTo>
                      <a:pt x="1" y="1"/>
                    </a:moveTo>
                    <a:lnTo>
                      <a:pt x="1" y="3176"/>
                    </a:lnTo>
                    <a:lnTo>
                      <a:pt x="2779" y="3176"/>
                    </a:lnTo>
                    <a:lnTo>
                      <a:pt x="2779" y="1"/>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20"/>
              <p:cNvSpPr/>
              <p:nvPr/>
            </p:nvSpPr>
            <p:spPr>
              <a:xfrm>
                <a:off x="3523667" y="3518022"/>
                <a:ext cx="97070" cy="110895"/>
              </a:xfrm>
              <a:custGeom>
                <a:rect b="b" l="l" r="r" t="t"/>
                <a:pathLst>
                  <a:path extrusionOk="0" h="3175" w="2779">
                    <a:moveTo>
                      <a:pt x="0" y="0"/>
                    </a:moveTo>
                    <a:lnTo>
                      <a:pt x="0" y="3175"/>
                    </a:lnTo>
                    <a:lnTo>
                      <a:pt x="2778" y="3175"/>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20"/>
              <p:cNvSpPr/>
              <p:nvPr/>
            </p:nvSpPr>
            <p:spPr>
              <a:xfrm>
                <a:off x="3412729" y="3518022"/>
                <a:ext cx="110973" cy="110895"/>
              </a:xfrm>
              <a:custGeom>
                <a:rect b="b" l="l" r="r" t="t"/>
                <a:pathLst>
                  <a:path extrusionOk="0" h="3175" w="3177">
                    <a:moveTo>
                      <a:pt x="1" y="0"/>
                    </a:moveTo>
                    <a:lnTo>
                      <a:pt x="1" y="3175"/>
                    </a:lnTo>
                    <a:lnTo>
                      <a:pt x="3176" y="3175"/>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20"/>
              <p:cNvSpPr/>
              <p:nvPr/>
            </p:nvSpPr>
            <p:spPr>
              <a:xfrm>
                <a:off x="3315694" y="3518022"/>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20"/>
              <p:cNvSpPr/>
              <p:nvPr/>
            </p:nvSpPr>
            <p:spPr>
              <a:xfrm>
                <a:off x="3204826" y="3518022"/>
                <a:ext cx="110903" cy="110895"/>
              </a:xfrm>
              <a:custGeom>
                <a:rect b="b" l="l" r="r" t="t"/>
                <a:pathLst>
                  <a:path extrusionOk="0" h="3175" w="3175">
                    <a:moveTo>
                      <a:pt x="0" y="0"/>
                    </a:moveTo>
                    <a:lnTo>
                      <a:pt x="0" y="3175"/>
                    </a:lnTo>
                    <a:lnTo>
                      <a:pt x="3175" y="3175"/>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20"/>
              <p:cNvSpPr/>
              <p:nvPr/>
            </p:nvSpPr>
            <p:spPr>
              <a:xfrm>
                <a:off x="3107791" y="3518022"/>
                <a:ext cx="97070" cy="110895"/>
              </a:xfrm>
              <a:custGeom>
                <a:rect b="b" l="l" r="r" t="t"/>
                <a:pathLst>
                  <a:path extrusionOk="0" h="3175" w="2779">
                    <a:moveTo>
                      <a:pt x="0" y="0"/>
                    </a:moveTo>
                    <a:lnTo>
                      <a:pt x="0" y="3175"/>
                    </a:lnTo>
                    <a:lnTo>
                      <a:pt x="2778" y="3175"/>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20"/>
              <p:cNvSpPr/>
              <p:nvPr/>
            </p:nvSpPr>
            <p:spPr>
              <a:xfrm>
                <a:off x="2996888" y="3518022"/>
                <a:ext cx="110938" cy="110895"/>
              </a:xfrm>
              <a:custGeom>
                <a:rect b="b" l="l" r="r" t="t"/>
                <a:pathLst>
                  <a:path extrusionOk="0" h="3175" w="3176">
                    <a:moveTo>
                      <a:pt x="1" y="0"/>
                    </a:moveTo>
                    <a:lnTo>
                      <a:pt x="1" y="3175"/>
                    </a:lnTo>
                    <a:lnTo>
                      <a:pt x="3175" y="3175"/>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20"/>
              <p:cNvSpPr/>
              <p:nvPr/>
            </p:nvSpPr>
            <p:spPr>
              <a:xfrm>
                <a:off x="2899853" y="3518022"/>
                <a:ext cx="97070" cy="110895"/>
              </a:xfrm>
              <a:custGeom>
                <a:rect b="b" l="l" r="r" t="t"/>
                <a:pathLst>
                  <a:path extrusionOk="0" h="3175" w="2779">
                    <a:moveTo>
                      <a:pt x="1" y="0"/>
                    </a:moveTo>
                    <a:lnTo>
                      <a:pt x="1" y="3175"/>
                    </a:lnTo>
                    <a:lnTo>
                      <a:pt x="2779" y="3175"/>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20"/>
              <p:cNvSpPr/>
              <p:nvPr/>
            </p:nvSpPr>
            <p:spPr>
              <a:xfrm>
                <a:off x="2788951" y="3518022"/>
                <a:ext cx="110938" cy="110895"/>
              </a:xfrm>
              <a:custGeom>
                <a:rect b="b" l="l" r="r" t="t"/>
                <a:pathLst>
                  <a:path extrusionOk="0" h="3175" w="3176">
                    <a:moveTo>
                      <a:pt x="0" y="0"/>
                    </a:moveTo>
                    <a:lnTo>
                      <a:pt x="0" y="3175"/>
                    </a:lnTo>
                    <a:lnTo>
                      <a:pt x="3176" y="3175"/>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20"/>
              <p:cNvSpPr/>
              <p:nvPr/>
            </p:nvSpPr>
            <p:spPr>
              <a:xfrm>
                <a:off x="3523667" y="3420990"/>
                <a:ext cx="97070" cy="97064"/>
              </a:xfrm>
              <a:custGeom>
                <a:rect b="b" l="l" r="r" t="t"/>
                <a:pathLst>
                  <a:path extrusionOk="0" h="2779" w="2779">
                    <a:moveTo>
                      <a:pt x="0" y="0"/>
                    </a:moveTo>
                    <a:lnTo>
                      <a:pt x="0" y="2778"/>
                    </a:lnTo>
                    <a:lnTo>
                      <a:pt x="2778" y="2778"/>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20"/>
              <p:cNvSpPr/>
              <p:nvPr/>
            </p:nvSpPr>
            <p:spPr>
              <a:xfrm>
                <a:off x="3412729" y="3420990"/>
                <a:ext cx="110973" cy="97064"/>
              </a:xfrm>
              <a:custGeom>
                <a:rect b="b" l="l" r="r" t="t"/>
                <a:pathLst>
                  <a:path extrusionOk="0" h="2779" w="3177">
                    <a:moveTo>
                      <a:pt x="1" y="0"/>
                    </a:moveTo>
                    <a:lnTo>
                      <a:pt x="1" y="2778"/>
                    </a:lnTo>
                    <a:lnTo>
                      <a:pt x="3176" y="2778"/>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20"/>
              <p:cNvSpPr/>
              <p:nvPr/>
            </p:nvSpPr>
            <p:spPr>
              <a:xfrm>
                <a:off x="3315694" y="3420990"/>
                <a:ext cx="97070" cy="97064"/>
              </a:xfrm>
              <a:custGeom>
                <a:rect b="b" l="l" r="r" t="t"/>
                <a:pathLst>
                  <a:path extrusionOk="0" h="2779" w="2779">
                    <a:moveTo>
                      <a:pt x="1" y="0"/>
                    </a:moveTo>
                    <a:lnTo>
                      <a:pt x="1" y="2778"/>
                    </a:lnTo>
                    <a:lnTo>
                      <a:pt x="2779" y="2778"/>
                    </a:lnTo>
                    <a:lnTo>
                      <a:pt x="2779"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20"/>
              <p:cNvSpPr/>
              <p:nvPr/>
            </p:nvSpPr>
            <p:spPr>
              <a:xfrm>
                <a:off x="3204826" y="3420990"/>
                <a:ext cx="110903" cy="97064"/>
              </a:xfrm>
              <a:custGeom>
                <a:rect b="b" l="l" r="r" t="t"/>
                <a:pathLst>
                  <a:path extrusionOk="0" h="2779" w="3175">
                    <a:moveTo>
                      <a:pt x="0" y="0"/>
                    </a:moveTo>
                    <a:lnTo>
                      <a:pt x="0" y="2778"/>
                    </a:lnTo>
                    <a:lnTo>
                      <a:pt x="3175" y="2778"/>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20"/>
              <p:cNvSpPr/>
              <p:nvPr/>
            </p:nvSpPr>
            <p:spPr>
              <a:xfrm>
                <a:off x="3107791" y="3420990"/>
                <a:ext cx="97070" cy="97064"/>
              </a:xfrm>
              <a:custGeom>
                <a:rect b="b" l="l" r="r" t="t"/>
                <a:pathLst>
                  <a:path extrusionOk="0" h="2779" w="2779">
                    <a:moveTo>
                      <a:pt x="0" y="0"/>
                    </a:moveTo>
                    <a:lnTo>
                      <a:pt x="0" y="2778"/>
                    </a:lnTo>
                    <a:lnTo>
                      <a:pt x="2778" y="2778"/>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20"/>
              <p:cNvSpPr/>
              <p:nvPr/>
            </p:nvSpPr>
            <p:spPr>
              <a:xfrm>
                <a:off x="2996888" y="3420990"/>
                <a:ext cx="110938" cy="97064"/>
              </a:xfrm>
              <a:custGeom>
                <a:rect b="b" l="l" r="r" t="t"/>
                <a:pathLst>
                  <a:path extrusionOk="0" h="2779" w="3176">
                    <a:moveTo>
                      <a:pt x="1" y="0"/>
                    </a:moveTo>
                    <a:lnTo>
                      <a:pt x="1" y="2778"/>
                    </a:lnTo>
                    <a:lnTo>
                      <a:pt x="3175" y="2778"/>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20"/>
              <p:cNvSpPr/>
              <p:nvPr/>
            </p:nvSpPr>
            <p:spPr>
              <a:xfrm>
                <a:off x="2899853" y="3420990"/>
                <a:ext cx="97070" cy="97064"/>
              </a:xfrm>
              <a:custGeom>
                <a:rect b="b" l="l" r="r" t="t"/>
                <a:pathLst>
                  <a:path extrusionOk="0" h="2779" w="2779">
                    <a:moveTo>
                      <a:pt x="1" y="0"/>
                    </a:moveTo>
                    <a:lnTo>
                      <a:pt x="1" y="2778"/>
                    </a:lnTo>
                    <a:lnTo>
                      <a:pt x="2779" y="2778"/>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20"/>
              <p:cNvSpPr/>
              <p:nvPr/>
            </p:nvSpPr>
            <p:spPr>
              <a:xfrm>
                <a:off x="2788951" y="3420990"/>
                <a:ext cx="110938" cy="97064"/>
              </a:xfrm>
              <a:custGeom>
                <a:rect b="b" l="l" r="r" t="t"/>
                <a:pathLst>
                  <a:path extrusionOk="0" h="2779" w="3176">
                    <a:moveTo>
                      <a:pt x="0" y="0"/>
                    </a:moveTo>
                    <a:lnTo>
                      <a:pt x="0" y="2778"/>
                    </a:lnTo>
                    <a:lnTo>
                      <a:pt x="3176" y="2778"/>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20"/>
              <p:cNvSpPr/>
              <p:nvPr/>
            </p:nvSpPr>
            <p:spPr>
              <a:xfrm>
                <a:off x="3523667"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20"/>
              <p:cNvSpPr/>
              <p:nvPr/>
            </p:nvSpPr>
            <p:spPr>
              <a:xfrm>
                <a:off x="3412729" y="3310126"/>
                <a:ext cx="110973" cy="110895"/>
              </a:xfrm>
              <a:custGeom>
                <a:rect b="b" l="l" r="r" t="t"/>
                <a:pathLst>
                  <a:path extrusionOk="0" h="3175" w="3177">
                    <a:moveTo>
                      <a:pt x="1" y="0"/>
                    </a:moveTo>
                    <a:lnTo>
                      <a:pt x="1" y="3174"/>
                    </a:lnTo>
                    <a:lnTo>
                      <a:pt x="3176" y="3174"/>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20"/>
              <p:cNvSpPr/>
              <p:nvPr/>
            </p:nvSpPr>
            <p:spPr>
              <a:xfrm>
                <a:off x="3315694"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20"/>
              <p:cNvSpPr/>
              <p:nvPr/>
            </p:nvSpPr>
            <p:spPr>
              <a:xfrm>
                <a:off x="3204826" y="3310126"/>
                <a:ext cx="110903" cy="110895"/>
              </a:xfrm>
              <a:custGeom>
                <a:rect b="b" l="l" r="r" t="t"/>
                <a:pathLst>
                  <a:path extrusionOk="0" h="3175" w="3175">
                    <a:moveTo>
                      <a:pt x="0" y="0"/>
                    </a:moveTo>
                    <a:lnTo>
                      <a:pt x="0"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20"/>
              <p:cNvSpPr/>
              <p:nvPr/>
            </p:nvSpPr>
            <p:spPr>
              <a:xfrm>
                <a:off x="3107791"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20"/>
              <p:cNvSpPr/>
              <p:nvPr/>
            </p:nvSpPr>
            <p:spPr>
              <a:xfrm>
                <a:off x="2996888" y="3310126"/>
                <a:ext cx="110938" cy="110895"/>
              </a:xfrm>
              <a:custGeom>
                <a:rect b="b" l="l" r="r" t="t"/>
                <a:pathLst>
                  <a:path extrusionOk="0" h="3175" w="3176">
                    <a:moveTo>
                      <a:pt x="1" y="0"/>
                    </a:moveTo>
                    <a:lnTo>
                      <a:pt x="1"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20"/>
              <p:cNvSpPr/>
              <p:nvPr/>
            </p:nvSpPr>
            <p:spPr>
              <a:xfrm>
                <a:off x="2899853"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20"/>
              <p:cNvSpPr/>
              <p:nvPr/>
            </p:nvSpPr>
            <p:spPr>
              <a:xfrm>
                <a:off x="2788951" y="3310126"/>
                <a:ext cx="110938" cy="110895"/>
              </a:xfrm>
              <a:custGeom>
                <a:rect b="b" l="l" r="r" t="t"/>
                <a:pathLst>
                  <a:path extrusionOk="0" h="3175" w="3176">
                    <a:moveTo>
                      <a:pt x="0" y="0"/>
                    </a:moveTo>
                    <a:lnTo>
                      <a:pt x="0" y="3174"/>
                    </a:lnTo>
                    <a:lnTo>
                      <a:pt x="3176" y="3174"/>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0" name="Google Shape;3400;p20"/>
            <p:cNvGrpSpPr/>
            <p:nvPr/>
          </p:nvGrpSpPr>
          <p:grpSpPr>
            <a:xfrm>
              <a:off x="-387375" y="2038775"/>
              <a:ext cx="9531425" cy="3274175"/>
              <a:chOff x="-387375" y="2038775"/>
              <a:chExt cx="9531425" cy="3274175"/>
            </a:xfrm>
          </p:grpSpPr>
          <p:grpSp>
            <p:nvGrpSpPr>
              <p:cNvPr id="3401" name="Google Shape;3401;p20"/>
              <p:cNvGrpSpPr/>
              <p:nvPr/>
            </p:nvGrpSpPr>
            <p:grpSpPr>
              <a:xfrm>
                <a:off x="-98650" y="4010850"/>
                <a:ext cx="9242700" cy="1302100"/>
                <a:chOff x="-98650" y="4010850"/>
                <a:chExt cx="9242700" cy="1302100"/>
              </a:xfrm>
            </p:grpSpPr>
            <p:sp>
              <p:nvSpPr>
                <p:cNvPr id="3402" name="Google Shape;3402;p20"/>
                <p:cNvSpPr/>
                <p:nvPr/>
              </p:nvSpPr>
              <p:spPr>
                <a:xfrm>
                  <a:off x="-98650" y="4010850"/>
                  <a:ext cx="92427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20"/>
                <p:cNvSpPr/>
                <p:nvPr/>
              </p:nvSpPr>
              <p:spPr>
                <a:xfrm>
                  <a:off x="-98650" y="4584050"/>
                  <a:ext cx="92427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20"/>
                <p:cNvSpPr/>
                <p:nvPr/>
              </p:nvSpPr>
              <p:spPr>
                <a:xfrm>
                  <a:off x="-98650" y="4745950"/>
                  <a:ext cx="92427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5" name="Google Shape;3405;p20"/>
              <p:cNvGrpSpPr/>
              <p:nvPr/>
            </p:nvGrpSpPr>
            <p:grpSpPr>
              <a:xfrm>
                <a:off x="-387375" y="2038775"/>
                <a:ext cx="1722000" cy="578125"/>
                <a:chOff x="-387375" y="2038775"/>
                <a:chExt cx="1722000" cy="578125"/>
              </a:xfrm>
            </p:grpSpPr>
            <p:sp>
              <p:nvSpPr>
                <p:cNvPr id="3406" name="Google Shape;3406;p20"/>
                <p:cNvSpPr/>
                <p:nvPr/>
              </p:nvSpPr>
              <p:spPr>
                <a:xfrm>
                  <a:off x="-387375" y="2038775"/>
                  <a:ext cx="1722000" cy="209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20"/>
                <p:cNvSpPr/>
                <p:nvPr/>
              </p:nvSpPr>
              <p:spPr>
                <a:xfrm>
                  <a:off x="-387375" y="2254000"/>
                  <a:ext cx="1722000" cy="92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20"/>
                <p:cNvSpPr/>
                <p:nvPr/>
              </p:nvSpPr>
              <p:spPr>
                <a:xfrm>
                  <a:off x="-387375" y="2352900"/>
                  <a:ext cx="1722000" cy="264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6"/>
        </a:solidFill>
      </p:bgPr>
    </p:bg>
    <p:spTree>
      <p:nvGrpSpPr>
        <p:cNvPr id="12" name="Shape 12"/>
        <p:cNvGrpSpPr/>
        <p:nvPr/>
      </p:nvGrpSpPr>
      <p:grpSpPr>
        <a:xfrm>
          <a:off x="0" y="0"/>
          <a:ext cx="0" cy="0"/>
          <a:chOff x="0" y="0"/>
          <a:chExt cx="0" cy="0"/>
        </a:xfrm>
      </p:grpSpPr>
      <p:grpSp>
        <p:nvGrpSpPr>
          <p:cNvPr id="13" name="Google Shape;13;p3"/>
          <p:cNvGrpSpPr/>
          <p:nvPr/>
        </p:nvGrpSpPr>
        <p:grpSpPr>
          <a:xfrm>
            <a:off x="-259862" y="786553"/>
            <a:ext cx="1443946" cy="721968"/>
            <a:chOff x="311697" y="-12"/>
            <a:chExt cx="4437449" cy="2218709"/>
          </a:xfrm>
        </p:grpSpPr>
        <p:sp>
          <p:nvSpPr>
            <p:cNvPr id="14" name="Google Shape;14;p3"/>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
          <p:cNvGrpSpPr/>
          <p:nvPr/>
        </p:nvGrpSpPr>
        <p:grpSpPr>
          <a:xfrm>
            <a:off x="7969738" y="1388253"/>
            <a:ext cx="1443946" cy="721968"/>
            <a:chOff x="311697" y="-12"/>
            <a:chExt cx="4437449" cy="2218709"/>
          </a:xfrm>
        </p:grpSpPr>
        <p:sp>
          <p:nvSpPr>
            <p:cNvPr id="344" name="Google Shape;344;p3"/>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3"/>
          <p:cNvGrpSpPr/>
          <p:nvPr/>
        </p:nvGrpSpPr>
        <p:grpSpPr>
          <a:xfrm>
            <a:off x="-98650" y="3310126"/>
            <a:ext cx="9242700" cy="2002824"/>
            <a:chOff x="-98650" y="3310126"/>
            <a:chExt cx="9242700" cy="2002824"/>
          </a:xfrm>
        </p:grpSpPr>
        <p:grpSp>
          <p:nvGrpSpPr>
            <p:cNvPr id="674" name="Google Shape;674;p3"/>
            <p:cNvGrpSpPr/>
            <p:nvPr/>
          </p:nvGrpSpPr>
          <p:grpSpPr>
            <a:xfrm>
              <a:off x="2788951" y="3310126"/>
              <a:ext cx="831787" cy="721972"/>
              <a:chOff x="2788951" y="3310126"/>
              <a:chExt cx="831787" cy="721972"/>
            </a:xfrm>
          </p:grpSpPr>
          <p:sp>
            <p:nvSpPr>
              <p:cNvPr id="675" name="Google Shape;675;p3"/>
              <p:cNvSpPr/>
              <p:nvPr/>
            </p:nvSpPr>
            <p:spPr>
              <a:xfrm>
                <a:off x="3412729" y="3947714"/>
                <a:ext cx="110973" cy="84385"/>
              </a:xfrm>
              <a:custGeom>
                <a:rect b="b" l="l" r="r" t="t"/>
                <a:pathLst>
                  <a:path extrusionOk="0" h="2416" w="3177">
                    <a:moveTo>
                      <a:pt x="1" y="1"/>
                    </a:moveTo>
                    <a:lnTo>
                      <a:pt x="1" y="2415"/>
                    </a:lnTo>
                    <a:lnTo>
                      <a:pt x="3176" y="2415"/>
                    </a:lnTo>
                    <a:lnTo>
                      <a:pt x="3176"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
              <p:cNvSpPr/>
              <p:nvPr/>
            </p:nvSpPr>
            <p:spPr>
              <a:xfrm>
                <a:off x="3315694" y="3947714"/>
                <a:ext cx="97070" cy="84385"/>
              </a:xfrm>
              <a:custGeom>
                <a:rect b="b" l="l" r="r" t="t"/>
                <a:pathLst>
                  <a:path extrusionOk="0" h="2416" w="2779">
                    <a:moveTo>
                      <a:pt x="1" y="1"/>
                    </a:moveTo>
                    <a:lnTo>
                      <a:pt x="1" y="2415"/>
                    </a:lnTo>
                    <a:lnTo>
                      <a:pt x="2779" y="2415"/>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
              <p:cNvSpPr/>
              <p:nvPr/>
            </p:nvSpPr>
            <p:spPr>
              <a:xfrm>
                <a:off x="3204826" y="3947714"/>
                <a:ext cx="110903" cy="84385"/>
              </a:xfrm>
              <a:custGeom>
                <a:rect b="b" l="l" r="r" t="t"/>
                <a:pathLst>
                  <a:path extrusionOk="0" h="2416" w="3175">
                    <a:moveTo>
                      <a:pt x="0" y="1"/>
                    </a:moveTo>
                    <a:lnTo>
                      <a:pt x="0" y="2415"/>
                    </a:lnTo>
                    <a:lnTo>
                      <a:pt x="3175" y="2415"/>
                    </a:lnTo>
                    <a:lnTo>
                      <a:pt x="3175"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
              <p:cNvSpPr/>
              <p:nvPr/>
            </p:nvSpPr>
            <p:spPr>
              <a:xfrm>
                <a:off x="3107791" y="3947714"/>
                <a:ext cx="97070" cy="84385"/>
              </a:xfrm>
              <a:custGeom>
                <a:rect b="b" l="l" r="r" t="t"/>
                <a:pathLst>
                  <a:path extrusionOk="0" h="2416" w="2779">
                    <a:moveTo>
                      <a:pt x="0" y="1"/>
                    </a:moveTo>
                    <a:lnTo>
                      <a:pt x="0" y="2415"/>
                    </a:lnTo>
                    <a:lnTo>
                      <a:pt x="2778" y="2415"/>
                    </a:lnTo>
                    <a:lnTo>
                      <a:pt x="2778" y="1"/>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
              <p:cNvSpPr/>
              <p:nvPr/>
            </p:nvSpPr>
            <p:spPr>
              <a:xfrm>
                <a:off x="2996888" y="3947714"/>
                <a:ext cx="110938" cy="84385"/>
              </a:xfrm>
              <a:custGeom>
                <a:rect b="b" l="l" r="r" t="t"/>
                <a:pathLst>
                  <a:path extrusionOk="0" h="2416" w="3176">
                    <a:moveTo>
                      <a:pt x="1" y="1"/>
                    </a:moveTo>
                    <a:lnTo>
                      <a:pt x="1" y="2415"/>
                    </a:lnTo>
                    <a:lnTo>
                      <a:pt x="3175" y="2415"/>
                    </a:lnTo>
                    <a:lnTo>
                      <a:pt x="317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
              <p:cNvSpPr/>
              <p:nvPr/>
            </p:nvSpPr>
            <p:spPr>
              <a:xfrm>
                <a:off x="2899853" y="3947714"/>
                <a:ext cx="97070" cy="84385"/>
              </a:xfrm>
              <a:custGeom>
                <a:rect b="b" l="l" r="r" t="t"/>
                <a:pathLst>
                  <a:path extrusionOk="0" h="2416" w="2779">
                    <a:moveTo>
                      <a:pt x="1" y="1"/>
                    </a:moveTo>
                    <a:lnTo>
                      <a:pt x="1" y="2415"/>
                    </a:lnTo>
                    <a:lnTo>
                      <a:pt x="2779" y="2415"/>
                    </a:lnTo>
                    <a:lnTo>
                      <a:pt x="2779" y="1"/>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
              <p:cNvSpPr/>
              <p:nvPr/>
            </p:nvSpPr>
            <p:spPr>
              <a:xfrm>
                <a:off x="3412729" y="3836850"/>
                <a:ext cx="110973" cy="110895"/>
              </a:xfrm>
              <a:custGeom>
                <a:rect b="b" l="l" r="r" t="t"/>
                <a:pathLst>
                  <a:path extrusionOk="0" h="3175" w="3177">
                    <a:moveTo>
                      <a:pt x="1" y="0"/>
                    </a:moveTo>
                    <a:lnTo>
                      <a:pt x="1" y="3175"/>
                    </a:lnTo>
                    <a:lnTo>
                      <a:pt x="3176" y="3175"/>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
              <p:cNvSpPr/>
              <p:nvPr/>
            </p:nvSpPr>
            <p:spPr>
              <a:xfrm>
                <a:off x="3315694" y="3836850"/>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
              <p:cNvSpPr/>
              <p:nvPr/>
            </p:nvSpPr>
            <p:spPr>
              <a:xfrm>
                <a:off x="3204826" y="3836850"/>
                <a:ext cx="110903" cy="110895"/>
              </a:xfrm>
              <a:custGeom>
                <a:rect b="b" l="l" r="r" t="t"/>
                <a:pathLst>
                  <a:path extrusionOk="0" h="3175" w="3175">
                    <a:moveTo>
                      <a:pt x="0" y="0"/>
                    </a:moveTo>
                    <a:lnTo>
                      <a:pt x="0" y="3175"/>
                    </a:lnTo>
                    <a:lnTo>
                      <a:pt x="3175" y="3175"/>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
              <p:cNvSpPr/>
              <p:nvPr/>
            </p:nvSpPr>
            <p:spPr>
              <a:xfrm>
                <a:off x="3107791" y="3836850"/>
                <a:ext cx="97070" cy="110895"/>
              </a:xfrm>
              <a:custGeom>
                <a:rect b="b" l="l" r="r" t="t"/>
                <a:pathLst>
                  <a:path extrusionOk="0" h="3175" w="2779">
                    <a:moveTo>
                      <a:pt x="0" y="0"/>
                    </a:moveTo>
                    <a:lnTo>
                      <a:pt x="0" y="3175"/>
                    </a:lnTo>
                    <a:lnTo>
                      <a:pt x="2778" y="3175"/>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
              <p:cNvSpPr/>
              <p:nvPr/>
            </p:nvSpPr>
            <p:spPr>
              <a:xfrm>
                <a:off x="2996888" y="3836850"/>
                <a:ext cx="110938" cy="110895"/>
              </a:xfrm>
              <a:custGeom>
                <a:rect b="b" l="l" r="r" t="t"/>
                <a:pathLst>
                  <a:path extrusionOk="0" h="3175" w="3176">
                    <a:moveTo>
                      <a:pt x="1" y="0"/>
                    </a:moveTo>
                    <a:lnTo>
                      <a:pt x="1" y="3175"/>
                    </a:lnTo>
                    <a:lnTo>
                      <a:pt x="3175" y="3175"/>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
              <p:cNvSpPr/>
              <p:nvPr/>
            </p:nvSpPr>
            <p:spPr>
              <a:xfrm>
                <a:off x="2899853" y="3836850"/>
                <a:ext cx="97070" cy="110895"/>
              </a:xfrm>
              <a:custGeom>
                <a:rect b="b" l="l" r="r" t="t"/>
                <a:pathLst>
                  <a:path extrusionOk="0" h="3175" w="2779">
                    <a:moveTo>
                      <a:pt x="1" y="0"/>
                    </a:moveTo>
                    <a:lnTo>
                      <a:pt x="1" y="3175"/>
                    </a:lnTo>
                    <a:lnTo>
                      <a:pt x="2779" y="3175"/>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
              <p:cNvSpPr/>
              <p:nvPr/>
            </p:nvSpPr>
            <p:spPr>
              <a:xfrm>
                <a:off x="3412729" y="3739819"/>
                <a:ext cx="110973" cy="97064"/>
              </a:xfrm>
              <a:custGeom>
                <a:rect b="b" l="l" r="r" t="t"/>
                <a:pathLst>
                  <a:path extrusionOk="0" h="2779" w="3177">
                    <a:moveTo>
                      <a:pt x="1" y="0"/>
                    </a:moveTo>
                    <a:lnTo>
                      <a:pt x="1" y="2778"/>
                    </a:lnTo>
                    <a:lnTo>
                      <a:pt x="3176" y="2778"/>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
              <p:cNvSpPr/>
              <p:nvPr/>
            </p:nvSpPr>
            <p:spPr>
              <a:xfrm>
                <a:off x="3315694" y="3739819"/>
                <a:ext cx="97070" cy="97064"/>
              </a:xfrm>
              <a:custGeom>
                <a:rect b="b" l="l" r="r" t="t"/>
                <a:pathLst>
                  <a:path extrusionOk="0" h="2779" w="2779">
                    <a:moveTo>
                      <a:pt x="1" y="0"/>
                    </a:moveTo>
                    <a:lnTo>
                      <a:pt x="1" y="2778"/>
                    </a:lnTo>
                    <a:lnTo>
                      <a:pt x="2779" y="2778"/>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
              <p:cNvSpPr/>
              <p:nvPr/>
            </p:nvSpPr>
            <p:spPr>
              <a:xfrm>
                <a:off x="3204826" y="3739819"/>
                <a:ext cx="110903" cy="97064"/>
              </a:xfrm>
              <a:custGeom>
                <a:rect b="b" l="l" r="r" t="t"/>
                <a:pathLst>
                  <a:path extrusionOk="0" h="2779" w="3175">
                    <a:moveTo>
                      <a:pt x="0" y="0"/>
                    </a:moveTo>
                    <a:lnTo>
                      <a:pt x="0" y="2778"/>
                    </a:lnTo>
                    <a:lnTo>
                      <a:pt x="3175" y="2778"/>
                    </a:lnTo>
                    <a:lnTo>
                      <a:pt x="3175"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
              <p:cNvSpPr/>
              <p:nvPr/>
            </p:nvSpPr>
            <p:spPr>
              <a:xfrm>
                <a:off x="3107791" y="3739819"/>
                <a:ext cx="97070" cy="97064"/>
              </a:xfrm>
              <a:custGeom>
                <a:rect b="b" l="l" r="r" t="t"/>
                <a:pathLst>
                  <a:path extrusionOk="0" h="2779" w="2779">
                    <a:moveTo>
                      <a:pt x="0" y="0"/>
                    </a:moveTo>
                    <a:lnTo>
                      <a:pt x="0" y="2778"/>
                    </a:lnTo>
                    <a:lnTo>
                      <a:pt x="2778" y="2778"/>
                    </a:lnTo>
                    <a:lnTo>
                      <a:pt x="2778"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
              <p:cNvSpPr/>
              <p:nvPr/>
            </p:nvSpPr>
            <p:spPr>
              <a:xfrm>
                <a:off x="2996888" y="3739819"/>
                <a:ext cx="110938" cy="97064"/>
              </a:xfrm>
              <a:custGeom>
                <a:rect b="b" l="l" r="r" t="t"/>
                <a:pathLst>
                  <a:path extrusionOk="0" h="2779" w="3176">
                    <a:moveTo>
                      <a:pt x="1" y="0"/>
                    </a:moveTo>
                    <a:lnTo>
                      <a:pt x="1" y="2778"/>
                    </a:lnTo>
                    <a:lnTo>
                      <a:pt x="3175" y="2778"/>
                    </a:lnTo>
                    <a:lnTo>
                      <a:pt x="317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
              <p:cNvSpPr/>
              <p:nvPr/>
            </p:nvSpPr>
            <p:spPr>
              <a:xfrm>
                <a:off x="2899853" y="3739819"/>
                <a:ext cx="97070" cy="97064"/>
              </a:xfrm>
              <a:custGeom>
                <a:rect b="b" l="l" r="r" t="t"/>
                <a:pathLst>
                  <a:path extrusionOk="0" h="2779" w="2779">
                    <a:moveTo>
                      <a:pt x="1" y="0"/>
                    </a:moveTo>
                    <a:lnTo>
                      <a:pt x="1" y="2778"/>
                    </a:lnTo>
                    <a:lnTo>
                      <a:pt x="2779" y="2778"/>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
              <p:cNvSpPr/>
              <p:nvPr/>
            </p:nvSpPr>
            <p:spPr>
              <a:xfrm>
                <a:off x="3412729" y="3628885"/>
                <a:ext cx="110973" cy="110965"/>
              </a:xfrm>
              <a:custGeom>
                <a:rect b="b" l="l" r="r" t="t"/>
                <a:pathLst>
                  <a:path extrusionOk="0" h="3177" w="3177">
                    <a:moveTo>
                      <a:pt x="1" y="1"/>
                    </a:moveTo>
                    <a:lnTo>
                      <a:pt x="1" y="3176"/>
                    </a:lnTo>
                    <a:lnTo>
                      <a:pt x="3176" y="3176"/>
                    </a:lnTo>
                    <a:lnTo>
                      <a:pt x="3176"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
              <p:cNvSpPr/>
              <p:nvPr/>
            </p:nvSpPr>
            <p:spPr>
              <a:xfrm>
                <a:off x="3315694" y="3628885"/>
                <a:ext cx="97070" cy="110965"/>
              </a:xfrm>
              <a:custGeom>
                <a:rect b="b" l="l" r="r" t="t"/>
                <a:pathLst>
                  <a:path extrusionOk="0" h="3177" w="2779">
                    <a:moveTo>
                      <a:pt x="1" y="1"/>
                    </a:moveTo>
                    <a:lnTo>
                      <a:pt x="1" y="3176"/>
                    </a:lnTo>
                    <a:lnTo>
                      <a:pt x="2779" y="3176"/>
                    </a:lnTo>
                    <a:lnTo>
                      <a:pt x="2779"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
              <p:cNvSpPr/>
              <p:nvPr/>
            </p:nvSpPr>
            <p:spPr>
              <a:xfrm>
                <a:off x="3204826" y="3628885"/>
                <a:ext cx="110903" cy="110965"/>
              </a:xfrm>
              <a:custGeom>
                <a:rect b="b" l="l" r="r" t="t"/>
                <a:pathLst>
                  <a:path extrusionOk="0" h="3177" w="3175">
                    <a:moveTo>
                      <a:pt x="0" y="1"/>
                    </a:moveTo>
                    <a:lnTo>
                      <a:pt x="0"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
              <p:cNvSpPr/>
              <p:nvPr/>
            </p:nvSpPr>
            <p:spPr>
              <a:xfrm>
                <a:off x="3107791" y="3628885"/>
                <a:ext cx="97070" cy="110965"/>
              </a:xfrm>
              <a:custGeom>
                <a:rect b="b" l="l" r="r" t="t"/>
                <a:pathLst>
                  <a:path extrusionOk="0" h="3177" w="2779">
                    <a:moveTo>
                      <a:pt x="0" y="1"/>
                    </a:moveTo>
                    <a:lnTo>
                      <a:pt x="0" y="3176"/>
                    </a:lnTo>
                    <a:lnTo>
                      <a:pt x="2778" y="3176"/>
                    </a:lnTo>
                    <a:lnTo>
                      <a:pt x="2778"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
              <p:cNvSpPr/>
              <p:nvPr/>
            </p:nvSpPr>
            <p:spPr>
              <a:xfrm>
                <a:off x="2996888" y="3628885"/>
                <a:ext cx="110938" cy="110965"/>
              </a:xfrm>
              <a:custGeom>
                <a:rect b="b" l="l" r="r" t="t"/>
                <a:pathLst>
                  <a:path extrusionOk="0" h="3177" w="3176">
                    <a:moveTo>
                      <a:pt x="1" y="1"/>
                    </a:moveTo>
                    <a:lnTo>
                      <a:pt x="1" y="3176"/>
                    </a:lnTo>
                    <a:lnTo>
                      <a:pt x="3175" y="3176"/>
                    </a:lnTo>
                    <a:lnTo>
                      <a:pt x="3175" y="1"/>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
              <p:cNvSpPr/>
              <p:nvPr/>
            </p:nvSpPr>
            <p:spPr>
              <a:xfrm>
                <a:off x="2899853" y="3628885"/>
                <a:ext cx="97070" cy="110965"/>
              </a:xfrm>
              <a:custGeom>
                <a:rect b="b" l="l" r="r" t="t"/>
                <a:pathLst>
                  <a:path extrusionOk="0" h="3177" w="2779">
                    <a:moveTo>
                      <a:pt x="1" y="1"/>
                    </a:moveTo>
                    <a:lnTo>
                      <a:pt x="1" y="3176"/>
                    </a:lnTo>
                    <a:lnTo>
                      <a:pt x="2779" y="3176"/>
                    </a:lnTo>
                    <a:lnTo>
                      <a:pt x="2779" y="1"/>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
              <p:cNvSpPr/>
              <p:nvPr/>
            </p:nvSpPr>
            <p:spPr>
              <a:xfrm>
                <a:off x="3523667" y="3518022"/>
                <a:ext cx="97070" cy="110895"/>
              </a:xfrm>
              <a:custGeom>
                <a:rect b="b" l="l" r="r" t="t"/>
                <a:pathLst>
                  <a:path extrusionOk="0" h="3175" w="2779">
                    <a:moveTo>
                      <a:pt x="0" y="0"/>
                    </a:moveTo>
                    <a:lnTo>
                      <a:pt x="0" y="3175"/>
                    </a:lnTo>
                    <a:lnTo>
                      <a:pt x="2778" y="3175"/>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
              <p:cNvSpPr/>
              <p:nvPr/>
            </p:nvSpPr>
            <p:spPr>
              <a:xfrm>
                <a:off x="3412729" y="3518022"/>
                <a:ext cx="110973" cy="110895"/>
              </a:xfrm>
              <a:custGeom>
                <a:rect b="b" l="l" r="r" t="t"/>
                <a:pathLst>
                  <a:path extrusionOk="0" h="3175" w="3177">
                    <a:moveTo>
                      <a:pt x="1" y="0"/>
                    </a:moveTo>
                    <a:lnTo>
                      <a:pt x="1" y="3175"/>
                    </a:lnTo>
                    <a:lnTo>
                      <a:pt x="3176" y="3175"/>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
              <p:cNvSpPr/>
              <p:nvPr/>
            </p:nvSpPr>
            <p:spPr>
              <a:xfrm>
                <a:off x="3315694" y="3518022"/>
                <a:ext cx="97070" cy="110895"/>
              </a:xfrm>
              <a:custGeom>
                <a:rect b="b" l="l" r="r" t="t"/>
                <a:pathLst>
                  <a:path extrusionOk="0" h="3175" w="2779">
                    <a:moveTo>
                      <a:pt x="1" y="0"/>
                    </a:moveTo>
                    <a:lnTo>
                      <a:pt x="1" y="3175"/>
                    </a:lnTo>
                    <a:lnTo>
                      <a:pt x="2779" y="3175"/>
                    </a:lnTo>
                    <a:lnTo>
                      <a:pt x="2779"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
              <p:cNvSpPr/>
              <p:nvPr/>
            </p:nvSpPr>
            <p:spPr>
              <a:xfrm>
                <a:off x="3204826" y="3518022"/>
                <a:ext cx="110903" cy="110895"/>
              </a:xfrm>
              <a:custGeom>
                <a:rect b="b" l="l" r="r" t="t"/>
                <a:pathLst>
                  <a:path extrusionOk="0" h="3175" w="3175">
                    <a:moveTo>
                      <a:pt x="0" y="0"/>
                    </a:moveTo>
                    <a:lnTo>
                      <a:pt x="0" y="3175"/>
                    </a:lnTo>
                    <a:lnTo>
                      <a:pt x="3175" y="3175"/>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
              <p:cNvSpPr/>
              <p:nvPr/>
            </p:nvSpPr>
            <p:spPr>
              <a:xfrm>
                <a:off x="3107791" y="3518022"/>
                <a:ext cx="97070" cy="110895"/>
              </a:xfrm>
              <a:custGeom>
                <a:rect b="b" l="l" r="r" t="t"/>
                <a:pathLst>
                  <a:path extrusionOk="0" h="3175" w="2779">
                    <a:moveTo>
                      <a:pt x="0" y="0"/>
                    </a:moveTo>
                    <a:lnTo>
                      <a:pt x="0" y="3175"/>
                    </a:lnTo>
                    <a:lnTo>
                      <a:pt x="2778" y="3175"/>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
              <p:cNvSpPr/>
              <p:nvPr/>
            </p:nvSpPr>
            <p:spPr>
              <a:xfrm>
                <a:off x="2996888" y="3518022"/>
                <a:ext cx="110938" cy="110895"/>
              </a:xfrm>
              <a:custGeom>
                <a:rect b="b" l="l" r="r" t="t"/>
                <a:pathLst>
                  <a:path extrusionOk="0" h="3175" w="3176">
                    <a:moveTo>
                      <a:pt x="1" y="0"/>
                    </a:moveTo>
                    <a:lnTo>
                      <a:pt x="1" y="3175"/>
                    </a:lnTo>
                    <a:lnTo>
                      <a:pt x="3175" y="3175"/>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
              <p:cNvSpPr/>
              <p:nvPr/>
            </p:nvSpPr>
            <p:spPr>
              <a:xfrm>
                <a:off x="2899853" y="3518022"/>
                <a:ext cx="97070" cy="110895"/>
              </a:xfrm>
              <a:custGeom>
                <a:rect b="b" l="l" r="r" t="t"/>
                <a:pathLst>
                  <a:path extrusionOk="0" h="3175" w="2779">
                    <a:moveTo>
                      <a:pt x="1" y="0"/>
                    </a:moveTo>
                    <a:lnTo>
                      <a:pt x="1" y="3175"/>
                    </a:lnTo>
                    <a:lnTo>
                      <a:pt x="2779" y="3175"/>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
              <p:cNvSpPr/>
              <p:nvPr/>
            </p:nvSpPr>
            <p:spPr>
              <a:xfrm>
                <a:off x="2788951" y="3518022"/>
                <a:ext cx="110938" cy="110895"/>
              </a:xfrm>
              <a:custGeom>
                <a:rect b="b" l="l" r="r" t="t"/>
                <a:pathLst>
                  <a:path extrusionOk="0" h="3175" w="3176">
                    <a:moveTo>
                      <a:pt x="0" y="0"/>
                    </a:moveTo>
                    <a:lnTo>
                      <a:pt x="0" y="3175"/>
                    </a:lnTo>
                    <a:lnTo>
                      <a:pt x="3176" y="3175"/>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
              <p:cNvSpPr/>
              <p:nvPr/>
            </p:nvSpPr>
            <p:spPr>
              <a:xfrm>
                <a:off x="3523667" y="3420990"/>
                <a:ext cx="97070" cy="97064"/>
              </a:xfrm>
              <a:custGeom>
                <a:rect b="b" l="l" r="r" t="t"/>
                <a:pathLst>
                  <a:path extrusionOk="0" h="2779" w="2779">
                    <a:moveTo>
                      <a:pt x="0" y="0"/>
                    </a:moveTo>
                    <a:lnTo>
                      <a:pt x="0" y="2778"/>
                    </a:lnTo>
                    <a:lnTo>
                      <a:pt x="2778" y="2778"/>
                    </a:lnTo>
                    <a:lnTo>
                      <a:pt x="27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
              <p:cNvSpPr/>
              <p:nvPr/>
            </p:nvSpPr>
            <p:spPr>
              <a:xfrm>
                <a:off x="3412729" y="3420990"/>
                <a:ext cx="110973" cy="97064"/>
              </a:xfrm>
              <a:custGeom>
                <a:rect b="b" l="l" r="r" t="t"/>
                <a:pathLst>
                  <a:path extrusionOk="0" h="2779" w="3177">
                    <a:moveTo>
                      <a:pt x="1" y="0"/>
                    </a:moveTo>
                    <a:lnTo>
                      <a:pt x="1" y="2778"/>
                    </a:lnTo>
                    <a:lnTo>
                      <a:pt x="3176" y="2778"/>
                    </a:lnTo>
                    <a:lnTo>
                      <a:pt x="3176" y="0"/>
                    </a:lnTo>
                    <a:close/>
                  </a:path>
                </a:pathLst>
              </a:cu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
              <p:cNvSpPr/>
              <p:nvPr/>
            </p:nvSpPr>
            <p:spPr>
              <a:xfrm>
                <a:off x="3315694" y="3420990"/>
                <a:ext cx="97070" cy="97064"/>
              </a:xfrm>
              <a:custGeom>
                <a:rect b="b" l="l" r="r" t="t"/>
                <a:pathLst>
                  <a:path extrusionOk="0" h="2779" w="2779">
                    <a:moveTo>
                      <a:pt x="1" y="0"/>
                    </a:moveTo>
                    <a:lnTo>
                      <a:pt x="1" y="2778"/>
                    </a:lnTo>
                    <a:lnTo>
                      <a:pt x="2779" y="2778"/>
                    </a:lnTo>
                    <a:lnTo>
                      <a:pt x="2779"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
              <p:cNvSpPr/>
              <p:nvPr/>
            </p:nvSpPr>
            <p:spPr>
              <a:xfrm>
                <a:off x="3204826" y="3420990"/>
                <a:ext cx="110903" cy="97064"/>
              </a:xfrm>
              <a:custGeom>
                <a:rect b="b" l="l" r="r" t="t"/>
                <a:pathLst>
                  <a:path extrusionOk="0" h="2779" w="3175">
                    <a:moveTo>
                      <a:pt x="0" y="0"/>
                    </a:moveTo>
                    <a:lnTo>
                      <a:pt x="0" y="2778"/>
                    </a:lnTo>
                    <a:lnTo>
                      <a:pt x="3175" y="2778"/>
                    </a:lnTo>
                    <a:lnTo>
                      <a:pt x="3175"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
              <p:cNvSpPr/>
              <p:nvPr/>
            </p:nvSpPr>
            <p:spPr>
              <a:xfrm>
                <a:off x="3107791" y="3420990"/>
                <a:ext cx="97070" cy="97064"/>
              </a:xfrm>
              <a:custGeom>
                <a:rect b="b" l="l" r="r" t="t"/>
                <a:pathLst>
                  <a:path extrusionOk="0" h="2779" w="2779">
                    <a:moveTo>
                      <a:pt x="0" y="0"/>
                    </a:moveTo>
                    <a:lnTo>
                      <a:pt x="0" y="2778"/>
                    </a:lnTo>
                    <a:lnTo>
                      <a:pt x="2778" y="2778"/>
                    </a:lnTo>
                    <a:lnTo>
                      <a:pt x="2778" y="0"/>
                    </a:lnTo>
                    <a:close/>
                  </a:path>
                </a:pathLst>
              </a:custGeom>
              <a:solidFill>
                <a:srgbClr val="CCCCCC"/>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
              <p:cNvSpPr/>
              <p:nvPr/>
            </p:nvSpPr>
            <p:spPr>
              <a:xfrm>
                <a:off x="2996888" y="3420990"/>
                <a:ext cx="110938" cy="97064"/>
              </a:xfrm>
              <a:custGeom>
                <a:rect b="b" l="l" r="r" t="t"/>
                <a:pathLst>
                  <a:path extrusionOk="0" h="2779" w="3176">
                    <a:moveTo>
                      <a:pt x="1" y="0"/>
                    </a:moveTo>
                    <a:lnTo>
                      <a:pt x="1" y="2778"/>
                    </a:lnTo>
                    <a:lnTo>
                      <a:pt x="3175" y="2778"/>
                    </a:lnTo>
                    <a:lnTo>
                      <a:pt x="3175" y="0"/>
                    </a:lnTo>
                    <a:close/>
                  </a:path>
                </a:pathLst>
              </a:custGeom>
              <a:solidFill>
                <a:srgbClr val="D9D9D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
              <p:cNvSpPr/>
              <p:nvPr/>
            </p:nvSpPr>
            <p:spPr>
              <a:xfrm>
                <a:off x="2899853" y="3420990"/>
                <a:ext cx="97070" cy="97064"/>
              </a:xfrm>
              <a:custGeom>
                <a:rect b="b" l="l" r="r" t="t"/>
                <a:pathLst>
                  <a:path extrusionOk="0" h="2779" w="2779">
                    <a:moveTo>
                      <a:pt x="1" y="0"/>
                    </a:moveTo>
                    <a:lnTo>
                      <a:pt x="1" y="2778"/>
                    </a:lnTo>
                    <a:lnTo>
                      <a:pt x="2779" y="2778"/>
                    </a:lnTo>
                    <a:lnTo>
                      <a:pt x="2779"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
              <p:cNvSpPr/>
              <p:nvPr/>
            </p:nvSpPr>
            <p:spPr>
              <a:xfrm>
                <a:off x="2788951" y="3420990"/>
                <a:ext cx="110938" cy="97064"/>
              </a:xfrm>
              <a:custGeom>
                <a:rect b="b" l="l" r="r" t="t"/>
                <a:pathLst>
                  <a:path extrusionOk="0" h="2779" w="3176">
                    <a:moveTo>
                      <a:pt x="0" y="0"/>
                    </a:moveTo>
                    <a:lnTo>
                      <a:pt x="0" y="2778"/>
                    </a:lnTo>
                    <a:lnTo>
                      <a:pt x="3176" y="2778"/>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
              <p:cNvSpPr/>
              <p:nvPr/>
            </p:nvSpPr>
            <p:spPr>
              <a:xfrm>
                <a:off x="3523667"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
              <p:cNvSpPr/>
              <p:nvPr/>
            </p:nvSpPr>
            <p:spPr>
              <a:xfrm>
                <a:off x="3412729" y="3310126"/>
                <a:ext cx="110973" cy="110895"/>
              </a:xfrm>
              <a:custGeom>
                <a:rect b="b" l="l" r="r" t="t"/>
                <a:pathLst>
                  <a:path extrusionOk="0" h="3175" w="3177">
                    <a:moveTo>
                      <a:pt x="1" y="0"/>
                    </a:moveTo>
                    <a:lnTo>
                      <a:pt x="1" y="3174"/>
                    </a:lnTo>
                    <a:lnTo>
                      <a:pt x="3176" y="3174"/>
                    </a:lnTo>
                    <a:lnTo>
                      <a:pt x="3176"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
              <p:cNvSpPr/>
              <p:nvPr/>
            </p:nvSpPr>
            <p:spPr>
              <a:xfrm>
                <a:off x="3315694"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
              <p:cNvSpPr/>
              <p:nvPr/>
            </p:nvSpPr>
            <p:spPr>
              <a:xfrm>
                <a:off x="3204826" y="3310126"/>
                <a:ext cx="110903" cy="110895"/>
              </a:xfrm>
              <a:custGeom>
                <a:rect b="b" l="l" r="r" t="t"/>
                <a:pathLst>
                  <a:path extrusionOk="0" h="3175" w="3175">
                    <a:moveTo>
                      <a:pt x="0" y="0"/>
                    </a:moveTo>
                    <a:lnTo>
                      <a:pt x="0"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
              <p:cNvSpPr/>
              <p:nvPr/>
            </p:nvSpPr>
            <p:spPr>
              <a:xfrm>
                <a:off x="3107791" y="3310126"/>
                <a:ext cx="97070" cy="110895"/>
              </a:xfrm>
              <a:custGeom>
                <a:rect b="b" l="l" r="r" t="t"/>
                <a:pathLst>
                  <a:path extrusionOk="0" h="3175" w="2779">
                    <a:moveTo>
                      <a:pt x="0" y="0"/>
                    </a:moveTo>
                    <a:lnTo>
                      <a:pt x="0" y="3174"/>
                    </a:lnTo>
                    <a:lnTo>
                      <a:pt x="2778" y="3174"/>
                    </a:lnTo>
                    <a:lnTo>
                      <a:pt x="2778"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
              <p:cNvSpPr/>
              <p:nvPr/>
            </p:nvSpPr>
            <p:spPr>
              <a:xfrm>
                <a:off x="2996888" y="3310126"/>
                <a:ext cx="110938" cy="110895"/>
              </a:xfrm>
              <a:custGeom>
                <a:rect b="b" l="l" r="r" t="t"/>
                <a:pathLst>
                  <a:path extrusionOk="0" h="3175" w="3176">
                    <a:moveTo>
                      <a:pt x="1" y="0"/>
                    </a:moveTo>
                    <a:lnTo>
                      <a:pt x="1" y="3174"/>
                    </a:lnTo>
                    <a:lnTo>
                      <a:pt x="3175" y="3174"/>
                    </a:lnTo>
                    <a:lnTo>
                      <a:pt x="3175"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
              <p:cNvSpPr/>
              <p:nvPr/>
            </p:nvSpPr>
            <p:spPr>
              <a:xfrm>
                <a:off x="2899853" y="3310126"/>
                <a:ext cx="97070" cy="110895"/>
              </a:xfrm>
              <a:custGeom>
                <a:rect b="b" l="l" r="r" t="t"/>
                <a:pathLst>
                  <a:path extrusionOk="0" h="3175" w="2779">
                    <a:moveTo>
                      <a:pt x="1" y="0"/>
                    </a:moveTo>
                    <a:lnTo>
                      <a:pt x="1" y="3174"/>
                    </a:lnTo>
                    <a:lnTo>
                      <a:pt x="2779" y="3174"/>
                    </a:lnTo>
                    <a:lnTo>
                      <a:pt x="2779" y="0"/>
                    </a:lnTo>
                    <a:close/>
                  </a:path>
                </a:pathLst>
              </a:custGeom>
              <a:solidFill>
                <a:srgbClr val="666666"/>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
              <p:cNvSpPr/>
              <p:nvPr/>
            </p:nvSpPr>
            <p:spPr>
              <a:xfrm>
                <a:off x="2788951" y="3310126"/>
                <a:ext cx="110938" cy="110895"/>
              </a:xfrm>
              <a:custGeom>
                <a:rect b="b" l="l" r="r" t="t"/>
                <a:pathLst>
                  <a:path extrusionOk="0" h="3175" w="3176">
                    <a:moveTo>
                      <a:pt x="0" y="0"/>
                    </a:moveTo>
                    <a:lnTo>
                      <a:pt x="0" y="3174"/>
                    </a:lnTo>
                    <a:lnTo>
                      <a:pt x="3176" y="3174"/>
                    </a:lnTo>
                    <a:lnTo>
                      <a:pt x="3176" y="0"/>
                    </a:lnTo>
                    <a:close/>
                  </a:path>
                </a:pathLst>
              </a:custGeom>
              <a:solidFill>
                <a:srgbClr val="434343"/>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3" name="Google Shape;723;p3"/>
            <p:cNvGrpSpPr/>
            <p:nvPr/>
          </p:nvGrpSpPr>
          <p:grpSpPr>
            <a:xfrm>
              <a:off x="-98650" y="4010850"/>
              <a:ext cx="9242700" cy="1302100"/>
              <a:chOff x="-98650" y="4010850"/>
              <a:chExt cx="9242700" cy="1302100"/>
            </a:xfrm>
          </p:grpSpPr>
          <p:sp>
            <p:nvSpPr>
              <p:cNvPr id="724" name="Google Shape;724;p3"/>
              <p:cNvSpPr/>
              <p:nvPr/>
            </p:nvSpPr>
            <p:spPr>
              <a:xfrm>
                <a:off x="-98650" y="4010850"/>
                <a:ext cx="92427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
              <p:cNvSpPr/>
              <p:nvPr/>
            </p:nvSpPr>
            <p:spPr>
              <a:xfrm>
                <a:off x="-98650" y="4584050"/>
                <a:ext cx="92427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
              <p:cNvSpPr/>
              <p:nvPr/>
            </p:nvSpPr>
            <p:spPr>
              <a:xfrm>
                <a:off x="-98650" y="4745950"/>
                <a:ext cx="92427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7" name="Google Shape;727;p3"/>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8" name="Google Shape;728;p3"/>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29" name="Google Shape;729;p3"/>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TITLE_AND_BODY_1_1_2">
    <p:bg>
      <p:bgPr>
        <a:solidFill>
          <a:schemeClr val="accent6"/>
        </a:solidFill>
      </p:bgPr>
    </p:bg>
    <p:spTree>
      <p:nvGrpSpPr>
        <p:cNvPr id="3409" name="Shape 3409"/>
        <p:cNvGrpSpPr/>
        <p:nvPr/>
      </p:nvGrpSpPr>
      <p:grpSpPr>
        <a:xfrm>
          <a:off x="0" y="0"/>
          <a:ext cx="0" cy="0"/>
          <a:chOff x="0" y="0"/>
          <a:chExt cx="0" cy="0"/>
        </a:xfrm>
      </p:grpSpPr>
      <p:sp>
        <p:nvSpPr>
          <p:cNvPr id="3410" name="Google Shape;3410;p2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11" name="Google Shape;3411;p21"/>
          <p:cNvSpPr txBox="1"/>
          <p:nvPr>
            <p:ph idx="2" type="title"/>
          </p:nvPr>
        </p:nvSpPr>
        <p:spPr>
          <a:xfrm>
            <a:off x="817550" y="16910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12" name="Google Shape;3412;p21"/>
          <p:cNvSpPr txBox="1"/>
          <p:nvPr>
            <p:ph idx="1" type="subTitle"/>
          </p:nvPr>
        </p:nvSpPr>
        <p:spPr>
          <a:xfrm>
            <a:off x="817550" y="20747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13" name="Google Shape;3413;p21"/>
          <p:cNvSpPr txBox="1"/>
          <p:nvPr>
            <p:ph idx="3" type="title"/>
          </p:nvPr>
        </p:nvSpPr>
        <p:spPr>
          <a:xfrm>
            <a:off x="3409950" y="16910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14" name="Google Shape;3414;p21"/>
          <p:cNvSpPr txBox="1"/>
          <p:nvPr>
            <p:ph idx="4" type="subTitle"/>
          </p:nvPr>
        </p:nvSpPr>
        <p:spPr>
          <a:xfrm>
            <a:off x="3409950" y="20747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15" name="Google Shape;3415;p21"/>
          <p:cNvSpPr txBox="1"/>
          <p:nvPr>
            <p:ph idx="5" type="title"/>
          </p:nvPr>
        </p:nvSpPr>
        <p:spPr>
          <a:xfrm>
            <a:off x="6002350" y="16910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16" name="Google Shape;3416;p21"/>
          <p:cNvSpPr txBox="1"/>
          <p:nvPr>
            <p:ph idx="6" type="subTitle"/>
          </p:nvPr>
        </p:nvSpPr>
        <p:spPr>
          <a:xfrm>
            <a:off x="6002350" y="20747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17" name="Google Shape;3417;p21"/>
          <p:cNvSpPr txBox="1"/>
          <p:nvPr>
            <p:ph idx="7" type="title"/>
          </p:nvPr>
        </p:nvSpPr>
        <p:spPr>
          <a:xfrm>
            <a:off x="817550" y="33705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18" name="Google Shape;3418;p21"/>
          <p:cNvSpPr txBox="1"/>
          <p:nvPr>
            <p:ph idx="8" type="subTitle"/>
          </p:nvPr>
        </p:nvSpPr>
        <p:spPr>
          <a:xfrm>
            <a:off x="817550" y="37542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19" name="Google Shape;3419;p21"/>
          <p:cNvSpPr txBox="1"/>
          <p:nvPr>
            <p:ph idx="9" type="title"/>
          </p:nvPr>
        </p:nvSpPr>
        <p:spPr>
          <a:xfrm>
            <a:off x="3409950" y="33705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20" name="Google Shape;3420;p21"/>
          <p:cNvSpPr txBox="1"/>
          <p:nvPr>
            <p:ph idx="13" type="subTitle"/>
          </p:nvPr>
        </p:nvSpPr>
        <p:spPr>
          <a:xfrm>
            <a:off x="3409950" y="37542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3421" name="Google Shape;3421;p21"/>
          <p:cNvSpPr txBox="1"/>
          <p:nvPr>
            <p:ph idx="14" type="title"/>
          </p:nvPr>
        </p:nvSpPr>
        <p:spPr>
          <a:xfrm>
            <a:off x="6002350" y="3370525"/>
            <a:ext cx="2324100" cy="39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422" name="Google Shape;3422;p21"/>
          <p:cNvSpPr txBox="1"/>
          <p:nvPr>
            <p:ph idx="15" type="subTitle"/>
          </p:nvPr>
        </p:nvSpPr>
        <p:spPr>
          <a:xfrm>
            <a:off x="6002350" y="3754224"/>
            <a:ext cx="2324100" cy="87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2">
    <p:bg>
      <p:bgPr>
        <a:solidFill>
          <a:schemeClr val="accent6"/>
        </a:solidFill>
      </p:bgPr>
    </p:bg>
    <p:spTree>
      <p:nvGrpSpPr>
        <p:cNvPr id="3423" name="Shape 3423"/>
        <p:cNvGrpSpPr/>
        <p:nvPr/>
      </p:nvGrpSpPr>
      <p:grpSpPr>
        <a:xfrm>
          <a:off x="0" y="0"/>
          <a:ext cx="0" cy="0"/>
          <a:chOff x="0" y="0"/>
          <a:chExt cx="0" cy="0"/>
        </a:xfrm>
      </p:grpSpPr>
      <p:sp>
        <p:nvSpPr>
          <p:cNvPr id="3424" name="Google Shape;3424;p22"/>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425" name="Google Shape;3425;p22"/>
          <p:cNvSpPr txBox="1"/>
          <p:nvPr>
            <p:ph hasCustomPrompt="1" idx="2" type="title"/>
          </p:nvPr>
        </p:nvSpPr>
        <p:spPr>
          <a:xfrm>
            <a:off x="311700" y="1106125"/>
            <a:ext cx="8520600" cy="711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3426" name="Google Shape;3426;p22"/>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427" name="Google Shape;3427;p22"/>
          <p:cNvGrpSpPr/>
          <p:nvPr/>
        </p:nvGrpSpPr>
        <p:grpSpPr>
          <a:xfrm>
            <a:off x="8248063" y="1554103"/>
            <a:ext cx="1443946" cy="721968"/>
            <a:chOff x="311697" y="-12"/>
            <a:chExt cx="4437449" cy="2218709"/>
          </a:xfrm>
        </p:grpSpPr>
        <p:sp>
          <p:nvSpPr>
            <p:cNvPr id="3428" name="Google Shape;3428;p22"/>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22"/>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22"/>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22"/>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22"/>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22"/>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22"/>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22"/>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22"/>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22"/>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22"/>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22"/>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22"/>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22"/>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22"/>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22"/>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22"/>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22"/>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22"/>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22"/>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22"/>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22"/>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22"/>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22"/>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22"/>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22"/>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22"/>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22"/>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22"/>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22"/>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22"/>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22"/>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22"/>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22"/>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22"/>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22"/>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22"/>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22"/>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22"/>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22"/>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22"/>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22"/>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22"/>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22"/>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22"/>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22"/>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22"/>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22"/>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22"/>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22"/>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22"/>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22"/>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22"/>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22"/>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22"/>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22"/>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22"/>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22"/>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22"/>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22"/>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22"/>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22"/>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22"/>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22"/>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22"/>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22"/>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22"/>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22"/>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22"/>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22"/>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22"/>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22"/>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22"/>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22"/>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22"/>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22"/>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22"/>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22"/>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22"/>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22"/>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22"/>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22"/>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22"/>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22"/>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22"/>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22"/>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22"/>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22"/>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22"/>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22"/>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22"/>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22"/>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22"/>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22"/>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22"/>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22"/>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22"/>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22"/>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22"/>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22"/>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22"/>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22"/>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22"/>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22"/>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22"/>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22"/>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22"/>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22"/>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22"/>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22"/>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22"/>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22"/>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22"/>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22"/>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22"/>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22"/>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22"/>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22"/>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22"/>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22"/>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22"/>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22"/>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22"/>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22"/>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22"/>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22"/>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22"/>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22"/>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22"/>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22"/>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22"/>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22"/>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22"/>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22"/>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22"/>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22"/>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22"/>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22"/>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22"/>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22"/>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22"/>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22"/>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22"/>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22"/>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22"/>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22"/>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22"/>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22"/>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22"/>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22"/>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22"/>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22"/>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22"/>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22"/>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22"/>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22"/>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22"/>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22"/>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22"/>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22"/>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22"/>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22"/>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22"/>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22"/>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22"/>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22"/>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22"/>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22"/>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22"/>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22"/>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22"/>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22"/>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22"/>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22"/>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22"/>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22"/>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22"/>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22"/>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22"/>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22"/>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22"/>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22"/>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22"/>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22"/>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22"/>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22"/>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22"/>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22"/>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22"/>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22"/>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22"/>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22"/>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22"/>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22"/>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22"/>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22"/>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22"/>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22"/>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22"/>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22"/>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22"/>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22"/>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22"/>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22"/>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22"/>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22"/>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22"/>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22"/>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22"/>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22"/>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22"/>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22"/>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22"/>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22"/>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22"/>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22"/>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22"/>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22"/>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22"/>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22"/>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22"/>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22"/>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22"/>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22"/>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22"/>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22"/>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22"/>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22"/>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22"/>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22"/>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22"/>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22"/>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22"/>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22"/>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22"/>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22"/>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22"/>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22"/>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22"/>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22"/>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22"/>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22"/>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22"/>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22"/>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22"/>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22"/>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22"/>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22"/>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22"/>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22"/>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22"/>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22"/>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22"/>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22"/>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22"/>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22"/>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22"/>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22"/>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22"/>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22"/>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22"/>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22"/>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22"/>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22"/>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22"/>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22"/>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22"/>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22"/>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22"/>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22"/>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22"/>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22"/>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22"/>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22"/>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22"/>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22"/>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22"/>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22"/>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22"/>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22"/>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22"/>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22"/>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22"/>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22"/>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22"/>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22"/>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22"/>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22"/>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22"/>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22"/>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22"/>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22"/>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22"/>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22"/>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22"/>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22"/>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22"/>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22"/>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22"/>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22"/>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22"/>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22"/>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22"/>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22"/>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22"/>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22"/>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22"/>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22"/>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22"/>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22"/>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22"/>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22"/>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22"/>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22"/>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22"/>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22"/>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22"/>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22"/>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22"/>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22"/>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22"/>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22"/>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22"/>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22"/>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22"/>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22"/>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22"/>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22"/>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22"/>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7" name="Google Shape;3757;p22"/>
          <p:cNvGrpSpPr/>
          <p:nvPr/>
        </p:nvGrpSpPr>
        <p:grpSpPr>
          <a:xfrm>
            <a:off x="-475087" y="219803"/>
            <a:ext cx="1443946" cy="721968"/>
            <a:chOff x="311697" y="-12"/>
            <a:chExt cx="4437449" cy="2218709"/>
          </a:xfrm>
        </p:grpSpPr>
        <p:sp>
          <p:nvSpPr>
            <p:cNvPr id="3758" name="Google Shape;3758;p22"/>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22"/>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22"/>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22"/>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22"/>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22"/>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22"/>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22"/>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22"/>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22"/>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22"/>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22"/>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22"/>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22"/>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22"/>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22"/>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22"/>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22"/>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22"/>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22"/>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22"/>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22"/>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22"/>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22"/>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22"/>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22"/>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22"/>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22"/>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22"/>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22"/>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22"/>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22"/>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22"/>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22"/>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22"/>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22"/>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22"/>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22"/>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22"/>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22"/>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22"/>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22"/>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22"/>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22"/>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22"/>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22"/>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22"/>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22"/>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22"/>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22"/>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22"/>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22"/>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22"/>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22"/>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22"/>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22"/>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22"/>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22"/>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22"/>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22"/>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22"/>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22"/>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22"/>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22"/>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22"/>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22"/>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22"/>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22"/>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22"/>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22"/>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22"/>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22"/>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22"/>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22"/>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22"/>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22"/>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22"/>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22"/>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22"/>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22"/>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22"/>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22"/>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22"/>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22"/>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22"/>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22"/>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22"/>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22"/>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22"/>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22"/>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22"/>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22"/>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22"/>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22"/>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22"/>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22"/>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22"/>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22"/>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22"/>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22"/>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22"/>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22"/>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22"/>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22"/>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22"/>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22"/>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22"/>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22"/>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22"/>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22"/>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22"/>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22"/>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22"/>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22"/>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22"/>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22"/>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22"/>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22"/>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22"/>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22"/>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22"/>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22"/>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22"/>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22"/>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22"/>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22"/>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22"/>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22"/>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22"/>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22"/>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22"/>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22"/>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22"/>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22"/>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22"/>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22"/>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22"/>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22"/>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22"/>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22"/>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22"/>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22"/>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22"/>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22"/>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22"/>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22"/>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22"/>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22"/>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22"/>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22"/>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22"/>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22"/>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22"/>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22"/>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22"/>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22"/>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22"/>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22"/>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22"/>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22"/>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22"/>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22"/>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22"/>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22"/>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22"/>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22"/>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22"/>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22"/>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22"/>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22"/>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22"/>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22"/>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22"/>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22"/>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22"/>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22"/>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22"/>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22"/>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22"/>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22"/>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22"/>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22"/>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22"/>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22"/>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22"/>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22"/>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22"/>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22"/>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22"/>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22"/>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22"/>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22"/>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22"/>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22"/>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22"/>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22"/>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22"/>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22"/>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22"/>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22"/>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22"/>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22"/>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22"/>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22"/>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22"/>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22"/>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22"/>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22"/>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22"/>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22"/>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22"/>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22"/>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22"/>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22"/>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22"/>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22"/>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22"/>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22"/>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22"/>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22"/>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22"/>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22"/>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22"/>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22"/>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22"/>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22"/>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22"/>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22"/>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22"/>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22"/>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22"/>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22"/>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22"/>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22"/>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22"/>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22"/>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22"/>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22"/>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22"/>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22"/>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22"/>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22"/>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22"/>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22"/>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22"/>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22"/>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22"/>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22"/>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22"/>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22"/>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22"/>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22"/>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22"/>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22"/>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22"/>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22"/>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22"/>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22"/>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22"/>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22"/>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22"/>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22"/>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22"/>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22"/>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22"/>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22"/>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22"/>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22"/>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22"/>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22"/>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22"/>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22"/>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22"/>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22"/>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22"/>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22"/>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22"/>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22"/>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22"/>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22"/>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22"/>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22"/>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22"/>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22"/>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22"/>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22"/>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22"/>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22"/>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22"/>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22"/>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22"/>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22"/>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22"/>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22"/>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22"/>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22"/>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22"/>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22"/>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22"/>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22"/>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22"/>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22"/>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22"/>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22"/>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22"/>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22"/>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22"/>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22"/>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22"/>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22"/>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22"/>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22"/>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22"/>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22"/>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22"/>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22"/>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22"/>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22"/>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22"/>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22"/>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22"/>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22"/>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22"/>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22"/>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22"/>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22"/>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22"/>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22"/>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22"/>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7" name="Google Shape;4087;p22"/>
          <p:cNvGrpSpPr/>
          <p:nvPr/>
        </p:nvGrpSpPr>
        <p:grpSpPr>
          <a:xfrm>
            <a:off x="-387375" y="2038775"/>
            <a:ext cx="1722000" cy="3104450"/>
            <a:chOff x="-387375" y="2038775"/>
            <a:chExt cx="1722000" cy="3104450"/>
          </a:xfrm>
        </p:grpSpPr>
        <p:sp>
          <p:nvSpPr>
            <p:cNvPr id="4088" name="Google Shape;4088;p22"/>
            <p:cNvSpPr/>
            <p:nvPr/>
          </p:nvSpPr>
          <p:spPr>
            <a:xfrm>
              <a:off x="-387375" y="2038775"/>
              <a:ext cx="1722000" cy="408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22"/>
            <p:cNvSpPr/>
            <p:nvPr/>
          </p:nvSpPr>
          <p:spPr>
            <a:xfrm>
              <a:off x="-387375" y="2442933"/>
              <a:ext cx="1722000" cy="180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22"/>
            <p:cNvSpPr/>
            <p:nvPr/>
          </p:nvSpPr>
          <p:spPr>
            <a:xfrm>
              <a:off x="-387375" y="2623825"/>
              <a:ext cx="1722000" cy="25194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1" name="Google Shape;4091;p22"/>
          <p:cNvGrpSpPr/>
          <p:nvPr/>
        </p:nvGrpSpPr>
        <p:grpSpPr>
          <a:xfrm>
            <a:off x="2424675" y="3715725"/>
            <a:ext cx="6719400" cy="1426850"/>
            <a:chOff x="2424675" y="3715725"/>
            <a:chExt cx="6719400" cy="1426850"/>
          </a:xfrm>
        </p:grpSpPr>
        <p:sp>
          <p:nvSpPr>
            <p:cNvPr id="4092" name="Google Shape;4092;p22"/>
            <p:cNvSpPr/>
            <p:nvPr/>
          </p:nvSpPr>
          <p:spPr>
            <a:xfrm>
              <a:off x="2424675" y="3715725"/>
              <a:ext cx="6719400" cy="408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22"/>
            <p:cNvSpPr/>
            <p:nvPr/>
          </p:nvSpPr>
          <p:spPr>
            <a:xfrm>
              <a:off x="2424675" y="4119883"/>
              <a:ext cx="6719400" cy="1809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22"/>
            <p:cNvSpPr/>
            <p:nvPr/>
          </p:nvSpPr>
          <p:spPr>
            <a:xfrm>
              <a:off x="2424675" y="4300775"/>
              <a:ext cx="6719400" cy="8418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HEADER_1_2_1">
    <p:bg>
      <p:bgPr>
        <a:solidFill>
          <a:schemeClr val="accent6"/>
        </a:solidFill>
      </p:bgPr>
    </p:bg>
    <p:spTree>
      <p:nvGrpSpPr>
        <p:cNvPr id="4095" name="Shape 4095"/>
        <p:cNvGrpSpPr/>
        <p:nvPr/>
      </p:nvGrpSpPr>
      <p:grpSpPr>
        <a:xfrm>
          <a:off x="0" y="0"/>
          <a:ext cx="0" cy="0"/>
          <a:chOff x="0" y="0"/>
          <a:chExt cx="0" cy="0"/>
        </a:xfrm>
      </p:grpSpPr>
      <p:sp>
        <p:nvSpPr>
          <p:cNvPr id="4096" name="Google Shape;4096;p23"/>
          <p:cNvSpPr txBox="1"/>
          <p:nvPr>
            <p:ph type="title"/>
          </p:nvPr>
        </p:nvSpPr>
        <p:spPr>
          <a:xfrm>
            <a:off x="1334700" y="839125"/>
            <a:ext cx="64746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97" name="Google Shape;4097;p23"/>
          <p:cNvSpPr txBox="1"/>
          <p:nvPr>
            <p:ph idx="1" type="subTitle"/>
          </p:nvPr>
        </p:nvSpPr>
        <p:spPr>
          <a:xfrm>
            <a:off x="2466750" y="1760850"/>
            <a:ext cx="4210500" cy="133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098" name="Google Shape;4098;p23"/>
          <p:cNvSpPr txBox="1"/>
          <p:nvPr/>
        </p:nvSpPr>
        <p:spPr>
          <a:xfrm>
            <a:off x="2568900" y="3737600"/>
            <a:ext cx="4006200" cy="6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1"/>
                </a:solidFill>
                <a:latin typeface="Advent Pro"/>
                <a:ea typeface="Advent Pro"/>
                <a:cs typeface="Advent Pro"/>
                <a:sym typeface="Advent Pro"/>
              </a:rPr>
              <a:t>CREDITS: This presentation template was created by Slidesgo, including icons by Flaticon, and infographics &amp; images by Freepik. </a:t>
            </a:r>
            <a:endParaRPr sz="1200">
              <a:solidFill>
                <a:schemeClr val="accent1"/>
              </a:solidFill>
              <a:latin typeface="Advent Pro"/>
              <a:ea typeface="Advent Pro"/>
              <a:cs typeface="Advent Pro"/>
              <a:sym typeface="Advent Pro"/>
            </a:endParaRPr>
          </a:p>
          <a:p>
            <a:pPr indent="0" lvl="0" marL="0" rtl="0" algn="ctr">
              <a:spcBef>
                <a:spcPts val="0"/>
              </a:spcBef>
              <a:spcAft>
                <a:spcPts val="0"/>
              </a:spcAft>
              <a:buNone/>
            </a:pPr>
            <a:r>
              <a:t/>
            </a:r>
            <a:endParaRPr sz="1200">
              <a:solidFill>
                <a:schemeClr val="accent1"/>
              </a:solidFill>
              <a:latin typeface="Advent Pro"/>
              <a:ea typeface="Advent Pro"/>
              <a:cs typeface="Advent Pro"/>
              <a:sym typeface="Advent Pro"/>
            </a:endParaRPr>
          </a:p>
          <a:p>
            <a:pPr indent="0" lvl="0" marL="0" rtl="0" algn="ctr">
              <a:spcBef>
                <a:spcPts val="0"/>
              </a:spcBef>
              <a:spcAft>
                <a:spcPts val="0"/>
              </a:spcAft>
              <a:buNone/>
            </a:pPr>
            <a:r>
              <a:t/>
            </a:r>
            <a:endParaRPr sz="1200">
              <a:solidFill>
                <a:schemeClr val="accent1"/>
              </a:solidFill>
              <a:latin typeface="Advent Pro"/>
              <a:ea typeface="Advent Pro"/>
              <a:cs typeface="Advent Pro"/>
              <a:sym typeface="Advent Pro"/>
            </a:endParaRPr>
          </a:p>
          <a:p>
            <a:pPr indent="0" lvl="0" marL="0" rtl="0" algn="ctr">
              <a:spcBef>
                <a:spcPts val="0"/>
              </a:spcBef>
              <a:spcAft>
                <a:spcPts val="0"/>
              </a:spcAft>
              <a:buNone/>
            </a:pPr>
            <a:r>
              <a:t/>
            </a:r>
            <a:endParaRPr sz="1200">
              <a:solidFill>
                <a:schemeClr val="accent1"/>
              </a:solidFill>
              <a:latin typeface="Advent Pro"/>
              <a:ea typeface="Advent Pro"/>
              <a:cs typeface="Advent Pro"/>
              <a:sym typeface="Advent P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
    <p:spTree>
      <p:nvGrpSpPr>
        <p:cNvPr id="4099" name="Shape 4099"/>
        <p:cNvGrpSpPr/>
        <p:nvPr/>
      </p:nvGrpSpPr>
      <p:grpSpPr>
        <a:xfrm>
          <a:off x="0" y="0"/>
          <a:ext cx="0" cy="0"/>
          <a:chOff x="0" y="0"/>
          <a:chExt cx="0" cy="0"/>
        </a:xfrm>
      </p:grpSpPr>
      <p:grpSp>
        <p:nvGrpSpPr>
          <p:cNvPr id="4100" name="Google Shape;4100;p24"/>
          <p:cNvGrpSpPr/>
          <p:nvPr/>
        </p:nvGrpSpPr>
        <p:grpSpPr>
          <a:xfrm>
            <a:off x="0" y="1474590"/>
            <a:ext cx="9144000" cy="3853085"/>
            <a:chOff x="0" y="1474590"/>
            <a:chExt cx="9144000" cy="3853085"/>
          </a:xfrm>
        </p:grpSpPr>
        <p:grpSp>
          <p:nvGrpSpPr>
            <p:cNvPr id="4101" name="Google Shape;4101;p24"/>
            <p:cNvGrpSpPr/>
            <p:nvPr/>
          </p:nvGrpSpPr>
          <p:grpSpPr>
            <a:xfrm>
              <a:off x="1147578" y="2986377"/>
              <a:ext cx="973077" cy="1033483"/>
              <a:chOff x="7230575" y="3501811"/>
              <a:chExt cx="1540410" cy="1636035"/>
            </a:xfrm>
          </p:grpSpPr>
          <p:grpSp>
            <p:nvGrpSpPr>
              <p:cNvPr id="4102" name="Google Shape;4102;p24"/>
              <p:cNvGrpSpPr/>
              <p:nvPr/>
            </p:nvGrpSpPr>
            <p:grpSpPr>
              <a:xfrm>
                <a:off x="7655512" y="4362305"/>
                <a:ext cx="775528" cy="775540"/>
                <a:chOff x="7655512" y="4362305"/>
                <a:chExt cx="775528" cy="775540"/>
              </a:xfrm>
            </p:grpSpPr>
            <p:sp>
              <p:nvSpPr>
                <p:cNvPr id="4103" name="Google Shape;4103;p24"/>
                <p:cNvSpPr/>
                <p:nvPr/>
              </p:nvSpPr>
              <p:spPr>
                <a:xfrm flipH="1">
                  <a:off x="7825485" y="5042204"/>
                  <a:ext cx="95633" cy="95641"/>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24"/>
                <p:cNvSpPr/>
                <p:nvPr/>
              </p:nvSpPr>
              <p:spPr>
                <a:xfrm flipH="1">
                  <a:off x="7921094" y="5042204"/>
                  <a:ext cx="74382" cy="95641"/>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24"/>
                <p:cNvSpPr/>
                <p:nvPr/>
              </p:nvSpPr>
              <p:spPr>
                <a:xfrm flipH="1">
                  <a:off x="7995449" y="5042204"/>
                  <a:ext cx="85020" cy="95641"/>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24"/>
                <p:cNvSpPr/>
                <p:nvPr/>
              </p:nvSpPr>
              <p:spPr>
                <a:xfrm flipH="1">
                  <a:off x="8080438" y="5042204"/>
                  <a:ext cx="95649" cy="95641"/>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24"/>
                <p:cNvSpPr/>
                <p:nvPr/>
              </p:nvSpPr>
              <p:spPr>
                <a:xfrm flipH="1">
                  <a:off x="7825485" y="4957212"/>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24"/>
                <p:cNvSpPr/>
                <p:nvPr/>
              </p:nvSpPr>
              <p:spPr>
                <a:xfrm flipH="1">
                  <a:off x="7921094" y="4957212"/>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24"/>
                <p:cNvSpPr/>
                <p:nvPr/>
              </p:nvSpPr>
              <p:spPr>
                <a:xfrm flipH="1">
                  <a:off x="7995449" y="4957212"/>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24"/>
                <p:cNvSpPr/>
                <p:nvPr/>
              </p:nvSpPr>
              <p:spPr>
                <a:xfrm flipH="1">
                  <a:off x="8080438" y="4957212"/>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24"/>
                <p:cNvSpPr/>
                <p:nvPr/>
              </p:nvSpPr>
              <p:spPr>
                <a:xfrm flipH="1">
                  <a:off x="7825485" y="4872228"/>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24"/>
                <p:cNvSpPr/>
                <p:nvPr/>
              </p:nvSpPr>
              <p:spPr>
                <a:xfrm flipH="1">
                  <a:off x="7921094" y="4872228"/>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24"/>
                <p:cNvSpPr/>
                <p:nvPr/>
              </p:nvSpPr>
              <p:spPr>
                <a:xfrm flipH="1">
                  <a:off x="7995449" y="4872228"/>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24"/>
                <p:cNvSpPr/>
                <p:nvPr/>
              </p:nvSpPr>
              <p:spPr>
                <a:xfrm flipH="1">
                  <a:off x="8080438" y="4872228"/>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24"/>
                <p:cNvSpPr/>
                <p:nvPr/>
              </p:nvSpPr>
              <p:spPr>
                <a:xfrm flipH="1">
                  <a:off x="7825485" y="4787235"/>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24"/>
                <p:cNvSpPr/>
                <p:nvPr/>
              </p:nvSpPr>
              <p:spPr>
                <a:xfrm flipH="1">
                  <a:off x="7921094" y="4787235"/>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24"/>
                <p:cNvSpPr/>
                <p:nvPr/>
              </p:nvSpPr>
              <p:spPr>
                <a:xfrm flipH="1">
                  <a:off x="7995449" y="478723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24"/>
                <p:cNvSpPr/>
                <p:nvPr/>
              </p:nvSpPr>
              <p:spPr>
                <a:xfrm flipH="1">
                  <a:off x="8080438" y="4787235"/>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24"/>
                <p:cNvSpPr/>
                <p:nvPr/>
              </p:nvSpPr>
              <p:spPr>
                <a:xfrm flipH="1">
                  <a:off x="7825485" y="4702251"/>
                  <a:ext cx="95633" cy="85012"/>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24"/>
                <p:cNvSpPr/>
                <p:nvPr/>
              </p:nvSpPr>
              <p:spPr>
                <a:xfrm flipH="1">
                  <a:off x="7921094" y="4702251"/>
                  <a:ext cx="74382" cy="85012"/>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24"/>
                <p:cNvSpPr/>
                <p:nvPr/>
              </p:nvSpPr>
              <p:spPr>
                <a:xfrm flipH="1">
                  <a:off x="7995449" y="4702251"/>
                  <a:ext cx="85020" cy="85012"/>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24"/>
                <p:cNvSpPr/>
                <p:nvPr/>
              </p:nvSpPr>
              <p:spPr>
                <a:xfrm flipH="1">
                  <a:off x="8080438" y="4702251"/>
                  <a:ext cx="95649" cy="85012"/>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24"/>
                <p:cNvSpPr/>
                <p:nvPr/>
              </p:nvSpPr>
              <p:spPr>
                <a:xfrm flipH="1">
                  <a:off x="7655512"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24"/>
                <p:cNvSpPr/>
                <p:nvPr/>
              </p:nvSpPr>
              <p:spPr>
                <a:xfrm flipH="1">
                  <a:off x="7740496"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24"/>
                <p:cNvSpPr/>
                <p:nvPr/>
              </p:nvSpPr>
              <p:spPr>
                <a:xfrm flipH="1">
                  <a:off x="7825485" y="4617267"/>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24"/>
                <p:cNvSpPr/>
                <p:nvPr/>
              </p:nvSpPr>
              <p:spPr>
                <a:xfrm flipH="1">
                  <a:off x="7921094" y="4617267"/>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24"/>
                <p:cNvSpPr/>
                <p:nvPr/>
              </p:nvSpPr>
              <p:spPr>
                <a:xfrm flipH="1">
                  <a:off x="7995449"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24"/>
                <p:cNvSpPr/>
                <p:nvPr/>
              </p:nvSpPr>
              <p:spPr>
                <a:xfrm flipH="1">
                  <a:off x="8080438" y="4617267"/>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24"/>
                <p:cNvSpPr/>
                <p:nvPr/>
              </p:nvSpPr>
              <p:spPr>
                <a:xfrm flipH="1">
                  <a:off x="8176054" y="4617267"/>
                  <a:ext cx="74390" cy="85012"/>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24"/>
                <p:cNvSpPr/>
                <p:nvPr/>
              </p:nvSpPr>
              <p:spPr>
                <a:xfrm flipH="1">
                  <a:off x="8250417"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24"/>
                <p:cNvSpPr/>
                <p:nvPr/>
              </p:nvSpPr>
              <p:spPr>
                <a:xfrm flipH="1">
                  <a:off x="8335399" y="4617267"/>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24"/>
                <p:cNvSpPr/>
                <p:nvPr/>
              </p:nvSpPr>
              <p:spPr>
                <a:xfrm flipH="1">
                  <a:off x="7655512" y="4532274"/>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24"/>
                <p:cNvSpPr/>
                <p:nvPr/>
              </p:nvSpPr>
              <p:spPr>
                <a:xfrm flipH="1">
                  <a:off x="7995449" y="4532274"/>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24"/>
                <p:cNvSpPr/>
                <p:nvPr/>
              </p:nvSpPr>
              <p:spPr>
                <a:xfrm flipH="1">
                  <a:off x="8335399" y="4532274"/>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24"/>
                <p:cNvSpPr/>
                <p:nvPr/>
              </p:nvSpPr>
              <p:spPr>
                <a:xfrm flipH="1">
                  <a:off x="7655512" y="4447290"/>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24"/>
                <p:cNvSpPr/>
                <p:nvPr/>
              </p:nvSpPr>
              <p:spPr>
                <a:xfrm flipH="1">
                  <a:off x="7995449" y="4447290"/>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24"/>
                <p:cNvSpPr/>
                <p:nvPr/>
              </p:nvSpPr>
              <p:spPr>
                <a:xfrm flipH="1">
                  <a:off x="8335399" y="4447290"/>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24"/>
                <p:cNvSpPr/>
                <p:nvPr/>
              </p:nvSpPr>
              <p:spPr>
                <a:xfrm flipH="1">
                  <a:off x="7655512" y="4362305"/>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24"/>
                <p:cNvSpPr/>
                <p:nvPr/>
              </p:nvSpPr>
              <p:spPr>
                <a:xfrm flipH="1">
                  <a:off x="7995449" y="436230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24"/>
                <p:cNvSpPr/>
                <p:nvPr/>
              </p:nvSpPr>
              <p:spPr>
                <a:xfrm flipH="1">
                  <a:off x="8335399" y="4362305"/>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1" name="Google Shape;4141;p24"/>
              <p:cNvSpPr/>
              <p:nvPr/>
            </p:nvSpPr>
            <p:spPr>
              <a:xfrm flipH="1">
                <a:off x="7315559" y="3767391"/>
                <a:ext cx="85020" cy="85020"/>
              </a:xfrm>
              <a:custGeom>
                <a:rect b="b" l="l" r="r" t="t"/>
                <a:pathLst>
                  <a:path extrusionOk="0" h="10886" w="10886">
                    <a:moveTo>
                      <a:pt x="1" y="1"/>
                    </a:moveTo>
                    <a:lnTo>
                      <a:pt x="1"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24"/>
              <p:cNvSpPr/>
              <p:nvPr/>
            </p:nvSpPr>
            <p:spPr>
              <a:xfrm flipH="1">
                <a:off x="7655512" y="3767391"/>
                <a:ext cx="85012" cy="8502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24"/>
              <p:cNvSpPr/>
              <p:nvPr/>
            </p:nvSpPr>
            <p:spPr>
              <a:xfrm flipH="1">
                <a:off x="8080438" y="3671779"/>
                <a:ext cx="95649" cy="95641"/>
              </a:xfrm>
              <a:custGeom>
                <a:rect b="b" l="l" r="r" t="t"/>
                <a:pathLst>
                  <a:path extrusionOk="0" h="12246" w="12247">
                    <a:moveTo>
                      <a:pt x="1" y="1"/>
                    </a:moveTo>
                    <a:lnTo>
                      <a:pt x="1" y="12246"/>
                    </a:lnTo>
                    <a:lnTo>
                      <a:pt x="12247" y="12246"/>
                    </a:lnTo>
                    <a:lnTo>
                      <a:pt x="12247"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24"/>
              <p:cNvSpPr/>
              <p:nvPr/>
            </p:nvSpPr>
            <p:spPr>
              <a:xfrm flipH="1">
                <a:off x="8685973" y="3597414"/>
                <a:ext cx="85012" cy="95641"/>
              </a:xfrm>
              <a:custGeom>
                <a:rect b="b" l="l" r="r" t="t"/>
                <a:pathLst>
                  <a:path extrusionOk="0" h="12246" w="10885">
                    <a:moveTo>
                      <a:pt x="0" y="1"/>
                    </a:moveTo>
                    <a:lnTo>
                      <a:pt x="0" y="12245"/>
                    </a:lnTo>
                    <a:lnTo>
                      <a:pt x="10884" y="1224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24"/>
              <p:cNvSpPr/>
              <p:nvPr/>
            </p:nvSpPr>
            <p:spPr>
              <a:xfrm flipH="1">
                <a:off x="8685973" y="3767391"/>
                <a:ext cx="85012" cy="85020"/>
              </a:xfrm>
              <a:custGeom>
                <a:rect b="b" l="l" r="r" t="t"/>
                <a:pathLst>
                  <a:path extrusionOk="0" h="10886" w="10885">
                    <a:moveTo>
                      <a:pt x="0" y="1"/>
                    </a:moveTo>
                    <a:lnTo>
                      <a:pt x="0" y="10885"/>
                    </a:lnTo>
                    <a:lnTo>
                      <a:pt x="10884" y="1088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24"/>
              <p:cNvSpPr/>
              <p:nvPr/>
            </p:nvSpPr>
            <p:spPr>
              <a:xfrm flipH="1">
                <a:off x="8176054" y="3501811"/>
                <a:ext cx="74390" cy="95633"/>
              </a:xfrm>
              <a:custGeom>
                <a:rect b="b" l="l" r="r" t="t"/>
                <a:pathLst>
                  <a:path extrusionOk="0" h="12245" w="9525">
                    <a:moveTo>
                      <a:pt x="1" y="0"/>
                    </a:moveTo>
                    <a:lnTo>
                      <a:pt x="1" y="12245"/>
                    </a:lnTo>
                    <a:lnTo>
                      <a:pt x="9525" y="12245"/>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24"/>
              <p:cNvSpPr/>
              <p:nvPr/>
            </p:nvSpPr>
            <p:spPr>
              <a:xfrm flipH="1">
                <a:off x="8250417" y="3501811"/>
                <a:ext cx="85012" cy="95633"/>
              </a:xfrm>
              <a:custGeom>
                <a:rect b="b" l="l" r="r" t="t"/>
                <a:pathLst>
                  <a:path extrusionOk="0" h="12245" w="10885">
                    <a:moveTo>
                      <a:pt x="0" y="0"/>
                    </a:moveTo>
                    <a:lnTo>
                      <a:pt x="0" y="12245"/>
                    </a:lnTo>
                    <a:lnTo>
                      <a:pt x="10885" y="12245"/>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8" name="Google Shape;4148;p24"/>
              <p:cNvGrpSpPr/>
              <p:nvPr/>
            </p:nvGrpSpPr>
            <p:grpSpPr>
              <a:xfrm>
                <a:off x="7230575" y="3501811"/>
                <a:ext cx="1540410" cy="860514"/>
                <a:chOff x="7230575" y="3501811"/>
                <a:chExt cx="1540410" cy="860514"/>
              </a:xfrm>
            </p:grpSpPr>
            <p:sp>
              <p:nvSpPr>
                <p:cNvPr id="4149" name="Google Shape;4149;p24"/>
                <p:cNvSpPr/>
                <p:nvPr/>
              </p:nvSpPr>
              <p:spPr>
                <a:xfrm flipH="1">
                  <a:off x="731555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24"/>
                <p:cNvSpPr/>
                <p:nvPr/>
              </p:nvSpPr>
              <p:spPr>
                <a:xfrm flipH="1">
                  <a:off x="7400551"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24"/>
                <p:cNvSpPr/>
                <p:nvPr/>
              </p:nvSpPr>
              <p:spPr>
                <a:xfrm flipH="1">
                  <a:off x="7485535" y="4277321"/>
                  <a:ext cx="85012" cy="85004"/>
                </a:xfrm>
                <a:custGeom>
                  <a:rect b="b" l="l" r="r" t="t"/>
                  <a:pathLst>
                    <a:path extrusionOk="0" h="10884" w="10885">
                      <a:moveTo>
                        <a:pt x="0" y="0"/>
                      </a:moveTo>
                      <a:lnTo>
                        <a:pt x="0" y="10884"/>
                      </a:lnTo>
                      <a:lnTo>
                        <a:pt x="10884" y="1088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24"/>
                <p:cNvSpPr/>
                <p:nvPr/>
              </p:nvSpPr>
              <p:spPr>
                <a:xfrm flipH="1">
                  <a:off x="7570520"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24"/>
                <p:cNvSpPr/>
                <p:nvPr/>
              </p:nvSpPr>
              <p:spPr>
                <a:xfrm flipH="1">
                  <a:off x="7655512"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24"/>
                <p:cNvSpPr/>
                <p:nvPr/>
              </p:nvSpPr>
              <p:spPr>
                <a:xfrm flipH="1">
                  <a:off x="7740496"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24"/>
                <p:cNvSpPr/>
                <p:nvPr/>
              </p:nvSpPr>
              <p:spPr>
                <a:xfrm flipH="1">
                  <a:off x="7825485" y="4277321"/>
                  <a:ext cx="95633" cy="85004"/>
                </a:xfrm>
                <a:custGeom>
                  <a:rect b="b" l="l" r="r" t="t"/>
                  <a:pathLst>
                    <a:path extrusionOk="0" h="10884" w="12245">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24"/>
                <p:cNvSpPr/>
                <p:nvPr/>
              </p:nvSpPr>
              <p:spPr>
                <a:xfrm flipH="1">
                  <a:off x="7921094" y="4277321"/>
                  <a:ext cx="74382" cy="85004"/>
                </a:xfrm>
                <a:custGeom>
                  <a:rect b="b" l="l" r="r" t="t"/>
                  <a:pathLst>
                    <a:path extrusionOk="0" h="10884" w="9524">
                      <a:moveTo>
                        <a:pt x="0" y="0"/>
                      </a:moveTo>
                      <a:lnTo>
                        <a:pt x="0" y="10884"/>
                      </a:lnTo>
                      <a:lnTo>
                        <a:pt x="9523" y="1088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24"/>
                <p:cNvSpPr/>
                <p:nvPr/>
              </p:nvSpPr>
              <p:spPr>
                <a:xfrm flipH="1">
                  <a:off x="799544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24"/>
                <p:cNvSpPr/>
                <p:nvPr/>
              </p:nvSpPr>
              <p:spPr>
                <a:xfrm flipH="1">
                  <a:off x="8080438" y="4277321"/>
                  <a:ext cx="95649" cy="85004"/>
                </a:xfrm>
                <a:custGeom>
                  <a:rect b="b" l="l" r="r" t="t"/>
                  <a:pathLst>
                    <a:path extrusionOk="0" h="10884" w="12247">
                      <a:moveTo>
                        <a:pt x="1" y="0"/>
                      </a:moveTo>
                      <a:lnTo>
                        <a:pt x="1" y="10884"/>
                      </a:lnTo>
                      <a:lnTo>
                        <a:pt x="12247" y="1088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24"/>
                <p:cNvSpPr/>
                <p:nvPr/>
              </p:nvSpPr>
              <p:spPr>
                <a:xfrm flipH="1">
                  <a:off x="8176054"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24"/>
                <p:cNvSpPr/>
                <p:nvPr/>
              </p:nvSpPr>
              <p:spPr>
                <a:xfrm flipH="1">
                  <a:off x="825041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24"/>
                <p:cNvSpPr/>
                <p:nvPr/>
              </p:nvSpPr>
              <p:spPr>
                <a:xfrm flipH="1">
                  <a:off x="8335399" y="4277321"/>
                  <a:ext cx="95641" cy="85004"/>
                </a:xfrm>
                <a:custGeom>
                  <a:rect b="b" l="l" r="r" t="t"/>
                  <a:pathLst>
                    <a:path extrusionOk="0" h="10884" w="12246">
                      <a:moveTo>
                        <a:pt x="1" y="0"/>
                      </a:moveTo>
                      <a:lnTo>
                        <a:pt x="1"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24"/>
                <p:cNvSpPr/>
                <p:nvPr/>
              </p:nvSpPr>
              <p:spPr>
                <a:xfrm flipH="1">
                  <a:off x="8431015"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24"/>
                <p:cNvSpPr/>
                <p:nvPr/>
              </p:nvSpPr>
              <p:spPr>
                <a:xfrm flipH="1">
                  <a:off x="850537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24"/>
                <p:cNvSpPr/>
                <p:nvPr/>
              </p:nvSpPr>
              <p:spPr>
                <a:xfrm flipH="1">
                  <a:off x="8590359" y="4277321"/>
                  <a:ext cx="95641" cy="85004"/>
                </a:xfrm>
                <a:custGeom>
                  <a:rect b="b" l="l" r="r" t="t"/>
                  <a:pathLst>
                    <a:path extrusionOk="0" h="10884" w="12246">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24"/>
                <p:cNvSpPr/>
                <p:nvPr/>
              </p:nvSpPr>
              <p:spPr>
                <a:xfrm flipH="1">
                  <a:off x="731555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24"/>
                <p:cNvSpPr/>
                <p:nvPr/>
              </p:nvSpPr>
              <p:spPr>
                <a:xfrm flipH="1">
                  <a:off x="7400551"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24"/>
                <p:cNvSpPr/>
                <p:nvPr/>
              </p:nvSpPr>
              <p:spPr>
                <a:xfrm flipH="1">
                  <a:off x="7485535" y="4181710"/>
                  <a:ext cx="85012" cy="95641"/>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24"/>
                <p:cNvSpPr/>
                <p:nvPr/>
              </p:nvSpPr>
              <p:spPr>
                <a:xfrm flipH="1">
                  <a:off x="7570520"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24"/>
                <p:cNvSpPr/>
                <p:nvPr/>
              </p:nvSpPr>
              <p:spPr>
                <a:xfrm flipH="1">
                  <a:off x="7655512"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24"/>
                <p:cNvSpPr/>
                <p:nvPr/>
              </p:nvSpPr>
              <p:spPr>
                <a:xfrm flipH="1">
                  <a:off x="7740496"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24"/>
                <p:cNvSpPr/>
                <p:nvPr/>
              </p:nvSpPr>
              <p:spPr>
                <a:xfrm flipH="1">
                  <a:off x="7825485" y="4181710"/>
                  <a:ext cx="95633" cy="95641"/>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24"/>
                <p:cNvSpPr/>
                <p:nvPr/>
              </p:nvSpPr>
              <p:spPr>
                <a:xfrm flipH="1">
                  <a:off x="7921094" y="4181710"/>
                  <a:ext cx="74382" cy="95641"/>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24"/>
                <p:cNvSpPr/>
                <p:nvPr/>
              </p:nvSpPr>
              <p:spPr>
                <a:xfrm flipH="1">
                  <a:off x="799544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24"/>
                <p:cNvSpPr/>
                <p:nvPr/>
              </p:nvSpPr>
              <p:spPr>
                <a:xfrm flipH="1">
                  <a:off x="8080438" y="4181710"/>
                  <a:ext cx="95649" cy="95641"/>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24"/>
                <p:cNvSpPr/>
                <p:nvPr/>
              </p:nvSpPr>
              <p:spPr>
                <a:xfrm flipH="1">
                  <a:off x="8176054"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24"/>
                <p:cNvSpPr/>
                <p:nvPr/>
              </p:nvSpPr>
              <p:spPr>
                <a:xfrm flipH="1">
                  <a:off x="825041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24"/>
                <p:cNvSpPr/>
                <p:nvPr/>
              </p:nvSpPr>
              <p:spPr>
                <a:xfrm flipH="1">
                  <a:off x="8335399" y="4181710"/>
                  <a:ext cx="95641" cy="95641"/>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24"/>
                <p:cNvSpPr/>
                <p:nvPr/>
              </p:nvSpPr>
              <p:spPr>
                <a:xfrm flipH="1">
                  <a:off x="8431015"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24"/>
                <p:cNvSpPr/>
                <p:nvPr/>
              </p:nvSpPr>
              <p:spPr>
                <a:xfrm flipH="1">
                  <a:off x="850537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24"/>
                <p:cNvSpPr/>
                <p:nvPr/>
              </p:nvSpPr>
              <p:spPr>
                <a:xfrm flipH="1">
                  <a:off x="8590359" y="4181710"/>
                  <a:ext cx="95641" cy="95641"/>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24"/>
                <p:cNvSpPr/>
                <p:nvPr/>
              </p:nvSpPr>
              <p:spPr>
                <a:xfrm flipH="1">
                  <a:off x="731555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24"/>
                <p:cNvSpPr/>
                <p:nvPr/>
              </p:nvSpPr>
              <p:spPr>
                <a:xfrm flipH="1">
                  <a:off x="7400551"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24"/>
                <p:cNvSpPr/>
                <p:nvPr/>
              </p:nvSpPr>
              <p:spPr>
                <a:xfrm flipH="1">
                  <a:off x="7485535" y="4107344"/>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24"/>
                <p:cNvSpPr/>
                <p:nvPr/>
              </p:nvSpPr>
              <p:spPr>
                <a:xfrm flipH="1">
                  <a:off x="7570520"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24"/>
                <p:cNvSpPr/>
                <p:nvPr/>
              </p:nvSpPr>
              <p:spPr>
                <a:xfrm flipH="1">
                  <a:off x="7655512"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24"/>
                <p:cNvSpPr/>
                <p:nvPr/>
              </p:nvSpPr>
              <p:spPr>
                <a:xfrm flipH="1">
                  <a:off x="7740496"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24"/>
                <p:cNvSpPr/>
                <p:nvPr/>
              </p:nvSpPr>
              <p:spPr>
                <a:xfrm flipH="1">
                  <a:off x="7825485" y="4107344"/>
                  <a:ext cx="95633" cy="74390"/>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24"/>
                <p:cNvSpPr/>
                <p:nvPr/>
              </p:nvSpPr>
              <p:spPr>
                <a:xfrm flipH="1">
                  <a:off x="7921094" y="4107344"/>
                  <a:ext cx="74382" cy="74390"/>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24"/>
                <p:cNvSpPr/>
                <p:nvPr/>
              </p:nvSpPr>
              <p:spPr>
                <a:xfrm flipH="1">
                  <a:off x="799544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24"/>
                <p:cNvSpPr/>
                <p:nvPr/>
              </p:nvSpPr>
              <p:spPr>
                <a:xfrm flipH="1">
                  <a:off x="8080438" y="4107344"/>
                  <a:ext cx="95649" cy="74390"/>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24"/>
                <p:cNvSpPr/>
                <p:nvPr/>
              </p:nvSpPr>
              <p:spPr>
                <a:xfrm flipH="1">
                  <a:off x="8176054"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24"/>
                <p:cNvSpPr/>
                <p:nvPr/>
              </p:nvSpPr>
              <p:spPr>
                <a:xfrm flipH="1">
                  <a:off x="825041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24"/>
                <p:cNvSpPr/>
                <p:nvPr/>
              </p:nvSpPr>
              <p:spPr>
                <a:xfrm flipH="1">
                  <a:off x="8335399" y="4107344"/>
                  <a:ext cx="95641" cy="74390"/>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24"/>
                <p:cNvSpPr/>
                <p:nvPr/>
              </p:nvSpPr>
              <p:spPr>
                <a:xfrm flipH="1">
                  <a:off x="8431015"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24"/>
                <p:cNvSpPr/>
                <p:nvPr/>
              </p:nvSpPr>
              <p:spPr>
                <a:xfrm flipH="1">
                  <a:off x="850537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24"/>
                <p:cNvSpPr/>
                <p:nvPr/>
              </p:nvSpPr>
              <p:spPr>
                <a:xfrm flipH="1">
                  <a:off x="8590359" y="4107344"/>
                  <a:ext cx="95641" cy="74390"/>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24"/>
                <p:cNvSpPr/>
                <p:nvPr/>
              </p:nvSpPr>
              <p:spPr>
                <a:xfrm flipH="1">
                  <a:off x="731555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24"/>
                <p:cNvSpPr/>
                <p:nvPr/>
              </p:nvSpPr>
              <p:spPr>
                <a:xfrm flipH="1">
                  <a:off x="7400551"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24"/>
                <p:cNvSpPr/>
                <p:nvPr/>
              </p:nvSpPr>
              <p:spPr>
                <a:xfrm flipH="1">
                  <a:off x="7485535"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24"/>
                <p:cNvSpPr/>
                <p:nvPr/>
              </p:nvSpPr>
              <p:spPr>
                <a:xfrm flipH="1">
                  <a:off x="7570520"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24"/>
                <p:cNvSpPr/>
                <p:nvPr/>
              </p:nvSpPr>
              <p:spPr>
                <a:xfrm flipH="1">
                  <a:off x="7655512"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24"/>
                <p:cNvSpPr/>
                <p:nvPr/>
              </p:nvSpPr>
              <p:spPr>
                <a:xfrm flipH="1">
                  <a:off x="7740496"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24"/>
                <p:cNvSpPr/>
                <p:nvPr/>
              </p:nvSpPr>
              <p:spPr>
                <a:xfrm flipH="1">
                  <a:off x="7825485" y="4022352"/>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24"/>
                <p:cNvSpPr/>
                <p:nvPr/>
              </p:nvSpPr>
              <p:spPr>
                <a:xfrm flipH="1">
                  <a:off x="7921094" y="4022352"/>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24"/>
                <p:cNvSpPr/>
                <p:nvPr/>
              </p:nvSpPr>
              <p:spPr>
                <a:xfrm flipH="1">
                  <a:off x="799544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24"/>
                <p:cNvSpPr/>
                <p:nvPr/>
              </p:nvSpPr>
              <p:spPr>
                <a:xfrm flipH="1">
                  <a:off x="8080438" y="4022352"/>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24"/>
                <p:cNvSpPr/>
                <p:nvPr/>
              </p:nvSpPr>
              <p:spPr>
                <a:xfrm flipH="1">
                  <a:off x="8176054"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24"/>
                <p:cNvSpPr/>
                <p:nvPr/>
              </p:nvSpPr>
              <p:spPr>
                <a:xfrm flipH="1">
                  <a:off x="825041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24"/>
                <p:cNvSpPr/>
                <p:nvPr/>
              </p:nvSpPr>
              <p:spPr>
                <a:xfrm flipH="1">
                  <a:off x="8335399" y="4022352"/>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24"/>
                <p:cNvSpPr/>
                <p:nvPr/>
              </p:nvSpPr>
              <p:spPr>
                <a:xfrm flipH="1">
                  <a:off x="8431015"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24"/>
                <p:cNvSpPr/>
                <p:nvPr/>
              </p:nvSpPr>
              <p:spPr>
                <a:xfrm flipH="1">
                  <a:off x="850537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24"/>
                <p:cNvSpPr/>
                <p:nvPr/>
              </p:nvSpPr>
              <p:spPr>
                <a:xfrm flipH="1">
                  <a:off x="8590359" y="4022352"/>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24"/>
                <p:cNvSpPr/>
                <p:nvPr/>
              </p:nvSpPr>
              <p:spPr>
                <a:xfrm flipH="1">
                  <a:off x="731555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24"/>
                <p:cNvSpPr/>
                <p:nvPr/>
              </p:nvSpPr>
              <p:spPr>
                <a:xfrm flipH="1">
                  <a:off x="7400551"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24"/>
                <p:cNvSpPr/>
                <p:nvPr/>
              </p:nvSpPr>
              <p:spPr>
                <a:xfrm flipH="1">
                  <a:off x="7485535" y="3926748"/>
                  <a:ext cx="85012" cy="95633"/>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24"/>
                <p:cNvSpPr/>
                <p:nvPr/>
              </p:nvSpPr>
              <p:spPr>
                <a:xfrm flipH="1">
                  <a:off x="7570520"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24"/>
                <p:cNvSpPr/>
                <p:nvPr/>
              </p:nvSpPr>
              <p:spPr>
                <a:xfrm flipH="1">
                  <a:off x="7655512"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24"/>
                <p:cNvSpPr/>
                <p:nvPr/>
              </p:nvSpPr>
              <p:spPr>
                <a:xfrm flipH="1">
                  <a:off x="7740496"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24"/>
                <p:cNvSpPr/>
                <p:nvPr/>
              </p:nvSpPr>
              <p:spPr>
                <a:xfrm flipH="1">
                  <a:off x="7825485" y="3926748"/>
                  <a:ext cx="95633" cy="95633"/>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24"/>
                <p:cNvSpPr/>
                <p:nvPr/>
              </p:nvSpPr>
              <p:spPr>
                <a:xfrm flipH="1">
                  <a:off x="7921094" y="3926748"/>
                  <a:ext cx="74382" cy="95633"/>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24"/>
                <p:cNvSpPr/>
                <p:nvPr/>
              </p:nvSpPr>
              <p:spPr>
                <a:xfrm flipH="1">
                  <a:off x="799544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24"/>
                <p:cNvSpPr/>
                <p:nvPr/>
              </p:nvSpPr>
              <p:spPr>
                <a:xfrm flipH="1">
                  <a:off x="8080438" y="3926748"/>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24"/>
                <p:cNvSpPr/>
                <p:nvPr/>
              </p:nvSpPr>
              <p:spPr>
                <a:xfrm flipH="1">
                  <a:off x="8176054"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24"/>
                <p:cNvSpPr/>
                <p:nvPr/>
              </p:nvSpPr>
              <p:spPr>
                <a:xfrm flipH="1">
                  <a:off x="825041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24"/>
                <p:cNvSpPr/>
                <p:nvPr/>
              </p:nvSpPr>
              <p:spPr>
                <a:xfrm flipH="1">
                  <a:off x="8335399" y="3926748"/>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24"/>
                <p:cNvSpPr/>
                <p:nvPr/>
              </p:nvSpPr>
              <p:spPr>
                <a:xfrm flipH="1">
                  <a:off x="8431015"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24"/>
                <p:cNvSpPr/>
                <p:nvPr/>
              </p:nvSpPr>
              <p:spPr>
                <a:xfrm flipH="1">
                  <a:off x="850537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24"/>
                <p:cNvSpPr/>
                <p:nvPr/>
              </p:nvSpPr>
              <p:spPr>
                <a:xfrm flipH="1">
                  <a:off x="8590359" y="3926748"/>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24"/>
                <p:cNvSpPr/>
                <p:nvPr/>
              </p:nvSpPr>
              <p:spPr>
                <a:xfrm flipH="1">
                  <a:off x="731555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24"/>
                <p:cNvSpPr/>
                <p:nvPr/>
              </p:nvSpPr>
              <p:spPr>
                <a:xfrm flipH="1">
                  <a:off x="7400551"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24"/>
                <p:cNvSpPr/>
                <p:nvPr/>
              </p:nvSpPr>
              <p:spPr>
                <a:xfrm flipH="1">
                  <a:off x="7485535" y="3852383"/>
                  <a:ext cx="85012" cy="74390"/>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24"/>
                <p:cNvSpPr/>
                <p:nvPr/>
              </p:nvSpPr>
              <p:spPr>
                <a:xfrm flipH="1">
                  <a:off x="7570520"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24"/>
                <p:cNvSpPr/>
                <p:nvPr/>
              </p:nvSpPr>
              <p:spPr>
                <a:xfrm flipH="1">
                  <a:off x="7655512"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24"/>
                <p:cNvSpPr/>
                <p:nvPr/>
              </p:nvSpPr>
              <p:spPr>
                <a:xfrm flipH="1">
                  <a:off x="7740496"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24"/>
                <p:cNvSpPr/>
                <p:nvPr/>
              </p:nvSpPr>
              <p:spPr>
                <a:xfrm flipH="1">
                  <a:off x="7825485" y="3852383"/>
                  <a:ext cx="95633" cy="74390"/>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24"/>
                <p:cNvSpPr/>
                <p:nvPr/>
              </p:nvSpPr>
              <p:spPr>
                <a:xfrm flipH="1">
                  <a:off x="7921094" y="3852383"/>
                  <a:ext cx="74382" cy="74390"/>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24"/>
                <p:cNvSpPr/>
                <p:nvPr/>
              </p:nvSpPr>
              <p:spPr>
                <a:xfrm flipH="1">
                  <a:off x="799544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24"/>
                <p:cNvSpPr/>
                <p:nvPr/>
              </p:nvSpPr>
              <p:spPr>
                <a:xfrm flipH="1">
                  <a:off x="8080438" y="3852383"/>
                  <a:ext cx="95649" cy="74390"/>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24"/>
                <p:cNvSpPr/>
                <p:nvPr/>
              </p:nvSpPr>
              <p:spPr>
                <a:xfrm flipH="1">
                  <a:off x="8176054"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24"/>
                <p:cNvSpPr/>
                <p:nvPr/>
              </p:nvSpPr>
              <p:spPr>
                <a:xfrm flipH="1">
                  <a:off x="825041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24"/>
                <p:cNvSpPr/>
                <p:nvPr/>
              </p:nvSpPr>
              <p:spPr>
                <a:xfrm flipH="1">
                  <a:off x="8335399" y="3852383"/>
                  <a:ext cx="95641" cy="74390"/>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24"/>
                <p:cNvSpPr/>
                <p:nvPr/>
              </p:nvSpPr>
              <p:spPr>
                <a:xfrm flipH="1">
                  <a:off x="8431015"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24"/>
                <p:cNvSpPr/>
                <p:nvPr/>
              </p:nvSpPr>
              <p:spPr>
                <a:xfrm flipH="1">
                  <a:off x="850537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24"/>
                <p:cNvSpPr/>
                <p:nvPr/>
              </p:nvSpPr>
              <p:spPr>
                <a:xfrm flipH="1">
                  <a:off x="8590359" y="3852383"/>
                  <a:ext cx="95641" cy="74390"/>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24"/>
                <p:cNvSpPr/>
                <p:nvPr/>
              </p:nvSpPr>
              <p:spPr>
                <a:xfrm flipH="1">
                  <a:off x="7230575" y="4192329"/>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24"/>
                <p:cNvSpPr/>
                <p:nvPr/>
              </p:nvSpPr>
              <p:spPr>
                <a:xfrm flipH="1">
                  <a:off x="7230575" y="4117963"/>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24"/>
                <p:cNvSpPr/>
                <p:nvPr/>
              </p:nvSpPr>
              <p:spPr>
                <a:xfrm flipH="1">
                  <a:off x="7230575" y="4022352"/>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24"/>
                <p:cNvSpPr/>
                <p:nvPr/>
              </p:nvSpPr>
              <p:spPr>
                <a:xfrm flipH="1">
                  <a:off x="7230575" y="3937368"/>
                  <a:ext cx="85012" cy="85012"/>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24"/>
                <p:cNvSpPr/>
                <p:nvPr/>
              </p:nvSpPr>
              <p:spPr>
                <a:xfrm flipH="1">
                  <a:off x="7230575" y="3863002"/>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24"/>
                <p:cNvSpPr/>
                <p:nvPr/>
              </p:nvSpPr>
              <p:spPr>
                <a:xfrm flipH="1">
                  <a:off x="7400551"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24"/>
                <p:cNvSpPr/>
                <p:nvPr/>
              </p:nvSpPr>
              <p:spPr>
                <a:xfrm flipH="1">
                  <a:off x="7485535" y="3767391"/>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24"/>
                <p:cNvSpPr/>
                <p:nvPr/>
              </p:nvSpPr>
              <p:spPr>
                <a:xfrm flipH="1">
                  <a:off x="7570520"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24"/>
                <p:cNvSpPr/>
                <p:nvPr/>
              </p:nvSpPr>
              <p:spPr>
                <a:xfrm flipH="1">
                  <a:off x="7740496"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24"/>
                <p:cNvSpPr/>
                <p:nvPr/>
              </p:nvSpPr>
              <p:spPr>
                <a:xfrm flipH="1">
                  <a:off x="7825485" y="3767391"/>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24"/>
                <p:cNvSpPr/>
                <p:nvPr/>
              </p:nvSpPr>
              <p:spPr>
                <a:xfrm flipH="1">
                  <a:off x="7921094" y="3767391"/>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24"/>
                <p:cNvSpPr/>
                <p:nvPr/>
              </p:nvSpPr>
              <p:spPr>
                <a:xfrm flipH="1">
                  <a:off x="7995449"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24"/>
                <p:cNvSpPr/>
                <p:nvPr/>
              </p:nvSpPr>
              <p:spPr>
                <a:xfrm flipH="1">
                  <a:off x="8080438" y="3767391"/>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24"/>
                <p:cNvSpPr/>
                <p:nvPr/>
              </p:nvSpPr>
              <p:spPr>
                <a:xfrm flipH="1">
                  <a:off x="8176054"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24"/>
                <p:cNvSpPr/>
                <p:nvPr/>
              </p:nvSpPr>
              <p:spPr>
                <a:xfrm flipH="1">
                  <a:off x="825041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24"/>
                <p:cNvSpPr/>
                <p:nvPr/>
              </p:nvSpPr>
              <p:spPr>
                <a:xfrm flipH="1">
                  <a:off x="8335399" y="3767391"/>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24"/>
                <p:cNvSpPr/>
                <p:nvPr/>
              </p:nvSpPr>
              <p:spPr>
                <a:xfrm flipH="1">
                  <a:off x="8431015"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24"/>
                <p:cNvSpPr/>
                <p:nvPr/>
              </p:nvSpPr>
              <p:spPr>
                <a:xfrm flipH="1">
                  <a:off x="850537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24"/>
                <p:cNvSpPr/>
                <p:nvPr/>
              </p:nvSpPr>
              <p:spPr>
                <a:xfrm flipH="1">
                  <a:off x="8590359" y="3767391"/>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24"/>
                <p:cNvSpPr/>
                <p:nvPr/>
              </p:nvSpPr>
              <p:spPr>
                <a:xfrm flipH="1">
                  <a:off x="8176054"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24"/>
                <p:cNvSpPr/>
                <p:nvPr/>
              </p:nvSpPr>
              <p:spPr>
                <a:xfrm flipH="1">
                  <a:off x="825041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24"/>
                <p:cNvSpPr/>
                <p:nvPr/>
              </p:nvSpPr>
              <p:spPr>
                <a:xfrm flipH="1">
                  <a:off x="8335399" y="3671779"/>
                  <a:ext cx="95641" cy="95641"/>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24"/>
                <p:cNvSpPr/>
                <p:nvPr/>
              </p:nvSpPr>
              <p:spPr>
                <a:xfrm flipH="1">
                  <a:off x="8431015"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24"/>
                <p:cNvSpPr/>
                <p:nvPr/>
              </p:nvSpPr>
              <p:spPr>
                <a:xfrm flipH="1">
                  <a:off x="850537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24"/>
                <p:cNvSpPr/>
                <p:nvPr/>
              </p:nvSpPr>
              <p:spPr>
                <a:xfrm flipH="1">
                  <a:off x="8590359" y="3671779"/>
                  <a:ext cx="95641" cy="95641"/>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24"/>
                <p:cNvSpPr/>
                <p:nvPr/>
              </p:nvSpPr>
              <p:spPr>
                <a:xfrm flipH="1">
                  <a:off x="8080438" y="3597414"/>
                  <a:ext cx="95649" cy="74390"/>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24"/>
                <p:cNvSpPr/>
                <p:nvPr/>
              </p:nvSpPr>
              <p:spPr>
                <a:xfrm flipH="1">
                  <a:off x="8176054"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24"/>
                <p:cNvSpPr/>
                <p:nvPr/>
              </p:nvSpPr>
              <p:spPr>
                <a:xfrm flipH="1">
                  <a:off x="825041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24"/>
                <p:cNvSpPr/>
                <p:nvPr/>
              </p:nvSpPr>
              <p:spPr>
                <a:xfrm flipH="1">
                  <a:off x="8335399" y="3597414"/>
                  <a:ext cx="95641" cy="74390"/>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24"/>
                <p:cNvSpPr/>
                <p:nvPr/>
              </p:nvSpPr>
              <p:spPr>
                <a:xfrm flipH="1">
                  <a:off x="8431015"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24"/>
                <p:cNvSpPr/>
                <p:nvPr/>
              </p:nvSpPr>
              <p:spPr>
                <a:xfrm flipH="1">
                  <a:off x="850537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24"/>
                <p:cNvSpPr/>
                <p:nvPr/>
              </p:nvSpPr>
              <p:spPr>
                <a:xfrm flipH="1">
                  <a:off x="8590359" y="3597414"/>
                  <a:ext cx="95641" cy="74390"/>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24"/>
                <p:cNvSpPr/>
                <p:nvPr/>
              </p:nvSpPr>
              <p:spPr>
                <a:xfrm flipH="1">
                  <a:off x="8685973" y="3693026"/>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24"/>
                <p:cNvSpPr/>
                <p:nvPr/>
              </p:nvSpPr>
              <p:spPr>
                <a:xfrm flipH="1">
                  <a:off x="8685973" y="3852383"/>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24"/>
                <p:cNvSpPr/>
                <p:nvPr/>
              </p:nvSpPr>
              <p:spPr>
                <a:xfrm flipH="1">
                  <a:off x="8685973" y="3937368"/>
                  <a:ext cx="85012" cy="85012"/>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24"/>
                <p:cNvSpPr/>
                <p:nvPr/>
              </p:nvSpPr>
              <p:spPr>
                <a:xfrm flipH="1">
                  <a:off x="8685973"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24"/>
                <p:cNvSpPr/>
                <p:nvPr/>
              </p:nvSpPr>
              <p:spPr>
                <a:xfrm flipH="1">
                  <a:off x="8685973" y="4107344"/>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24"/>
                <p:cNvSpPr/>
                <p:nvPr/>
              </p:nvSpPr>
              <p:spPr>
                <a:xfrm flipH="1">
                  <a:off x="8685973" y="4192329"/>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24"/>
                <p:cNvSpPr/>
                <p:nvPr/>
              </p:nvSpPr>
              <p:spPr>
                <a:xfrm flipH="1">
                  <a:off x="8080438" y="3501811"/>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24"/>
                <p:cNvSpPr/>
                <p:nvPr/>
              </p:nvSpPr>
              <p:spPr>
                <a:xfrm flipH="1">
                  <a:off x="8335399" y="3501811"/>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24"/>
                <p:cNvSpPr/>
                <p:nvPr/>
              </p:nvSpPr>
              <p:spPr>
                <a:xfrm flipH="1">
                  <a:off x="8431015" y="3501811"/>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24"/>
                <p:cNvSpPr/>
                <p:nvPr/>
              </p:nvSpPr>
              <p:spPr>
                <a:xfrm flipH="1">
                  <a:off x="8505377" y="3501811"/>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24"/>
                <p:cNvSpPr/>
                <p:nvPr/>
              </p:nvSpPr>
              <p:spPr>
                <a:xfrm flipH="1">
                  <a:off x="8590359" y="3501811"/>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88" name="Google Shape;4288;p24"/>
            <p:cNvGrpSpPr/>
            <p:nvPr/>
          </p:nvGrpSpPr>
          <p:grpSpPr>
            <a:xfrm>
              <a:off x="414191" y="3387487"/>
              <a:ext cx="636299" cy="675799"/>
              <a:chOff x="6163859" y="4325295"/>
              <a:chExt cx="1007280" cy="1069810"/>
            </a:xfrm>
          </p:grpSpPr>
          <p:sp>
            <p:nvSpPr>
              <p:cNvPr id="4289" name="Google Shape;4289;p24"/>
              <p:cNvSpPr/>
              <p:nvPr/>
            </p:nvSpPr>
            <p:spPr>
              <a:xfrm>
                <a:off x="6719586" y="5332558"/>
                <a:ext cx="62541" cy="62546"/>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24"/>
              <p:cNvSpPr/>
              <p:nvPr/>
            </p:nvSpPr>
            <p:spPr>
              <a:xfrm>
                <a:off x="6670963" y="5332558"/>
                <a:ext cx="48644" cy="62546"/>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24"/>
              <p:cNvSpPr/>
              <p:nvPr/>
            </p:nvSpPr>
            <p:spPr>
              <a:xfrm>
                <a:off x="6615387" y="5332558"/>
                <a:ext cx="55600" cy="62546"/>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24"/>
              <p:cNvSpPr/>
              <p:nvPr/>
            </p:nvSpPr>
            <p:spPr>
              <a:xfrm>
                <a:off x="6552862" y="5332558"/>
                <a:ext cx="62552" cy="62546"/>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24"/>
              <p:cNvSpPr/>
              <p:nvPr/>
            </p:nvSpPr>
            <p:spPr>
              <a:xfrm>
                <a:off x="6719586" y="5276982"/>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24"/>
              <p:cNvSpPr/>
              <p:nvPr/>
            </p:nvSpPr>
            <p:spPr>
              <a:xfrm>
                <a:off x="6670963" y="5276982"/>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24"/>
              <p:cNvSpPr/>
              <p:nvPr/>
            </p:nvSpPr>
            <p:spPr>
              <a:xfrm>
                <a:off x="6615387" y="527698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24"/>
              <p:cNvSpPr/>
              <p:nvPr/>
            </p:nvSpPr>
            <p:spPr>
              <a:xfrm>
                <a:off x="6552862" y="5276982"/>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24"/>
              <p:cNvSpPr/>
              <p:nvPr/>
            </p:nvSpPr>
            <p:spPr>
              <a:xfrm>
                <a:off x="6719586" y="522141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24"/>
              <p:cNvSpPr/>
              <p:nvPr/>
            </p:nvSpPr>
            <p:spPr>
              <a:xfrm>
                <a:off x="6670963" y="522141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24"/>
              <p:cNvSpPr/>
              <p:nvPr/>
            </p:nvSpPr>
            <p:spPr>
              <a:xfrm>
                <a:off x="6615387" y="522141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24"/>
              <p:cNvSpPr/>
              <p:nvPr/>
            </p:nvSpPr>
            <p:spPr>
              <a:xfrm>
                <a:off x="6552862" y="522141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24"/>
              <p:cNvSpPr/>
              <p:nvPr/>
            </p:nvSpPr>
            <p:spPr>
              <a:xfrm>
                <a:off x="6719586" y="5165834"/>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24"/>
              <p:cNvSpPr/>
              <p:nvPr/>
            </p:nvSpPr>
            <p:spPr>
              <a:xfrm>
                <a:off x="6670963" y="5165834"/>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24"/>
              <p:cNvSpPr/>
              <p:nvPr/>
            </p:nvSpPr>
            <p:spPr>
              <a:xfrm>
                <a:off x="6615387" y="5165834"/>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24"/>
              <p:cNvSpPr/>
              <p:nvPr/>
            </p:nvSpPr>
            <p:spPr>
              <a:xfrm>
                <a:off x="6552862" y="5165834"/>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24"/>
              <p:cNvSpPr/>
              <p:nvPr/>
            </p:nvSpPr>
            <p:spPr>
              <a:xfrm>
                <a:off x="6719586" y="5110263"/>
                <a:ext cx="62541" cy="55595"/>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24"/>
              <p:cNvSpPr/>
              <p:nvPr/>
            </p:nvSpPr>
            <p:spPr>
              <a:xfrm>
                <a:off x="6670963" y="5110263"/>
                <a:ext cx="48644" cy="55595"/>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24"/>
              <p:cNvSpPr/>
              <p:nvPr/>
            </p:nvSpPr>
            <p:spPr>
              <a:xfrm>
                <a:off x="6615387" y="5110263"/>
                <a:ext cx="55600" cy="55595"/>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24"/>
              <p:cNvSpPr/>
              <p:nvPr/>
            </p:nvSpPr>
            <p:spPr>
              <a:xfrm>
                <a:off x="6552862" y="5110263"/>
                <a:ext cx="62552" cy="55595"/>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24"/>
              <p:cNvSpPr/>
              <p:nvPr/>
            </p:nvSpPr>
            <p:spPr>
              <a:xfrm>
                <a:off x="6837677"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24"/>
              <p:cNvSpPr/>
              <p:nvPr/>
            </p:nvSpPr>
            <p:spPr>
              <a:xfrm>
                <a:off x="6782101"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24"/>
              <p:cNvSpPr/>
              <p:nvPr/>
            </p:nvSpPr>
            <p:spPr>
              <a:xfrm>
                <a:off x="6719586" y="505469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24"/>
              <p:cNvSpPr/>
              <p:nvPr/>
            </p:nvSpPr>
            <p:spPr>
              <a:xfrm>
                <a:off x="6670963" y="505469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24"/>
              <p:cNvSpPr/>
              <p:nvPr/>
            </p:nvSpPr>
            <p:spPr>
              <a:xfrm>
                <a:off x="6615387"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24"/>
              <p:cNvSpPr/>
              <p:nvPr/>
            </p:nvSpPr>
            <p:spPr>
              <a:xfrm>
                <a:off x="6552862" y="505469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24"/>
              <p:cNvSpPr/>
              <p:nvPr/>
            </p:nvSpPr>
            <p:spPr>
              <a:xfrm>
                <a:off x="6504240" y="5054691"/>
                <a:ext cx="48649" cy="55595"/>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24"/>
              <p:cNvSpPr/>
              <p:nvPr/>
            </p:nvSpPr>
            <p:spPr>
              <a:xfrm>
                <a:off x="6448669"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24"/>
              <p:cNvSpPr/>
              <p:nvPr/>
            </p:nvSpPr>
            <p:spPr>
              <a:xfrm>
                <a:off x="6386148" y="5054691"/>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24"/>
              <p:cNvSpPr/>
              <p:nvPr/>
            </p:nvSpPr>
            <p:spPr>
              <a:xfrm>
                <a:off x="6837677" y="4999115"/>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24"/>
              <p:cNvSpPr/>
              <p:nvPr/>
            </p:nvSpPr>
            <p:spPr>
              <a:xfrm>
                <a:off x="6615387" y="4999115"/>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24"/>
              <p:cNvSpPr/>
              <p:nvPr/>
            </p:nvSpPr>
            <p:spPr>
              <a:xfrm>
                <a:off x="6386148" y="4999115"/>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24"/>
              <p:cNvSpPr/>
              <p:nvPr/>
            </p:nvSpPr>
            <p:spPr>
              <a:xfrm>
                <a:off x="6837677" y="4943544"/>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24"/>
              <p:cNvSpPr/>
              <p:nvPr/>
            </p:nvSpPr>
            <p:spPr>
              <a:xfrm>
                <a:off x="6615387" y="4943544"/>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24"/>
              <p:cNvSpPr/>
              <p:nvPr/>
            </p:nvSpPr>
            <p:spPr>
              <a:xfrm>
                <a:off x="6386148" y="4943544"/>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24"/>
              <p:cNvSpPr/>
              <p:nvPr/>
            </p:nvSpPr>
            <p:spPr>
              <a:xfrm>
                <a:off x="6837677" y="4887972"/>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24"/>
              <p:cNvSpPr/>
              <p:nvPr/>
            </p:nvSpPr>
            <p:spPr>
              <a:xfrm>
                <a:off x="6615387" y="488797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24"/>
              <p:cNvSpPr/>
              <p:nvPr/>
            </p:nvSpPr>
            <p:spPr>
              <a:xfrm>
                <a:off x="6386148" y="4887972"/>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24"/>
              <p:cNvSpPr/>
              <p:nvPr/>
            </p:nvSpPr>
            <p:spPr>
              <a:xfrm>
                <a:off x="705996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24"/>
              <p:cNvSpPr/>
              <p:nvPr/>
            </p:nvSpPr>
            <p:spPr>
              <a:xfrm>
                <a:off x="7004396"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24"/>
              <p:cNvSpPr/>
              <p:nvPr/>
            </p:nvSpPr>
            <p:spPr>
              <a:xfrm>
                <a:off x="6948824" y="4832401"/>
                <a:ext cx="55595" cy="55590"/>
              </a:xfrm>
              <a:custGeom>
                <a:rect b="b" l="l" r="r" t="t"/>
                <a:pathLst>
                  <a:path extrusionOk="0" h="10884" w="10885">
                    <a:moveTo>
                      <a:pt x="0" y="0"/>
                    </a:moveTo>
                    <a:lnTo>
                      <a:pt x="0" y="10884"/>
                    </a:lnTo>
                    <a:lnTo>
                      <a:pt x="10884" y="10884"/>
                    </a:lnTo>
                    <a:lnTo>
                      <a:pt x="108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24"/>
              <p:cNvSpPr/>
              <p:nvPr/>
            </p:nvSpPr>
            <p:spPr>
              <a:xfrm>
                <a:off x="6893248"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24"/>
              <p:cNvSpPr/>
              <p:nvPr/>
            </p:nvSpPr>
            <p:spPr>
              <a:xfrm>
                <a:off x="6837677"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24"/>
              <p:cNvSpPr/>
              <p:nvPr/>
            </p:nvSpPr>
            <p:spPr>
              <a:xfrm>
                <a:off x="6782101"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24"/>
              <p:cNvSpPr/>
              <p:nvPr/>
            </p:nvSpPr>
            <p:spPr>
              <a:xfrm>
                <a:off x="6719586" y="4832401"/>
                <a:ext cx="62541" cy="55590"/>
              </a:xfrm>
              <a:custGeom>
                <a:rect b="b" l="l" r="r" t="t"/>
                <a:pathLst>
                  <a:path extrusionOk="0" h="10884" w="12245">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24"/>
              <p:cNvSpPr/>
              <p:nvPr/>
            </p:nvSpPr>
            <p:spPr>
              <a:xfrm>
                <a:off x="6670963" y="4832401"/>
                <a:ext cx="48644" cy="55590"/>
              </a:xfrm>
              <a:custGeom>
                <a:rect b="b" l="l" r="r" t="t"/>
                <a:pathLst>
                  <a:path extrusionOk="0" h="10884" w="9524">
                    <a:moveTo>
                      <a:pt x="0" y="0"/>
                    </a:moveTo>
                    <a:lnTo>
                      <a:pt x="0" y="10884"/>
                    </a:lnTo>
                    <a:lnTo>
                      <a:pt x="9523" y="10884"/>
                    </a:lnTo>
                    <a:lnTo>
                      <a:pt x="95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24"/>
              <p:cNvSpPr/>
              <p:nvPr/>
            </p:nvSpPr>
            <p:spPr>
              <a:xfrm>
                <a:off x="661538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24"/>
              <p:cNvSpPr/>
              <p:nvPr/>
            </p:nvSpPr>
            <p:spPr>
              <a:xfrm>
                <a:off x="6552862" y="4832401"/>
                <a:ext cx="62552" cy="55590"/>
              </a:xfrm>
              <a:custGeom>
                <a:rect b="b" l="l" r="r" t="t"/>
                <a:pathLst>
                  <a:path extrusionOk="0" h="10884" w="12247">
                    <a:moveTo>
                      <a:pt x="1" y="0"/>
                    </a:moveTo>
                    <a:lnTo>
                      <a:pt x="1" y="10884"/>
                    </a:lnTo>
                    <a:lnTo>
                      <a:pt x="12247" y="10884"/>
                    </a:lnTo>
                    <a:lnTo>
                      <a:pt x="1224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24"/>
              <p:cNvSpPr/>
              <p:nvPr/>
            </p:nvSpPr>
            <p:spPr>
              <a:xfrm>
                <a:off x="6504240"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24"/>
              <p:cNvSpPr/>
              <p:nvPr/>
            </p:nvSpPr>
            <p:spPr>
              <a:xfrm>
                <a:off x="6448669"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24"/>
              <p:cNvSpPr/>
              <p:nvPr/>
            </p:nvSpPr>
            <p:spPr>
              <a:xfrm>
                <a:off x="6386148" y="4832401"/>
                <a:ext cx="62546" cy="55590"/>
              </a:xfrm>
              <a:custGeom>
                <a:rect b="b" l="l" r="r" t="t"/>
                <a:pathLst>
                  <a:path extrusionOk="0" h="10884" w="12246">
                    <a:moveTo>
                      <a:pt x="1" y="0"/>
                    </a:moveTo>
                    <a:lnTo>
                      <a:pt x="1"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24"/>
              <p:cNvSpPr/>
              <p:nvPr/>
            </p:nvSpPr>
            <p:spPr>
              <a:xfrm>
                <a:off x="6337521"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24"/>
              <p:cNvSpPr/>
              <p:nvPr/>
            </p:nvSpPr>
            <p:spPr>
              <a:xfrm>
                <a:off x="6281950"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24"/>
              <p:cNvSpPr/>
              <p:nvPr/>
            </p:nvSpPr>
            <p:spPr>
              <a:xfrm>
                <a:off x="6219430" y="4832401"/>
                <a:ext cx="62546" cy="55590"/>
              </a:xfrm>
              <a:custGeom>
                <a:rect b="b" l="l" r="r" t="t"/>
                <a:pathLst>
                  <a:path extrusionOk="0" h="10884" w="12246">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24"/>
              <p:cNvSpPr/>
              <p:nvPr/>
            </p:nvSpPr>
            <p:spPr>
              <a:xfrm>
                <a:off x="705996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24"/>
              <p:cNvSpPr/>
              <p:nvPr/>
            </p:nvSpPr>
            <p:spPr>
              <a:xfrm>
                <a:off x="7004396"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24"/>
              <p:cNvSpPr/>
              <p:nvPr/>
            </p:nvSpPr>
            <p:spPr>
              <a:xfrm>
                <a:off x="6948824" y="4769881"/>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24"/>
              <p:cNvSpPr/>
              <p:nvPr/>
            </p:nvSpPr>
            <p:spPr>
              <a:xfrm>
                <a:off x="6893248"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24"/>
              <p:cNvSpPr/>
              <p:nvPr/>
            </p:nvSpPr>
            <p:spPr>
              <a:xfrm>
                <a:off x="6837677"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24"/>
              <p:cNvSpPr/>
              <p:nvPr/>
            </p:nvSpPr>
            <p:spPr>
              <a:xfrm>
                <a:off x="6782101"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24"/>
              <p:cNvSpPr/>
              <p:nvPr/>
            </p:nvSpPr>
            <p:spPr>
              <a:xfrm>
                <a:off x="6719586" y="4769881"/>
                <a:ext cx="62541" cy="62546"/>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24"/>
              <p:cNvSpPr/>
              <p:nvPr/>
            </p:nvSpPr>
            <p:spPr>
              <a:xfrm>
                <a:off x="6670963" y="4769881"/>
                <a:ext cx="48644" cy="62546"/>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24"/>
              <p:cNvSpPr/>
              <p:nvPr/>
            </p:nvSpPr>
            <p:spPr>
              <a:xfrm>
                <a:off x="661538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24"/>
              <p:cNvSpPr/>
              <p:nvPr/>
            </p:nvSpPr>
            <p:spPr>
              <a:xfrm>
                <a:off x="6552862" y="4769881"/>
                <a:ext cx="62552" cy="62546"/>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24"/>
              <p:cNvSpPr/>
              <p:nvPr/>
            </p:nvSpPr>
            <p:spPr>
              <a:xfrm>
                <a:off x="6504240"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24"/>
              <p:cNvSpPr/>
              <p:nvPr/>
            </p:nvSpPr>
            <p:spPr>
              <a:xfrm>
                <a:off x="6448669"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24"/>
              <p:cNvSpPr/>
              <p:nvPr/>
            </p:nvSpPr>
            <p:spPr>
              <a:xfrm>
                <a:off x="6386148" y="4769881"/>
                <a:ext cx="62546" cy="62546"/>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24"/>
              <p:cNvSpPr/>
              <p:nvPr/>
            </p:nvSpPr>
            <p:spPr>
              <a:xfrm>
                <a:off x="6337521"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24"/>
              <p:cNvSpPr/>
              <p:nvPr/>
            </p:nvSpPr>
            <p:spPr>
              <a:xfrm>
                <a:off x="6281950"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24"/>
              <p:cNvSpPr/>
              <p:nvPr/>
            </p:nvSpPr>
            <p:spPr>
              <a:xfrm>
                <a:off x="6219430" y="4769881"/>
                <a:ext cx="62546" cy="62546"/>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24"/>
              <p:cNvSpPr/>
              <p:nvPr/>
            </p:nvSpPr>
            <p:spPr>
              <a:xfrm>
                <a:off x="705996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24"/>
              <p:cNvSpPr/>
              <p:nvPr/>
            </p:nvSpPr>
            <p:spPr>
              <a:xfrm>
                <a:off x="7004396"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24"/>
              <p:cNvSpPr/>
              <p:nvPr/>
            </p:nvSpPr>
            <p:spPr>
              <a:xfrm>
                <a:off x="6948824" y="4721253"/>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24"/>
              <p:cNvSpPr/>
              <p:nvPr/>
            </p:nvSpPr>
            <p:spPr>
              <a:xfrm>
                <a:off x="6893248"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24"/>
              <p:cNvSpPr/>
              <p:nvPr/>
            </p:nvSpPr>
            <p:spPr>
              <a:xfrm>
                <a:off x="6837677"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24"/>
              <p:cNvSpPr/>
              <p:nvPr/>
            </p:nvSpPr>
            <p:spPr>
              <a:xfrm>
                <a:off x="6782101"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24"/>
              <p:cNvSpPr/>
              <p:nvPr/>
            </p:nvSpPr>
            <p:spPr>
              <a:xfrm>
                <a:off x="6719586" y="4721253"/>
                <a:ext cx="62541" cy="48649"/>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24"/>
              <p:cNvSpPr/>
              <p:nvPr/>
            </p:nvSpPr>
            <p:spPr>
              <a:xfrm>
                <a:off x="6670963" y="4721253"/>
                <a:ext cx="48644" cy="48649"/>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24"/>
              <p:cNvSpPr/>
              <p:nvPr/>
            </p:nvSpPr>
            <p:spPr>
              <a:xfrm>
                <a:off x="661538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24"/>
              <p:cNvSpPr/>
              <p:nvPr/>
            </p:nvSpPr>
            <p:spPr>
              <a:xfrm>
                <a:off x="6552862" y="4721253"/>
                <a:ext cx="62552" cy="48649"/>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24"/>
              <p:cNvSpPr/>
              <p:nvPr/>
            </p:nvSpPr>
            <p:spPr>
              <a:xfrm>
                <a:off x="6504240"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24"/>
              <p:cNvSpPr/>
              <p:nvPr/>
            </p:nvSpPr>
            <p:spPr>
              <a:xfrm>
                <a:off x="6448669"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24"/>
              <p:cNvSpPr/>
              <p:nvPr/>
            </p:nvSpPr>
            <p:spPr>
              <a:xfrm>
                <a:off x="6386148" y="4721253"/>
                <a:ext cx="62546" cy="48649"/>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24"/>
              <p:cNvSpPr/>
              <p:nvPr/>
            </p:nvSpPr>
            <p:spPr>
              <a:xfrm>
                <a:off x="6337521"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24"/>
              <p:cNvSpPr/>
              <p:nvPr/>
            </p:nvSpPr>
            <p:spPr>
              <a:xfrm>
                <a:off x="6281950"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24"/>
              <p:cNvSpPr/>
              <p:nvPr/>
            </p:nvSpPr>
            <p:spPr>
              <a:xfrm>
                <a:off x="6219430" y="4721253"/>
                <a:ext cx="62546" cy="48649"/>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24"/>
              <p:cNvSpPr/>
              <p:nvPr/>
            </p:nvSpPr>
            <p:spPr>
              <a:xfrm>
                <a:off x="705996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24"/>
              <p:cNvSpPr/>
              <p:nvPr/>
            </p:nvSpPr>
            <p:spPr>
              <a:xfrm>
                <a:off x="7004396"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24"/>
              <p:cNvSpPr/>
              <p:nvPr/>
            </p:nvSpPr>
            <p:spPr>
              <a:xfrm>
                <a:off x="6948824"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24"/>
              <p:cNvSpPr/>
              <p:nvPr/>
            </p:nvSpPr>
            <p:spPr>
              <a:xfrm>
                <a:off x="6893248"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24"/>
              <p:cNvSpPr/>
              <p:nvPr/>
            </p:nvSpPr>
            <p:spPr>
              <a:xfrm>
                <a:off x="6837677"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24"/>
              <p:cNvSpPr/>
              <p:nvPr/>
            </p:nvSpPr>
            <p:spPr>
              <a:xfrm>
                <a:off x="6782101"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24"/>
              <p:cNvSpPr/>
              <p:nvPr/>
            </p:nvSpPr>
            <p:spPr>
              <a:xfrm>
                <a:off x="6719586" y="4665677"/>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24"/>
              <p:cNvSpPr/>
              <p:nvPr/>
            </p:nvSpPr>
            <p:spPr>
              <a:xfrm>
                <a:off x="6670963" y="4665677"/>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24"/>
              <p:cNvSpPr/>
              <p:nvPr/>
            </p:nvSpPr>
            <p:spPr>
              <a:xfrm>
                <a:off x="661538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24"/>
              <p:cNvSpPr/>
              <p:nvPr/>
            </p:nvSpPr>
            <p:spPr>
              <a:xfrm>
                <a:off x="6552862" y="4665677"/>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24"/>
              <p:cNvSpPr/>
              <p:nvPr/>
            </p:nvSpPr>
            <p:spPr>
              <a:xfrm>
                <a:off x="6504240"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24"/>
              <p:cNvSpPr/>
              <p:nvPr/>
            </p:nvSpPr>
            <p:spPr>
              <a:xfrm>
                <a:off x="6448669"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24"/>
              <p:cNvSpPr/>
              <p:nvPr/>
            </p:nvSpPr>
            <p:spPr>
              <a:xfrm>
                <a:off x="6386148" y="4665677"/>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24"/>
              <p:cNvSpPr/>
              <p:nvPr/>
            </p:nvSpPr>
            <p:spPr>
              <a:xfrm>
                <a:off x="6337521"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24"/>
              <p:cNvSpPr/>
              <p:nvPr/>
            </p:nvSpPr>
            <p:spPr>
              <a:xfrm>
                <a:off x="6281950"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24"/>
              <p:cNvSpPr/>
              <p:nvPr/>
            </p:nvSpPr>
            <p:spPr>
              <a:xfrm>
                <a:off x="6219430" y="4665677"/>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24"/>
              <p:cNvSpPr/>
              <p:nvPr/>
            </p:nvSpPr>
            <p:spPr>
              <a:xfrm>
                <a:off x="705996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24"/>
              <p:cNvSpPr/>
              <p:nvPr/>
            </p:nvSpPr>
            <p:spPr>
              <a:xfrm>
                <a:off x="7004396"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24"/>
              <p:cNvSpPr/>
              <p:nvPr/>
            </p:nvSpPr>
            <p:spPr>
              <a:xfrm>
                <a:off x="6948824" y="4603162"/>
                <a:ext cx="55595" cy="62541"/>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24"/>
              <p:cNvSpPr/>
              <p:nvPr/>
            </p:nvSpPr>
            <p:spPr>
              <a:xfrm>
                <a:off x="6893248"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24"/>
              <p:cNvSpPr/>
              <p:nvPr/>
            </p:nvSpPr>
            <p:spPr>
              <a:xfrm>
                <a:off x="6837677"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24"/>
              <p:cNvSpPr/>
              <p:nvPr/>
            </p:nvSpPr>
            <p:spPr>
              <a:xfrm>
                <a:off x="6782101"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24"/>
              <p:cNvSpPr/>
              <p:nvPr/>
            </p:nvSpPr>
            <p:spPr>
              <a:xfrm>
                <a:off x="6719586" y="4603162"/>
                <a:ext cx="62541" cy="62541"/>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24"/>
              <p:cNvSpPr/>
              <p:nvPr/>
            </p:nvSpPr>
            <p:spPr>
              <a:xfrm>
                <a:off x="6670963" y="4603162"/>
                <a:ext cx="48644" cy="62541"/>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24"/>
              <p:cNvSpPr/>
              <p:nvPr/>
            </p:nvSpPr>
            <p:spPr>
              <a:xfrm>
                <a:off x="661538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24"/>
              <p:cNvSpPr/>
              <p:nvPr/>
            </p:nvSpPr>
            <p:spPr>
              <a:xfrm>
                <a:off x="6552862" y="4603162"/>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24"/>
              <p:cNvSpPr/>
              <p:nvPr/>
            </p:nvSpPr>
            <p:spPr>
              <a:xfrm>
                <a:off x="6504240"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24"/>
              <p:cNvSpPr/>
              <p:nvPr/>
            </p:nvSpPr>
            <p:spPr>
              <a:xfrm>
                <a:off x="6448669"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24"/>
              <p:cNvSpPr/>
              <p:nvPr/>
            </p:nvSpPr>
            <p:spPr>
              <a:xfrm>
                <a:off x="6386148" y="4603162"/>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24"/>
              <p:cNvSpPr/>
              <p:nvPr/>
            </p:nvSpPr>
            <p:spPr>
              <a:xfrm>
                <a:off x="6337521"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24"/>
              <p:cNvSpPr/>
              <p:nvPr/>
            </p:nvSpPr>
            <p:spPr>
              <a:xfrm>
                <a:off x="6281950"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24"/>
              <p:cNvSpPr/>
              <p:nvPr/>
            </p:nvSpPr>
            <p:spPr>
              <a:xfrm>
                <a:off x="6219430" y="4603162"/>
                <a:ext cx="62546" cy="62541"/>
              </a:xfrm>
              <a:custGeom>
                <a:rect b="b" l="l" r="r" t="t"/>
                <a:pathLst>
                  <a:path extrusionOk="0" h="12245" w="12246">
                    <a:moveTo>
                      <a:pt x="0" y="0"/>
                    </a:moveTo>
                    <a:lnTo>
                      <a:pt x="0" y="12245"/>
                    </a:lnTo>
                    <a:lnTo>
                      <a:pt x="12245" y="12245"/>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24"/>
              <p:cNvSpPr/>
              <p:nvPr/>
            </p:nvSpPr>
            <p:spPr>
              <a:xfrm>
                <a:off x="705996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24"/>
              <p:cNvSpPr/>
              <p:nvPr/>
            </p:nvSpPr>
            <p:spPr>
              <a:xfrm>
                <a:off x="7004396"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24"/>
              <p:cNvSpPr/>
              <p:nvPr/>
            </p:nvSpPr>
            <p:spPr>
              <a:xfrm>
                <a:off x="6948824" y="4554534"/>
                <a:ext cx="55595" cy="48649"/>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24"/>
              <p:cNvSpPr/>
              <p:nvPr/>
            </p:nvSpPr>
            <p:spPr>
              <a:xfrm>
                <a:off x="6893248"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24"/>
              <p:cNvSpPr/>
              <p:nvPr/>
            </p:nvSpPr>
            <p:spPr>
              <a:xfrm>
                <a:off x="6837677"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24"/>
              <p:cNvSpPr/>
              <p:nvPr/>
            </p:nvSpPr>
            <p:spPr>
              <a:xfrm>
                <a:off x="6782101"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24"/>
              <p:cNvSpPr/>
              <p:nvPr/>
            </p:nvSpPr>
            <p:spPr>
              <a:xfrm>
                <a:off x="6719586" y="4554534"/>
                <a:ext cx="62541" cy="48649"/>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24"/>
              <p:cNvSpPr/>
              <p:nvPr/>
            </p:nvSpPr>
            <p:spPr>
              <a:xfrm>
                <a:off x="6670963" y="4554534"/>
                <a:ext cx="48644" cy="48649"/>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24"/>
              <p:cNvSpPr/>
              <p:nvPr/>
            </p:nvSpPr>
            <p:spPr>
              <a:xfrm>
                <a:off x="661538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24"/>
              <p:cNvSpPr/>
              <p:nvPr/>
            </p:nvSpPr>
            <p:spPr>
              <a:xfrm>
                <a:off x="6552862" y="4554534"/>
                <a:ext cx="62552" cy="48649"/>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24"/>
              <p:cNvSpPr/>
              <p:nvPr/>
            </p:nvSpPr>
            <p:spPr>
              <a:xfrm>
                <a:off x="6504240"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24"/>
              <p:cNvSpPr/>
              <p:nvPr/>
            </p:nvSpPr>
            <p:spPr>
              <a:xfrm>
                <a:off x="6448669"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24"/>
              <p:cNvSpPr/>
              <p:nvPr/>
            </p:nvSpPr>
            <p:spPr>
              <a:xfrm>
                <a:off x="6386148" y="4554534"/>
                <a:ext cx="62546" cy="48649"/>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24"/>
              <p:cNvSpPr/>
              <p:nvPr/>
            </p:nvSpPr>
            <p:spPr>
              <a:xfrm>
                <a:off x="6337521"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24"/>
              <p:cNvSpPr/>
              <p:nvPr/>
            </p:nvSpPr>
            <p:spPr>
              <a:xfrm>
                <a:off x="6281950"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24"/>
              <p:cNvSpPr/>
              <p:nvPr/>
            </p:nvSpPr>
            <p:spPr>
              <a:xfrm>
                <a:off x="6219430" y="4554534"/>
                <a:ext cx="62546" cy="48649"/>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24"/>
              <p:cNvSpPr/>
              <p:nvPr/>
            </p:nvSpPr>
            <p:spPr>
              <a:xfrm>
                <a:off x="705996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24"/>
              <p:cNvSpPr/>
              <p:nvPr/>
            </p:nvSpPr>
            <p:spPr>
              <a:xfrm>
                <a:off x="7115543" y="4776825"/>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24"/>
              <p:cNvSpPr/>
              <p:nvPr/>
            </p:nvSpPr>
            <p:spPr>
              <a:xfrm>
                <a:off x="7115543" y="4728197"/>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24"/>
              <p:cNvSpPr/>
              <p:nvPr/>
            </p:nvSpPr>
            <p:spPr>
              <a:xfrm>
                <a:off x="7115543" y="466567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24"/>
              <p:cNvSpPr/>
              <p:nvPr/>
            </p:nvSpPr>
            <p:spPr>
              <a:xfrm>
                <a:off x="7115543" y="4610106"/>
                <a:ext cx="55595" cy="55595"/>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24"/>
              <p:cNvSpPr/>
              <p:nvPr/>
            </p:nvSpPr>
            <p:spPr>
              <a:xfrm>
                <a:off x="7115543" y="4561478"/>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24"/>
              <p:cNvSpPr/>
              <p:nvPr/>
            </p:nvSpPr>
            <p:spPr>
              <a:xfrm>
                <a:off x="7004396"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24"/>
              <p:cNvSpPr/>
              <p:nvPr/>
            </p:nvSpPr>
            <p:spPr>
              <a:xfrm>
                <a:off x="6948824"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24"/>
              <p:cNvSpPr/>
              <p:nvPr/>
            </p:nvSpPr>
            <p:spPr>
              <a:xfrm>
                <a:off x="6893248"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24"/>
              <p:cNvSpPr/>
              <p:nvPr/>
            </p:nvSpPr>
            <p:spPr>
              <a:xfrm>
                <a:off x="6837677" y="4498958"/>
                <a:ext cx="55595" cy="5560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24"/>
              <p:cNvSpPr/>
              <p:nvPr/>
            </p:nvSpPr>
            <p:spPr>
              <a:xfrm>
                <a:off x="6782101"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24"/>
              <p:cNvSpPr/>
              <p:nvPr/>
            </p:nvSpPr>
            <p:spPr>
              <a:xfrm>
                <a:off x="6719586" y="4498958"/>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24"/>
              <p:cNvSpPr/>
              <p:nvPr/>
            </p:nvSpPr>
            <p:spPr>
              <a:xfrm>
                <a:off x="6670963" y="4498958"/>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24"/>
              <p:cNvSpPr/>
              <p:nvPr/>
            </p:nvSpPr>
            <p:spPr>
              <a:xfrm>
                <a:off x="661538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24"/>
              <p:cNvSpPr/>
              <p:nvPr/>
            </p:nvSpPr>
            <p:spPr>
              <a:xfrm>
                <a:off x="6552862" y="4498958"/>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24"/>
              <p:cNvSpPr/>
              <p:nvPr/>
            </p:nvSpPr>
            <p:spPr>
              <a:xfrm>
                <a:off x="6504240"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24"/>
              <p:cNvSpPr/>
              <p:nvPr/>
            </p:nvSpPr>
            <p:spPr>
              <a:xfrm>
                <a:off x="6448669"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24"/>
              <p:cNvSpPr/>
              <p:nvPr/>
            </p:nvSpPr>
            <p:spPr>
              <a:xfrm>
                <a:off x="6386148" y="4498958"/>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24"/>
              <p:cNvSpPr/>
              <p:nvPr/>
            </p:nvSpPr>
            <p:spPr>
              <a:xfrm>
                <a:off x="6337521"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24"/>
              <p:cNvSpPr/>
              <p:nvPr/>
            </p:nvSpPr>
            <p:spPr>
              <a:xfrm>
                <a:off x="6281950"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24"/>
              <p:cNvSpPr/>
              <p:nvPr/>
            </p:nvSpPr>
            <p:spPr>
              <a:xfrm>
                <a:off x="6219430" y="4498958"/>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24"/>
              <p:cNvSpPr/>
              <p:nvPr/>
            </p:nvSpPr>
            <p:spPr>
              <a:xfrm>
                <a:off x="6552862" y="4436437"/>
                <a:ext cx="62552" cy="62546"/>
              </a:xfrm>
              <a:custGeom>
                <a:rect b="b" l="l" r="r" t="t"/>
                <a:pathLst>
                  <a:path extrusionOk="0" h="12246" w="12247">
                    <a:moveTo>
                      <a:pt x="1" y="1"/>
                    </a:moveTo>
                    <a:lnTo>
                      <a:pt x="1" y="12246"/>
                    </a:lnTo>
                    <a:lnTo>
                      <a:pt x="12247" y="12246"/>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24"/>
              <p:cNvSpPr/>
              <p:nvPr/>
            </p:nvSpPr>
            <p:spPr>
              <a:xfrm>
                <a:off x="6504240"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24"/>
              <p:cNvSpPr/>
              <p:nvPr/>
            </p:nvSpPr>
            <p:spPr>
              <a:xfrm>
                <a:off x="6448669"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24"/>
              <p:cNvSpPr/>
              <p:nvPr/>
            </p:nvSpPr>
            <p:spPr>
              <a:xfrm>
                <a:off x="6386148" y="4436437"/>
                <a:ext cx="62546" cy="62546"/>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24"/>
              <p:cNvSpPr/>
              <p:nvPr/>
            </p:nvSpPr>
            <p:spPr>
              <a:xfrm>
                <a:off x="6337521"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24"/>
              <p:cNvSpPr/>
              <p:nvPr/>
            </p:nvSpPr>
            <p:spPr>
              <a:xfrm>
                <a:off x="6281950"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24"/>
              <p:cNvSpPr/>
              <p:nvPr/>
            </p:nvSpPr>
            <p:spPr>
              <a:xfrm>
                <a:off x="6219430" y="4436437"/>
                <a:ext cx="62546" cy="62546"/>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24"/>
              <p:cNvSpPr/>
              <p:nvPr/>
            </p:nvSpPr>
            <p:spPr>
              <a:xfrm>
                <a:off x="6552862" y="4387810"/>
                <a:ext cx="62552" cy="48649"/>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24"/>
              <p:cNvSpPr/>
              <p:nvPr/>
            </p:nvSpPr>
            <p:spPr>
              <a:xfrm>
                <a:off x="6504240"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24"/>
              <p:cNvSpPr/>
              <p:nvPr/>
            </p:nvSpPr>
            <p:spPr>
              <a:xfrm>
                <a:off x="6448669" y="4387810"/>
                <a:ext cx="55595" cy="48649"/>
              </a:xfrm>
              <a:custGeom>
                <a:rect b="b" l="l" r="r" t="t"/>
                <a:pathLst>
                  <a:path extrusionOk="0" h="9525" w="10885">
                    <a:moveTo>
                      <a:pt x="0" y="1"/>
                    </a:moveTo>
                    <a:lnTo>
                      <a:pt x="0" y="9525"/>
                    </a:lnTo>
                    <a:lnTo>
                      <a:pt x="10885" y="952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24"/>
              <p:cNvSpPr/>
              <p:nvPr/>
            </p:nvSpPr>
            <p:spPr>
              <a:xfrm>
                <a:off x="6386148" y="4387810"/>
                <a:ext cx="62546" cy="48649"/>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24"/>
              <p:cNvSpPr/>
              <p:nvPr/>
            </p:nvSpPr>
            <p:spPr>
              <a:xfrm>
                <a:off x="6337521"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24"/>
              <p:cNvSpPr/>
              <p:nvPr/>
            </p:nvSpPr>
            <p:spPr>
              <a:xfrm>
                <a:off x="6281950" y="4387810"/>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24"/>
              <p:cNvSpPr/>
              <p:nvPr/>
            </p:nvSpPr>
            <p:spPr>
              <a:xfrm>
                <a:off x="6219430" y="4387810"/>
                <a:ext cx="62546" cy="48649"/>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24"/>
              <p:cNvSpPr/>
              <p:nvPr/>
            </p:nvSpPr>
            <p:spPr>
              <a:xfrm>
                <a:off x="6163859" y="4387810"/>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24"/>
              <p:cNvSpPr/>
              <p:nvPr/>
            </p:nvSpPr>
            <p:spPr>
              <a:xfrm>
                <a:off x="6163859" y="4450330"/>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24"/>
              <p:cNvSpPr/>
              <p:nvPr/>
            </p:nvSpPr>
            <p:spPr>
              <a:xfrm>
                <a:off x="6163859"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24"/>
              <p:cNvSpPr/>
              <p:nvPr/>
            </p:nvSpPr>
            <p:spPr>
              <a:xfrm>
                <a:off x="6163859" y="4554534"/>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24"/>
              <p:cNvSpPr/>
              <p:nvPr/>
            </p:nvSpPr>
            <p:spPr>
              <a:xfrm>
                <a:off x="6163859" y="4610106"/>
                <a:ext cx="55595" cy="55595"/>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24"/>
              <p:cNvSpPr/>
              <p:nvPr/>
            </p:nvSpPr>
            <p:spPr>
              <a:xfrm>
                <a:off x="6163859"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24"/>
              <p:cNvSpPr/>
              <p:nvPr/>
            </p:nvSpPr>
            <p:spPr>
              <a:xfrm>
                <a:off x="6163859" y="4721253"/>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24"/>
              <p:cNvSpPr/>
              <p:nvPr/>
            </p:nvSpPr>
            <p:spPr>
              <a:xfrm>
                <a:off x="6163859" y="4776825"/>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24"/>
              <p:cNvSpPr/>
              <p:nvPr/>
            </p:nvSpPr>
            <p:spPr>
              <a:xfrm>
                <a:off x="6552862" y="4325295"/>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24"/>
              <p:cNvSpPr/>
              <p:nvPr/>
            </p:nvSpPr>
            <p:spPr>
              <a:xfrm>
                <a:off x="6504240"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24"/>
              <p:cNvSpPr/>
              <p:nvPr/>
            </p:nvSpPr>
            <p:spPr>
              <a:xfrm>
                <a:off x="6448669"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24"/>
              <p:cNvSpPr/>
              <p:nvPr/>
            </p:nvSpPr>
            <p:spPr>
              <a:xfrm>
                <a:off x="6386148" y="4325295"/>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24"/>
              <p:cNvSpPr/>
              <p:nvPr/>
            </p:nvSpPr>
            <p:spPr>
              <a:xfrm>
                <a:off x="6337521"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24"/>
              <p:cNvSpPr/>
              <p:nvPr/>
            </p:nvSpPr>
            <p:spPr>
              <a:xfrm>
                <a:off x="6281950"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24"/>
              <p:cNvSpPr/>
              <p:nvPr/>
            </p:nvSpPr>
            <p:spPr>
              <a:xfrm>
                <a:off x="6219430" y="4325295"/>
                <a:ext cx="62546" cy="62541"/>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3" name="Google Shape;4473;p24"/>
            <p:cNvGrpSpPr/>
            <p:nvPr/>
          </p:nvGrpSpPr>
          <p:grpSpPr>
            <a:xfrm flipH="1">
              <a:off x="0" y="1474590"/>
              <a:ext cx="9144000" cy="3853085"/>
              <a:chOff x="0" y="1474590"/>
              <a:chExt cx="9144000" cy="3853085"/>
            </a:xfrm>
          </p:grpSpPr>
          <p:sp>
            <p:nvSpPr>
              <p:cNvPr id="4474" name="Google Shape;4474;p24"/>
              <p:cNvSpPr/>
              <p:nvPr/>
            </p:nvSpPr>
            <p:spPr>
              <a:xfrm>
                <a:off x="0" y="4025575"/>
                <a:ext cx="91440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24"/>
              <p:cNvSpPr/>
              <p:nvPr/>
            </p:nvSpPr>
            <p:spPr>
              <a:xfrm>
                <a:off x="0" y="4598775"/>
                <a:ext cx="91440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24"/>
              <p:cNvSpPr/>
              <p:nvPr/>
            </p:nvSpPr>
            <p:spPr>
              <a:xfrm>
                <a:off x="0" y="4760675"/>
                <a:ext cx="91440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24"/>
              <p:cNvSpPr/>
              <p:nvPr/>
            </p:nvSpPr>
            <p:spPr>
              <a:xfrm>
                <a:off x="0" y="1475275"/>
                <a:ext cx="16116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24"/>
              <p:cNvSpPr/>
              <p:nvPr/>
            </p:nvSpPr>
            <p:spPr>
              <a:xfrm>
                <a:off x="0" y="2048475"/>
                <a:ext cx="16116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24"/>
              <p:cNvSpPr/>
              <p:nvPr/>
            </p:nvSpPr>
            <p:spPr>
              <a:xfrm>
                <a:off x="0" y="2204175"/>
                <a:ext cx="1611600" cy="18213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0" name="Google Shape;4480;p24"/>
              <p:cNvGrpSpPr/>
              <p:nvPr/>
            </p:nvGrpSpPr>
            <p:grpSpPr>
              <a:xfrm>
                <a:off x="514651" y="1474590"/>
                <a:ext cx="582277" cy="2550888"/>
                <a:chOff x="573900" y="1154950"/>
                <a:chExt cx="538000" cy="2396100"/>
              </a:xfrm>
            </p:grpSpPr>
            <p:sp>
              <p:nvSpPr>
                <p:cNvPr id="4481" name="Google Shape;4481;p24"/>
                <p:cNvSpPr/>
                <p:nvPr/>
              </p:nvSpPr>
              <p:spPr>
                <a:xfrm>
                  <a:off x="573900" y="1154950"/>
                  <a:ext cx="71700" cy="239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24"/>
                <p:cNvSpPr/>
                <p:nvPr/>
              </p:nvSpPr>
              <p:spPr>
                <a:xfrm>
                  <a:off x="1040200" y="1154950"/>
                  <a:ext cx="71700" cy="239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24"/>
                <p:cNvSpPr/>
                <p:nvPr/>
              </p:nvSpPr>
              <p:spPr>
                <a:xfrm>
                  <a:off x="595400" y="137738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24"/>
                <p:cNvSpPr/>
                <p:nvPr/>
              </p:nvSpPr>
              <p:spPr>
                <a:xfrm>
                  <a:off x="595400" y="175401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24"/>
                <p:cNvSpPr/>
                <p:nvPr/>
              </p:nvSpPr>
              <p:spPr>
                <a:xfrm>
                  <a:off x="613325" y="213063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24"/>
                <p:cNvSpPr/>
                <p:nvPr/>
              </p:nvSpPr>
              <p:spPr>
                <a:xfrm>
                  <a:off x="595400" y="250726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24"/>
                <p:cNvSpPr/>
                <p:nvPr/>
              </p:nvSpPr>
              <p:spPr>
                <a:xfrm>
                  <a:off x="595400" y="2883888"/>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24"/>
                <p:cNvSpPr/>
                <p:nvPr/>
              </p:nvSpPr>
              <p:spPr>
                <a:xfrm>
                  <a:off x="613325" y="3260513"/>
                  <a:ext cx="477000" cy="6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89" name="Google Shape;4489;p24"/>
            <p:cNvSpPr/>
            <p:nvPr/>
          </p:nvSpPr>
          <p:spPr>
            <a:xfrm>
              <a:off x="4159775" y="4005175"/>
              <a:ext cx="1250700" cy="132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
    <p:spTree>
      <p:nvGrpSpPr>
        <p:cNvPr id="4490" name="Shape 4490"/>
        <p:cNvGrpSpPr/>
        <p:nvPr/>
      </p:nvGrpSpPr>
      <p:grpSpPr>
        <a:xfrm>
          <a:off x="0" y="0"/>
          <a:ext cx="0" cy="0"/>
          <a:chOff x="0" y="0"/>
          <a:chExt cx="0" cy="0"/>
        </a:xfrm>
      </p:grpSpPr>
      <p:grpSp>
        <p:nvGrpSpPr>
          <p:cNvPr id="4491" name="Google Shape;4491;p25"/>
          <p:cNvGrpSpPr/>
          <p:nvPr/>
        </p:nvGrpSpPr>
        <p:grpSpPr>
          <a:xfrm flipH="1">
            <a:off x="8293513" y="2942503"/>
            <a:ext cx="1443946" cy="721968"/>
            <a:chOff x="311697" y="-12"/>
            <a:chExt cx="4437449" cy="2218709"/>
          </a:xfrm>
        </p:grpSpPr>
        <p:sp>
          <p:nvSpPr>
            <p:cNvPr id="4492" name="Google Shape;4492;p25"/>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25"/>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25"/>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25"/>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25"/>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25"/>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25"/>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25"/>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25"/>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1" name="Google Shape;4501;p25"/>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2" name="Google Shape;4502;p25"/>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25"/>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25"/>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25"/>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25"/>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25"/>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25"/>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25"/>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25"/>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25"/>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25"/>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25"/>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25"/>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25"/>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25"/>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25"/>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25"/>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25"/>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25"/>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25"/>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25"/>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25"/>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25"/>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25"/>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25"/>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25"/>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25"/>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25"/>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25"/>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25"/>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25"/>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25"/>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25"/>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25"/>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25"/>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25"/>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25"/>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25"/>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25"/>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25"/>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25"/>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25"/>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25"/>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25"/>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25"/>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25"/>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25"/>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25"/>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25"/>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25"/>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25"/>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25"/>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25"/>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25"/>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25"/>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25"/>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25"/>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25"/>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25"/>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25"/>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25"/>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25"/>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25"/>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25"/>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25"/>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25"/>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25"/>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25"/>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25"/>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25"/>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25"/>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25"/>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25"/>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25"/>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25"/>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25"/>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25"/>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25"/>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25"/>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25"/>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25"/>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25"/>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25"/>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25"/>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25"/>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25"/>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25"/>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25"/>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25"/>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25"/>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25"/>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25"/>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25"/>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25"/>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25"/>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25"/>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25"/>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25"/>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25"/>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25"/>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25"/>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25"/>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25"/>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25"/>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25"/>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25"/>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25"/>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25"/>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25"/>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25"/>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25"/>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25"/>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25"/>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25"/>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25"/>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25"/>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25"/>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25"/>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25"/>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25"/>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25"/>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25"/>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25"/>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25"/>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25"/>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25"/>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25"/>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25"/>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25"/>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25"/>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25"/>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25"/>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25"/>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25"/>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25"/>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25"/>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25"/>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25"/>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25"/>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25"/>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25"/>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25"/>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25"/>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25"/>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25"/>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25"/>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25"/>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25"/>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25"/>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25"/>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25"/>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25"/>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25"/>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25"/>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25"/>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25"/>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25"/>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25"/>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25"/>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25"/>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25"/>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25"/>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25"/>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25"/>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25"/>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25"/>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25"/>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25"/>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25"/>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25"/>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25"/>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25"/>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25"/>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25"/>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25"/>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25"/>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25"/>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25"/>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25"/>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25"/>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25"/>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25"/>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25"/>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25"/>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25"/>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25"/>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25"/>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25"/>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25"/>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25"/>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25"/>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25"/>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25"/>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25"/>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25"/>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25"/>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25"/>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25"/>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25"/>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25"/>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25"/>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25"/>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25"/>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25"/>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25"/>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25"/>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25"/>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25"/>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25"/>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25"/>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25"/>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25"/>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25"/>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25"/>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25"/>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25"/>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25"/>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25"/>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25"/>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25"/>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25"/>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25"/>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25"/>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25"/>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25"/>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25"/>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25"/>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25"/>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25"/>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25"/>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25"/>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25"/>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25"/>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25"/>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25"/>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25"/>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25"/>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25"/>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25"/>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25"/>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25"/>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25"/>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25"/>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25"/>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25"/>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25"/>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25"/>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25"/>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25"/>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25"/>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25"/>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25"/>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25"/>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25"/>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25"/>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25"/>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25"/>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25"/>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25"/>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25"/>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25"/>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25"/>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25"/>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25"/>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25"/>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25"/>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25"/>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25"/>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25"/>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25"/>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25"/>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25"/>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25"/>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25"/>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25"/>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25"/>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25"/>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25"/>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25"/>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25"/>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25"/>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25"/>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25"/>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25"/>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25"/>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25"/>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25"/>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25"/>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25"/>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25"/>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25"/>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25"/>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25"/>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25"/>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25"/>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25"/>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25"/>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25"/>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25"/>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25"/>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25"/>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25"/>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25"/>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25"/>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25"/>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25"/>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25"/>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25"/>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25"/>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25"/>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25"/>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25"/>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25"/>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25"/>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25"/>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25"/>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25"/>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25"/>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25"/>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1" name="Google Shape;4821;p25"/>
          <p:cNvGrpSpPr/>
          <p:nvPr/>
        </p:nvGrpSpPr>
        <p:grpSpPr>
          <a:xfrm flipH="1">
            <a:off x="-1055437" y="935378"/>
            <a:ext cx="1443946" cy="721968"/>
            <a:chOff x="311697" y="-12"/>
            <a:chExt cx="4437449" cy="2218709"/>
          </a:xfrm>
        </p:grpSpPr>
        <p:sp>
          <p:nvSpPr>
            <p:cNvPr id="4822" name="Google Shape;4822;p25"/>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25"/>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4" name="Google Shape;4824;p25"/>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5" name="Google Shape;4825;p25"/>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6" name="Google Shape;4826;p25"/>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7" name="Google Shape;4827;p25"/>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8" name="Google Shape;4828;p25"/>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9" name="Google Shape;4829;p25"/>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0" name="Google Shape;4830;p25"/>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1" name="Google Shape;4831;p25"/>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2" name="Google Shape;4832;p25"/>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3" name="Google Shape;4833;p25"/>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25"/>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25"/>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25"/>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25"/>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8" name="Google Shape;4838;p25"/>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9" name="Google Shape;4839;p25"/>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25"/>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25"/>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25"/>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25"/>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25"/>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25"/>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25"/>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25"/>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25"/>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25"/>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25"/>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25"/>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2" name="Google Shape;4852;p25"/>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3" name="Google Shape;4853;p25"/>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25"/>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25"/>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6" name="Google Shape;4856;p25"/>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7" name="Google Shape;4857;p25"/>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25"/>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25"/>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25"/>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25"/>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2" name="Google Shape;4862;p25"/>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3" name="Google Shape;4863;p25"/>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4" name="Google Shape;4864;p25"/>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25"/>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25"/>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7" name="Google Shape;4867;p25"/>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8" name="Google Shape;4868;p25"/>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9" name="Google Shape;4869;p25"/>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0" name="Google Shape;4870;p25"/>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1" name="Google Shape;4871;p25"/>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2" name="Google Shape;4872;p25"/>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3" name="Google Shape;4873;p25"/>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4" name="Google Shape;4874;p25"/>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5" name="Google Shape;4875;p25"/>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6" name="Google Shape;4876;p25"/>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7" name="Google Shape;4877;p25"/>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8" name="Google Shape;4878;p25"/>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9" name="Google Shape;4879;p25"/>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0" name="Google Shape;4880;p25"/>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1" name="Google Shape;4881;p25"/>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2" name="Google Shape;4882;p25"/>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3" name="Google Shape;4883;p25"/>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4" name="Google Shape;4884;p25"/>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5" name="Google Shape;4885;p25"/>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6" name="Google Shape;4886;p25"/>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7" name="Google Shape;4887;p25"/>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8" name="Google Shape;4888;p25"/>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9" name="Google Shape;4889;p25"/>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0" name="Google Shape;4890;p25"/>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1" name="Google Shape;4891;p25"/>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2" name="Google Shape;4892;p25"/>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3" name="Google Shape;4893;p25"/>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4" name="Google Shape;4894;p25"/>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5" name="Google Shape;4895;p25"/>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25"/>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7" name="Google Shape;4897;p25"/>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8" name="Google Shape;4898;p25"/>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9" name="Google Shape;4899;p25"/>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0" name="Google Shape;4900;p25"/>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1" name="Google Shape;4901;p25"/>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2" name="Google Shape;4902;p25"/>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3" name="Google Shape;4903;p25"/>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4" name="Google Shape;4904;p25"/>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5" name="Google Shape;4905;p25"/>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6" name="Google Shape;4906;p25"/>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7" name="Google Shape;4907;p25"/>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8" name="Google Shape;4908;p25"/>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9" name="Google Shape;4909;p25"/>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0" name="Google Shape;4910;p25"/>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1" name="Google Shape;4911;p25"/>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2" name="Google Shape;4912;p25"/>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3" name="Google Shape;4913;p25"/>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4" name="Google Shape;4914;p25"/>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5" name="Google Shape;4915;p25"/>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6" name="Google Shape;4916;p25"/>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7" name="Google Shape;4917;p25"/>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8" name="Google Shape;4918;p25"/>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9" name="Google Shape;4919;p25"/>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0" name="Google Shape;4920;p25"/>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1" name="Google Shape;4921;p25"/>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2" name="Google Shape;4922;p25"/>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3" name="Google Shape;4923;p25"/>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4" name="Google Shape;4924;p25"/>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5" name="Google Shape;4925;p25"/>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6" name="Google Shape;4926;p25"/>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7" name="Google Shape;4927;p25"/>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8" name="Google Shape;4928;p25"/>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9" name="Google Shape;4929;p25"/>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0" name="Google Shape;4930;p25"/>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1" name="Google Shape;4931;p25"/>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2" name="Google Shape;4932;p25"/>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3" name="Google Shape;4933;p25"/>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4" name="Google Shape;4934;p25"/>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5" name="Google Shape;4935;p25"/>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6" name="Google Shape;4936;p25"/>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7" name="Google Shape;4937;p25"/>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8" name="Google Shape;4938;p25"/>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9" name="Google Shape;4939;p25"/>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0" name="Google Shape;4940;p25"/>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1" name="Google Shape;4941;p25"/>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2" name="Google Shape;4942;p25"/>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3" name="Google Shape;4943;p25"/>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25"/>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5" name="Google Shape;4945;p25"/>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6" name="Google Shape;4946;p25"/>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7" name="Google Shape;4947;p25"/>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8" name="Google Shape;4948;p25"/>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9" name="Google Shape;4949;p25"/>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0" name="Google Shape;4950;p25"/>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1" name="Google Shape;4951;p25"/>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2" name="Google Shape;4952;p25"/>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3" name="Google Shape;4953;p25"/>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4" name="Google Shape;4954;p25"/>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5" name="Google Shape;4955;p25"/>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6" name="Google Shape;4956;p25"/>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7" name="Google Shape;4957;p25"/>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8" name="Google Shape;4958;p25"/>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9" name="Google Shape;4959;p25"/>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0" name="Google Shape;4960;p25"/>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1" name="Google Shape;4961;p25"/>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2" name="Google Shape;4962;p25"/>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3" name="Google Shape;4963;p25"/>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4" name="Google Shape;4964;p25"/>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5" name="Google Shape;4965;p25"/>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6" name="Google Shape;4966;p25"/>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7" name="Google Shape;4967;p25"/>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8" name="Google Shape;4968;p25"/>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9" name="Google Shape;4969;p25"/>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0" name="Google Shape;4970;p25"/>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1" name="Google Shape;4971;p25"/>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2" name="Google Shape;4972;p25"/>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3" name="Google Shape;4973;p25"/>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4" name="Google Shape;4974;p25"/>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5" name="Google Shape;4975;p25"/>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6" name="Google Shape;4976;p25"/>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7" name="Google Shape;4977;p25"/>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8" name="Google Shape;4978;p25"/>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9" name="Google Shape;4979;p25"/>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0" name="Google Shape;4980;p25"/>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1" name="Google Shape;4981;p25"/>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2" name="Google Shape;4982;p25"/>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3" name="Google Shape;4983;p25"/>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4" name="Google Shape;4984;p25"/>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5" name="Google Shape;4985;p25"/>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6" name="Google Shape;4986;p25"/>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7" name="Google Shape;4987;p25"/>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8" name="Google Shape;4988;p25"/>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9" name="Google Shape;4989;p25"/>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0" name="Google Shape;4990;p25"/>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1" name="Google Shape;4991;p25"/>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25"/>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3" name="Google Shape;4993;p25"/>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4" name="Google Shape;4994;p25"/>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5" name="Google Shape;4995;p25"/>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6" name="Google Shape;4996;p25"/>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7" name="Google Shape;4997;p25"/>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8" name="Google Shape;4998;p25"/>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9" name="Google Shape;4999;p25"/>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0" name="Google Shape;5000;p25"/>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1" name="Google Shape;5001;p25"/>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2" name="Google Shape;5002;p25"/>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3" name="Google Shape;5003;p25"/>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4" name="Google Shape;5004;p25"/>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5" name="Google Shape;5005;p25"/>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6" name="Google Shape;5006;p25"/>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7" name="Google Shape;5007;p25"/>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8" name="Google Shape;5008;p25"/>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9" name="Google Shape;5009;p25"/>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0" name="Google Shape;5010;p25"/>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1" name="Google Shape;5011;p25"/>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2" name="Google Shape;5012;p25"/>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3" name="Google Shape;5013;p25"/>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4" name="Google Shape;5014;p25"/>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5" name="Google Shape;5015;p25"/>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6" name="Google Shape;5016;p25"/>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7" name="Google Shape;5017;p25"/>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8" name="Google Shape;5018;p25"/>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9" name="Google Shape;5019;p25"/>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0" name="Google Shape;5020;p25"/>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1" name="Google Shape;5021;p25"/>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2" name="Google Shape;5022;p25"/>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3" name="Google Shape;5023;p25"/>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4" name="Google Shape;5024;p25"/>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5" name="Google Shape;5025;p25"/>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6" name="Google Shape;5026;p25"/>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7" name="Google Shape;5027;p25"/>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8" name="Google Shape;5028;p25"/>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9" name="Google Shape;5029;p25"/>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0" name="Google Shape;5030;p25"/>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1" name="Google Shape;5031;p25"/>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2" name="Google Shape;5032;p25"/>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3" name="Google Shape;5033;p25"/>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4" name="Google Shape;5034;p25"/>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5" name="Google Shape;5035;p25"/>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6" name="Google Shape;5036;p25"/>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7" name="Google Shape;5037;p25"/>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8" name="Google Shape;5038;p25"/>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25"/>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0" name="Google Shape;5040;p25"/>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1" name="Google Shape;5041;p25"/>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2" name="Google Shape;5042;p25"/>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3" name="Google Shape;5043;p25"/>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4" name="Google Shape;5044;p25"/>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5" name="Google Shape;5045;p25"/>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6" name="Google Shape;5046;p25"/>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7" name="Google Shape;5047;p25"/>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8" name="Google Shape;5048;p25"/>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9" name="Google Shape;5049;p25"/>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0" name="Google Shape;5050;p25"/>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1" name="Google Shape;5051;p25"/>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2" name="Google Shape;5052;p25"/>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3" name="Google Shape;5053;p25"/>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4" name="Google Shape;5054;p25"/>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5" name="Google Shape;5055;p25"/>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6" name="Google Shape;5056;p25"/>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7" name="Google Shape;5057;p25"/>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8" name="Google Shape;5058;p25"/>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9" name="Google Shape;5059;p25"/>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0" name="Google Shape;5060;p25"/>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1" name="Google Shape;5061;p25"/>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2" name="Google Shape;5062;p25"/>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3" name="Google Shape;5063;p25"/>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4" name="Google Shape;5064;p25"/>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5" name="Google Shape;5065;p25"/>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6" name="Google Shape;5066;p25"/>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7" name="Google Shape;5067;p25"/>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8" name="Google Shape;5068;p25"/>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9" name="Google Shape;5069;p25"/>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0" name="Google Shape;5070;p25"/>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1" name="Google Shape;5071;p25"/>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2" name="Google Shape;5072;p25"/>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3" name="Google Shape;5073;p25"/>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4" name="Google Shape;5074;p25"/>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5" name="Google Shape;5075;p25"/>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6" name="Google Shape;5076;p25"/>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7" name="Google Shape;5077;p25"/>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8" name="Google Shape;5078;p25"/>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9" name="Google Shape;5079;p25"/>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0" name="Google Shape;5080;p25"/>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1" name="Google Shape;5081;p25"/>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2" name="Google Shape;5082;p25"/>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3" name="Google Shape;5083;p25"/>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4" name="Google Shape;5084;p25"/>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5" name="Google Shape;5085;p25"/>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25"/>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7" name="Google Shape;5087;p25"/>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8" name="Google Shape;5088;p25"/>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9" name="Google Shape;5089;p25"/>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0" name="Google Shape;5090;p25"/>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1" name="Google Shape;5091;p25"/>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2" name="Google Shape;5092;p25"/>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3" name="Google Shape;5093;p25"/>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4" name="Google Shape;5094;p25"/>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5" name="Google Shape;5095;p25"/>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6" name="Google Shape;5096;p25"/>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7" name="Google Shape;5097;p25"/>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8" name="Google Shape;5098;p25"/>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9" name="Google Shape;5099;p25"/>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0" name="Google Shape;5100;p25"/>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1" name="Google Shape;5101;p25"/>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2" name="Google Shape;5102;p25"/>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3" name="Google Shape;5103;p25"/>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4" name="Google Shape;5104;p25"/>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5" name="Google Shape;5105;p25"/>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6" name="Google Shape;5106;p25"/>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7" name="Google Shape;5107;p25"/>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8" name="Google Shape;5108;p25"/>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9" name="Google Shape;5109;p25"/>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0" name="Google Shape;5110;p25"/>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1" name="Google Shape;5111;p25"/>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2" name="Google Shape;5112;p25"/>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3" name="Google Shape;5113;p25"/>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4" name="Google Shape;5114;p25"/>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5" name="Google Shape;5115;p25"/>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6" name="Google Shape;5116;p25"/>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7" name="Google Shape;5117;p25"/>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8" name="Google Shape;5118;p25"/>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9" name="Google Shape;5119;p25"/>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0" name="Google Shape;5120;p25"/>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1" name="Google Shape;5121;p25"/>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2" name="Google Shape;5122;p25"/>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3" name="Google Shape;5123;p25"/>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4" name="Google Shape;5124;p25"/>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5" name="Google Shape;5125;p25"/>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6" name="Google Shape;5126;p25"/>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7" name="Google Shape;5127;p25"/>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8" name="Google Shape;5128;p25"/>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9" name="Google Shape;5129;p25"/>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0" name="Google Shape;5130;p25"/>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1" name="Google Shape;5131;p25"/>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2" name="Google Shape;5132;p25"/>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3" name="Google Shape;5133;p25"/>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25"/>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5" name="Google Shape;5135;p25"/>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6" name="Google Shape;5136;p25"/>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7" name="Google Shape;5137;p25"/>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8" name="Google Shape;5138;p25"/>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9" name="Google Shape;5139;p25"/>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0" name="Google Shape;5140;p25"/>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1" name="Google Shape;5141;p25"/>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2" name="Google Shape;5142;p25"/>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3" name="Google Shape;5143;p25"/>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4" name="Google Shape;5144;p25"/>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5" name="Google Shape;5145;p25"/>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6" name="Google Shape;5146;p25"/>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7" name="Google Shape;5147;p25"/>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8" name="Google Shape;5148;p25"/>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9" name="Google Shape;5149;p25"/>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0" name="Google Shape;5150;p25"/>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1" name="Google Shape;5151;p25"/>
          <p:cNvGrpSpPr/>
          <p:nvPr/>
        </p:nvGrpSpPr>
        <p:grpSpPr>
          <a:xfrm flipH="1">
            <a:off x="4062359" y="461843"/>
            <a:ext cx="1019282" cy="509637"/>
            <a:chOff x="311697" y="-12"/>
            <a:chExt cx="4437449" cy="2218709"/>
          </a:xfrm>
        </p:grpSpPr>
        <p:sp>
          <p:nvSpPr>
            <p:cNvPr id="5152" name="Google Shape;5152;p25"/>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3" name="Google Shape;5153;p25"/>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4" name="Google Shape;5154;p25"/>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5" name="Google Shape;5155;p25"/>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6" name="Google Shape;5156;p25"/>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7" name="Google Shape;5157;p25"/>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8" name="Google Shape;5158;p25"/>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9" name="Google Shape;5159;p25"/>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0" name="Google Shape;5160;p25"/>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1" name="Google Shape;5161;p25"/>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2" name="Google Shape;5162;p25"/>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3" name="Google Shape;5163;p25"/>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4" name="Google Shape;5164;p25"/>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5" name="Google Shape;5165;p25"/>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6" name="Google Shape;5166;p25"/>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7" name="Google Shape;5167;p25"/>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8" name="Google Shape;5168;p25"/>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9" name="Google Shape;5169;p25"/>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0" name="Google Shape;5170;p25"/>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1" name="Google Shape;5171;p25"/>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2" name="Google Shape;5172;p25"/>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3" name="Google Shape;5173;p25"/>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4" name="Google Shape;5174;p25"/>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5" name="Google Shape;5175;p25"/>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6" name="Google Shape;5176;p25"/>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7" name="Google Shape;5177;p25"/>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8" name="Google Shape;5178;p25"/>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9" name="Google Shape;5179;p25"/>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0" name="Google Shape;5180;p25"/>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1" name="Google Shape;5181;p25"/>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2" name="Google Shape;5182;p25"/>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3" name="Google Shape;5183;p25"/>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4" name="Google Shape;5184;p25"/>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5" name="Google Shape;5185;p25"/>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6" name="Google Shape;5186;p25"/>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7" name="Google Shape;5187;p25"/>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8" name="Google Shape;5188;p25"/>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9" name="Google Shape;5189;p25"/>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0" name="Google Shape;5190;p25"/>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1" name="Google Shape;5191;p25"/>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2" name="Google Shape;5192;p25"/>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3" name="Google Shape;5193;p25"/>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4" name="Google Shape;5194;p25"/>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5" name="Google Shape;5195;p25"/>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6" name="Google Shape;5196;p25"/>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7" name="Google Shape;5197;p25"/>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8" name="Google Shape;5198;p25"/>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9" name="Google Shape;5199;p25"/>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0" name="Google Shape;5200;p25"/>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1" name="Google Shape;5201;p25"/>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2" name="Google Shape;5202;p25"/>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3" name="Google Shape;5203;p25"/>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4" name="Google Shape;5204;p25"/>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5" name="Google Shape;5205;p25"/>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6" name="Google Shape;5206;p25"/>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7" name="Google Shape;5207;p25"/>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8" name="Google Shape;5208;p25"/>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9" name="Google Shape;5209;p25"/>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0" name="Google Shape;5210;p25"/>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1" name="Google Shape;5211;p25"/>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2" name="Google Shape;5212;p25"/>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3" name="Google Shape;5213;p25"/>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4" name="Google Shape;5214;p25"/>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5" name="Google Shape;5215;p25"/>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6" name="Google Shape;5216;p25"/>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7" name="Google Shape;5217;p25"/>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8" name="Google Shape;5218;p25"/>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9" name="Google Shape;5219;p25"/>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0" name="Google Shape;5220;p25"/>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1" name="Google Shape;5221;p25"/>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2" name="Google Shape;5222;p25"/>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3" name="Google Shape;5223;p25"/>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4" name="Google Shape;5224;p25"/>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5" name="Google Shape;5225;p25"/>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6" name="Google Shape;5226;p25"/>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7" name="Google Shape;5227;p25"/>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8" name="Google Shape;5228;p25"/>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9" name="Google Shape;5229;p25"/>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0" name="Google Shape;5230;p25"/>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1" name="Google Shape;5231;p25"/>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2" name="Google Shape;5232;p25"/>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3" name="Google Shape;5233;p25"/>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4" name="Google Shape;5234;p25"/>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5" name="Google Shape;5235;p25"/>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6" name="Google Shape;5236;p25"/>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7" name="Google Shape;5237;p25"/>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8" name="Google Shape;5238;p25"/>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9" name="Google Shape;5239;p25"/>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0" name="Google Shape;5240;p25"/>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1" name="Google Shape;5241;p25"/>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2" name="Google Shape;5242;p25"/>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3" name="Google Shape;5243;p25"/>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4" name="Google Shape;5244;p25"/>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5" name="Google Shape;5245;p25"/>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6" name="Google Shape;5246;p25"/>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7" name="Google Shape;5247;p25"/>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8" name="Google Shape;5248;p25"/>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9" name="Google Shape;5249;p25"/>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0" name="Google Shape;5250;p25"/>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1" name="Google Shape;5251;p25"/>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2" name="Google Shape;5252;p25"/>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3" name="Google Shape;5253;p25"/>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4" name="Google Shape;5254;p25"/>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5" name="Google Shape;5255;p25"/>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6" name="Google Shape;5256;p25"/>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7" name="Google Shape;5257;p25"/>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8" name="Google Shape;5258;p25"/>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9" name="Google Shape;5259;p25"/>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0" name="Google Shape;5260;p25"/>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1" name="Google Shape;5261;p25"/>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2" name="Google Shape;5262;p25"/>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3" name="Google Shape;5263;p25"/>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4" name="Google Shape;5264;p25"/>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5" name="Google Shape;5265;p25"/>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6" name="Google Shape;5266;p25"/>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7" name="Google Shape;5267;p25"/>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8" name="Google Shape;5268;p25"/>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9" name="Google Shape;5269;p25"/>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0" name="Google Shape;5270;p25"/>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1" name="Google Shape;5271;p25"/>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2" name="Google Shape;5272;p25"/>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3" name="Google Shape;5273;p25"/>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4" name="Google Shape;5274;p25"/>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5" name="Google Shape;5275;p25"/>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6" name="Google Shape;5276;p25"/>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7" name="Google Shape;5277;p25"/>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8" name="Google Shape;5278;p25"/>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9" name="Google Shape;5279;p25"/>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0" name="Google Shape;5280;p25"/>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1" name="Google Shape;5281;p25"/>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2" name="Google Shape;5282;p25"/>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3" name="Google Shape;5283;p25"/>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4" name="Google Shape;5284;p25"/>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5" name="Google Shape;5285;p25"/>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6" name="Google Shape;5286;p25"/>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7" name="Google Shape;5287;p25"/>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8" name="Google Shape;5288;p25"/>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9" name="Google Shape;5289;p25"/>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0" name="Google Shape;5290;p25"/>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1" name="Google Shape;5291;p25"/>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2" name="Google Shape;5292;p25"/>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3" name="Google Shape;5293;p25"/>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4" name="Google Shape;5294;p25"/>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5" name="Google Shape;5295;p25"/>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6" name="Google Shape;5296;p25"/>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7" name="Google Shape;5297;p25"/>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8" name="Google Shape;5298;p25"/>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9" name="Google Shape;5299;p25"/>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0" name="Google Shape;5300;p25"/>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1" name="Google Shape;5301;p25"/>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2" name="Google Shape;5302;p25"/>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3" name="Google Shape;5303;p25"/>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4" name="Google Shape;5304;p25"/>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5" name="Google Shape;5305;p25"/>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6" name="Google Shape;5306;p25"/>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7" name="Google Shape;5307;p25"/>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8" name="Google Shape;5308;p25"/>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9" name="Google Shape;5309;p25"/>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0" name="Google Shape;5310;p25"/>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1" name="Google Shape;5311;p25"/>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2" name="Google Shape;5312;p25"/>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3" name="Google Shape;5313;p25"/>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4" name="Google Shape;5314;p25"/>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5" name="Google Shape;5315;p25"/>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6" name="Google Shape;5316;p25"/>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7" name="Google Shape;5317;p25"/>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8" name="Google Shape;5318;p25"/>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9" name="Google Shape;5319;p25"/>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0" name="Google Shape;5320;p25"/>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1" name="Google Shape;5321;p25"/>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2" name="Google Shape;5322;p25"/>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3" name="Google Shape;5323;p25"/>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4" name="Google Shape;5324;p25"/>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25"/>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6" name="Google Shape;5326;p25"/>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7" name="Google Shape;5327;p25"/>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8" name="Google Shape;5328;p25"/>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9" name="Google Shape;5329;p25"/>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0" name="Google Shape;5330;p25"/>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1" name="Google Shape;5331;p25"/>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2" name="Google Shape;5332;p25"/>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3" name="Google Shape;5333;p25"/>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4" name="Google Shape;5334;p25"/>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5" name="Google Shape;5335;p25"/>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6" name="Google Shape;5336;p25"/>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7" name="Google Shape;5337;p25"/>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8" name="Google Shape;5338;p25"/>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9" name="Google Shape;5339;p25"/>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0" name="Google Shape;5340;p25"/>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1" name="Google Shape;5341;p25"/>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2" name="Google Shape;5342;p25"/>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3" name="Google Shape;5343;p25"/>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4" name="Google Shape;5344;p25"/>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5" name="Google Shape;5345;p25"/>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6" name="Google Shape;5346;p25"/>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7" name="Google Shape;5347;p25"/>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8" name="Google Shape;5348;p25"/>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9" name="Google Shape;5349;p25"/>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0" name="Google Shape;5350;p25"/>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1" name="Google Shape;5351;p25"/>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2" name="Google Shape;5352;p25"/>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3" name="Google Shape;5353;p25"/>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4" name="Google Shape;5354;p25"/>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5" name="Google Shape;5355;p25"/>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6" name="Google Shape;5356;p25"/>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7" name="Google Shape;5357;p25"/>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8" name="Google Shape;5358;p25"/>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9" name="Google Shape;5359;p25"/>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0" name="Google Shape;5360;p25"/>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1" name="Google Shape;5361;p25"/>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2" name="Google Shape;5362;p25"/>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3" name="Google Shape;5363;p25"/>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4" name="Google Shape;5364;p25"/>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5" name="Google Shape;5365;p25"/>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6" name="Google Shape;5366;p25"/>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7" name="Google Shape;5367;p25"/>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8" name="Google Shape;5368;p25"/>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9" name="Google Shape;5369;p25"/>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0" name="Google Shape;5370;p25"/>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1" name="Google Shape;5371;p25"/>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2" name="Google Shape;5372;p25"/>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3" name="Google Shape;5373;p25"/>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4" name="Google Shape;5374;p25"/>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5" name="Google Shape;5375;p25"/>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6" name="Google Shape;5376;p25"/>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7" name="Google Shape;5377;p25"/>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8" name="Google Shape;5378;p25"/>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9" name="Google Shape;5379;p25"/>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0" name="Google Shape;5380;p25"/>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1" name="Google Shape;5381;p25"/>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2" name="Google Shape;5382;p25"/>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3" name="Google Shape;5383;p25"/>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4" name="Google Shape;5384;p25"/>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5" name="Google Shape;5385;p25"/>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6" name="Google Shape;5386;p25"/>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7" name="Google Shape;5387;p25"/>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8" name="Google Shape;5388;p25"/>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9" name="Google Shape;5389;p25"/>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0" name="Google Shape;5390;p25"/>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1" name="Google Shape;5391;p25"/>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2" name="Google Shape;5392;p25"/>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3" name="Google Shape;5393;p25"/>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4" name="Google Shape;5394;p25"/>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5" name="Google Shape;5395;p25"/>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6" name="Google Shape;5396;p25"/>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7" name="Google Shape;5397;p25"/>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8" name="Google Shape;5398;p25"/>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9" name="Google Shape;5399;p25"/>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0" name="Google Shape;5400;p25"/>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1" name="Google Shape;5401;p25"/>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2" name="Google Shape;5402;p25"/>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3" name="Google Shape;5403;p25"/>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4" name="Google Shape;5404;p25"/>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5" name="Google Shape;5405;p25"/>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6" name="Google Shape;5406;p25"/>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7" name="Google Shape;5407;p25"/>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8" name="Google Shape;5408;p25"/>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9" name="Google Shape;5409;p25"/>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0" name="Google Shape;5410;p25"/>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1" name="Google Shape;5411;p25"/>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2" name="Google Shape;5412;p25"/>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3" name="Google Shape;5413;p25"/>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4" name="Google Shape;5414;p25"/>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5" name="Google Shape;5415;p25"/>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6" name="Google Shape;5416;p25"/>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7" name="Google Shape;5417;p25"/>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8" name="Google Shape;5418;p25"/>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9" name="Google Shape;5419;p25"/>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0" name="Google Shape;5420;p25"/>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1" name="Google Shape;5421;p25"/>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2" name="Google Shape;5422;p25"/>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3" name="Google Shape;5423;p25"/>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4" name="Google Shape;5424;p25"/>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5" name="Google Shape;5425;p25"/>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6" name="Google Shape;5426;p25"/>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7" name="Google Shape;5427;p25"/>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8" name="Google Shape;5428;p25"/>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9" name="Google Shape;5429;p25"/>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0" name="Google Shape;5430;p25"/>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1" name="Google Shape;5431;p25"/>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2" name="Google Shape;5432;p25"/>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3" name="Google Shape;5433;p25"/>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4" name="Google Shape;5434;p25"/>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5" name="Google Shape;5435;p25"/>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6" name="Google Shape;5436;p25"/>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7" name="Google Shape;5437;p25"/>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8" name="Google Shape;5438;p25"/>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9" name="Google Shape;5439;p25"/>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0" name="Google Shape;5440;p25"/>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1" name="Google Shape;5441;p25"/>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2" name="Google Shape;5442;p25"/>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3" name="Google Shape;5443;p25"/>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4" name="Google Shape;5444;p25"/>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5" name="Google Shape;5445;p25"/>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6" name="Google Shape;5446;p25"/>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7" name="Google Shape;5447;p25"/>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8" name="Google Shape;5448;p25"/>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9" name="Google Shape;5449;p25"/>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0" name="Google Shape;5450;p25"/>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1" name="Google Shape;5451;p25"/>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2" name="Google Shape;5452;p25"/>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3" name="Google Shape;5453;p25"/>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4" name="Google Shape;5454;p25"/>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5" name="Google Shape;5455;p25"/>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6" name="Google Shape;5456;p25"/>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7" name="Google Shape;5457;p25"/>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8" name="Google Shape;5458;p25"/>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9" name="Google Shape;5459;p25"/>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0" name="Google Shape;5460;p25"/>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1" name="Google Shape;5461;p25"/>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2" name="Google Shape;5462;p25"/>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3" name="Google Shape;5463;p25"/>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4" name="Google Shape;5464;p25"/>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5" name="Google Shape;5465;p25"/>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6" name="Google Shape;5466;p25"/>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7" name="Google Shape;5467;p25"/>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8" name="Google Shape;5468;p25"/>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9" name="Google Shape;5469;p25"/>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0" name="Google Shape;5470;p25"/>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1" name="Google Shape;5471;p25"/>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2" name="Google Shape;5472;p25"/>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3" name="Google Shape;5473;p25"/>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4" name="Google Shape;5474;p25"/>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5" name="Google Shape;5475;p25"/>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6" name="Google Shape;5476;p25"/>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7" name="Google Shape;5477;p25"/>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8" name="Google Shape;5478;p25"/>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9" name="Google Shape;5479;p25"/>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0" name="Google Shape;5480;p25"/>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TITLE_AND_TWO_COLUMNS_5">
    <p:spTree>
      <p:nvGrpSpPr>
        <p:cNvPr id="5481" name="Shape 5481"/>
        <p:cNvGrpSpPr/>
        <p:nvPr/>
      </p:nvGrpSpPr>
      <p:grpSpPr>
        <a:xfrm>
          <a:off x="0" y="0"/>
          <a:ext cx="0" cy="0"/>
          <a:chOff x="0" y="0"/>
          <a:chExt cx="0" cy="0"/>
        </a:xfrm>
      </p:grpSpPr>
      <p:sp>
        <p:nvSpPr>
          <p:cNvPr id="5482" name="Google Shape;5482;p26"/>
          <p:cNvSpPr txBox="1"/>
          <p:nvPr>
            <p:ph idx="1" type="body"/>
          </p:nvPr>
        </p:nvSpPr>
        <p:spPr>
          <a:xfrm>
            <a:off x="616975" y="1302400"/>
            <a:ext cx="3974100" cy="326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vl1pPr>
            <a:lvl2pPr indent="-330200" lvl="1" marL="914400" rtl="0">
              <a:spcBef>
                <a:spcPts val="160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5483" name="Google Shape;5483;p26"/>
          <p:cNvSpPr txBox="1"/>
          <p:nvPr>
            <p:ph idx="2" type="body"/>
          </p:nvPr>
        </p:nvSpPr>
        <p:spPr>
          <a:xfrm>
            <a:off x="4419600" y="1302400"/>
            <a:ext cx="4114800" cy="326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600">
                <a:latin typeface="Advent Pro"/>
                <a:ea typeface="Advent Pro"/>
                <a:cs typeface="Advent Pro"/>
                <a:sym typeface="Advent Pro"/>
              </a:defRPr>
            </a:lvl1pPr>
            <a:lvl2pPr indent="-330200" lvl="1" marL="914400" rtl="0">
              <a:spcBef>
                <a:spcPts val="0"/>
              </a:spcBef>
              <a:spcAft>
                <a:spcPts val="0"/>
              </a:spcAft>
              <a:buSzPts val="1600"/>
              <a:buChar char="○"/>
              <a:defRPr sz="1600"/>
            </a:lvl2pPr>
            <a:lvl3pPr indent="-330200" lvl="2" marL="1371600" rtl="0">
              <a:spcBef>
                <a:spcPts val="1600"/>
              </a:spcBef>
              <a:spcAft>
                <a:spcPts val="0"/>
              </a:spcAft>
              <a:buSzPts val="1600"/>
              <a:buChar char="■"/>
              <a:defRPr sz="1600"/>
            </a:lvl3pPr>
            <a:lvl4pPr indent="-330200" lvl="3" marL="1828800" rtl="0">
              <a:spcBef>
                <a:spcPts val="1600"/>
              </a:spcBef>
              <a:spcAft>
                <a:spcPts val="0"/>
              </a:spcAft>
              <a:buSzPts val="1600"/>
              <a:buChar char="●"/>
              <a:defRPr sz="1600"/>
            </a:lvl4pPr>
            <a:lvl5pPr indent="-330200" lvl="4" marL="2286000" rtl="0">
              <a:spcBef>
                <a:spcPts val="1600"/>
              </a:spcBef>
              <a:spcAft>
                <a:spcPts val="0"/>
              </a:spcAft>
              <a:buSzPts val="1600"/>
              <a:buChar char="○"/>
              <a:defRPr sz="1600"/>
            </a:lvl5pPr>
            <a:lvl6pPr indent="-330200" lvl="5" marL="2743200" rtl="0">
              <a:spcBef>
                <a:spcPts val="1600"/>
              </a:spcBef>
              <a:spcAft>
                <a:spcPts val="0"/>
              </a:spcAft>
              <a:buSzPts val="1600"/>
              <a:buChar char="■"/>
              <a:defRPr sz="1600"/>
            </a:lvl6pPr>
            <a:lvl7pPr indent="-330200" lvl="6" marL="3200400" rtl="0">
              <a:spcBef>
                <a:spcPts val="1600"/>
              </a:spcBef>
              <a:spcAft>
                <a:spcPts val="0"/>
              </a:spcAft>
              <a:buSzPts val="1600"/>
              <a:buChar char="●"/>
              <a:defRPr sz="1600"/>
            </a:lvl7pPr>
            <a:lvl8pPr indent="-330200" lvl="7" marL="3657600" rtl="0">
              <a:spcBef>
                <a:spcPts val="1600"/>
              </a:spcBef>
              <a:spcAft>
                <a:spcPts val="0"/>
              </a:spcAft>
              <a:buSzPts val="1600"/>
              <a:buChar char="○"/>
              <a:defRPr sz="1600"/>
            </a:lvl8pPr>
            <a:lvl9pPr indent="-330200" lvl="8" marL="4114800" rtl="0">
              <a:spcBef>
                <a:spcPts val="1600"/>
              </a:spcBef>
              <a:spcAft>
                <a:spcPts val="1600"/>
              </a:spcAft>
              <a:buSzPts val="1600"/>
              <a:buChar char="■"/>
              <a:defRPr sz="1600"/>
            </a:lvl9pPr>
          </a:lstStyle>
          <a:p/>
        </p:txBody>
      </p:sp>
      <p:sp>
        <p:nvSpPr>
          <p:cNvPr id="5484" name="Google Shape;5484;p2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0" name="Shape 730"/>
        <p:cNvGrpSpPr/>
        <p:nvPr/>
      </p:nvGrpSpPr>
      <p:grpSpPr>
        <a:xfrm>
          <a:off x="0" y="0"/>
          <a:ext cx="0" cy="0"/>
          <a:chOff x="0" y="0"/>
          <a:chExt cx="0" cy="0"/>
        </a:xfrm>
      </p:grpSpPr>
      <p:sp>
        <p:nvSpPr>
          <p:cNvPr id="731" name="Google Shape;731;p4"/>
          <p:cNvSpPr txBox="1"/>
          <p:nvPr>
            <p:ph idx="1" type="body"/>
          </p:nvPr>
        </p:nvSpPr>
        <p:spPr>
          <a:xfrm>
            <a:off x="778900" y="1013975"/>
            <a:ext cx="7072500" cy="3554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32" name="Google Shape;732;p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3" name="Shape 733"/>
        <p:cNvGrpSpPr/>
        <p:nvPr/>
      </p:nvGrpSpPr>
      <p:grpSpPr>
        <a:xfrm>
          <a:off x="0" y="0"/>
          <a:ext cx="0" cy="0"/>
          <a:chOff x="0" y="0"/>
          <a:chExt cx="0" cy="0"/>
        </a:xfrm>
      </p:grpSpPr>
      <p:sp>
        <p:nvSpPr>
          <p:cNvPr id="734" name="Google Shape;734;p5"/>
          <p:cNvSpPr txBox="1"/>
          <p:nvPr>
            <p:ph idx="1" type="subTitle"/>
          </p:nvPr>
        </p:nvSpPr>
        <p:spPr>
          <a:xfrm>
            <a:off x="1524000" y="3286279"/>
            <a:ext cx="2743200" cy="2742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2400"/>
              <a:buFont typeface="Lato Black"/>
              <a:buNone/>
              <a:defRPr sz="1600">
                <a:solidFill>
                  <a:schemeClr val="accent1"/>
                </a:solidFill>
                <a:latin typeface="Orbitron ExtraBold"/>
                <a:ea typeface="Orbitron ExtraBold"/>
                <a:cs typeface="Orbitron ExtraBold"/>
                <a:sym typeface="Orbitron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35" name="Google Shape;735;p5"/>
          <p:cNvSpPr txBox="1"/>
          <p:nvPr>
            <p:ph idx="2" type="subTitle"/>
          </p:nvPr>
        </p:nvSpPr>
        <p:spPr>
          <a:xfrm>
            <a:off x="1524000" y="3642360"/>
            <a:ext cx="2743200" cy="831900"/>
          </a:xfrm>
          <a:prstGeom prst="rect">
            <a:avLst/>
          </a:prstGeom>
        </p:spPr>
        <p:txBody>
          <a:bodyPr anchorCtr="0" anchor="t" bIns="0" lIns="0" spcFirstLastPara="1" rIns="0" wrap="square" tIns="0">
            <a:noAutofit/>
          </a:bodyPr>
          <a:lstStyle>
            <a:lvl1pPr lvl="0" rtl="0" algn="ctr">
              <a:spcBef>
                <a:spcPts val="0"/>
              </a:spcBef>
              <a:spcAft>
                <a:spcPts val="0"/>
              </a:spcAft>
              <a:buSzPts val="1800"/>
              <a:buFont typeface="Lato"/>
              <a:buNone/>
              <a:defRPr sz="1600">
                <a:solidFill>
                  <a:schemeClr val="lt1"/>
                </a:solidFill>
              </a:defRPr>
            </a:lvl1pPr>
            <a:lvl2pPr lvl="1" rtl="0">
              <a:spcBef>
                <a:spcPts val="1600"/>
              </a:spcBef>
              <a:spcAft>
                <a:spcPts val="0"/>
              </a:spcAft>
              <a:buClr>
                <a:schemeClr val="accent2"/>
              </a:buClr>
              <a:buSzPts val="1400"/>
              <a:buNone/>
              <a:defRPr>
                <a:solidFill>
                  <a:schemeClr val="accent2"/>
                </a:solidFill>
              </a:defRPr>
            </a:lvl2pPr>
            <a:lvl3pPr lvl="2" rtl="0">
              <a:spcBef>
                <a:spcPts val="1600"/>
              </a:spcBef>
              <a:spcAft>
                <a:spcPts val="0"/>
              </a:spcAft>
              <a:buClr>
                <a:schemeClr val="accent2"/>
              </a:buClr>
              <a:buSzPts val="1400"/>
              <a:buNone/>
              <a:defRPr>
                <a:solidFill>
                  <a:schemeClr val="accent2"/>
                </a:solidFill>
              </a:defRPr>
            </a:lvl3pPr>
            <a:lvl4pPr lvl="3" rtl="0">
              <a:spcBef>
                <a:spcPts val="1600"/>
              </a:spcBef>
              <a:spcAft>
                <a:spcPts val="0"/>
              </a:spcAft>
              <a:buClr>
                <a:schemeClr val="accent2"/>
              </a:buClr>
              <a:buSzPts val="1400"/>
              <a:buNone/>
              <a:defRPr>
                <a:solidFill>
                  <a:schemeClr val="accent2"/>
                </a:solidFill>
              </a:defRPr>
            </a:lvl4pPr>
            <a:lvl5pPr lvl="4" rtl="0">
              <a:spcBef>
                <a:spcPts val="1600"/>
              </a:spcBef>
              <a:spcAft>
                <a:spcPts val="0"/>
              </a:spcAft>
              <a:buClr>
                <a:schemeClr val="accent2"/>
              </a:buClr>
              <a:buSzPts val="1400"/>
              <a:buNone/>
              <a:defRPr>
                <a:solidFill>
                  <a:schemeClr val="accent2"/>
                </a:solidFill>
              </a:defRPr>
            </a:lvl5pPr>
            <a:lvl6pPr lvl="5" rtl="0">
              <a:spcBef>
                <a:spcPts val="1600"/>
              </a:spcBef>
              <a:spcAft>
                <a:spcPts val="0"/>
              </a:spcAft>
              <a:buClr>
                <a:schemeClr val="accent2"/>
              </a:buClr>
              <a:buSzPts val="1400"/>
              <a:buNone/>
              <a:defRPr>
                <a:solidFill>
                  <a:schemeClr val="accent2"/>
                </a:solidFill>
              </a:defRPr>
            </a:lvl6pPr>
            <a:lvl7pPr lvl="6" rtl="0">
              <a:spcBef>
                <a:spcPts val="1600"/>
              </a:spcBef>
              <a:spcAft>
                <a:spcPts val="0"/>
              </a:spcAft>
              <a:buClr>
                <a:schemeClr val="accent2"/>
              </a:buClr>
              <a:buSzPts val="1400"/>
              <a:buNone/>
              <a:defRPr>
                <a:solidFill>
                  <a:schemeClr val="accent2"/>
                </a:solidFill>
              </a:defRPr>
            </a:lvl7pPr>
            <a:lvl8pPr lvl="7" rtl="0">
              <a:spcBef>
                <a:spcPts val="1600"/>
              </a:spcBef>
              <a:spcAft>
                <a:spcPts val="0"/>
              </a:spcAft>
              <a:buClr>
                <a:schemeClr val="accent2"/>
              </a:buClr>
              <a:buSzPts val="1400"/>
              <a:buNone/>
              <a:defRPr>
                <a:solidFill>
                  <a:schemeClr val="accent2"/>
                </a:solidFill>
              </a:defRPr>
            </a:lvl8pPr>
            <a:lvl9pPr lvl="8" rtl="0">
              <a:spcBef>
                <a:spcPts val="1600"/>
              </a:spcBef>
              <a:spcAft>
                <a:spcPts val="1600"/>
              </a:spcAft>
              <a:buClr>
                <a:schemeClr val="accent2"/>
              </a:buClr>
              <a:buSzPts val="1400"/>
              <a:buNone/>
              <a:defRPr>
                <a:solidFill>
                  <a:schemeClr val="accent2"/>
                </a:solidFill>
              </a:defRPr>
            </a:lvl9pPr>
          </a:lstStyle>
          <a:p/>
        </p:txBody>
      </p:sp>
      <p:sp>
        <p:nvSpPr>
          <p:cNvPr id="736" name="Google Shape;736;p5"/>
          <p:cNvSpPr txBox="1"/>
          <p:nvPr>
            <p:ph idx="3" type="subTitle"/>
          </p:nvPr>
        </p:nvSpPr>
        <p:spPr>
          <a:xfrm>
            <a:off x="4876800" y="3286279"/>
            <a:ext cx="2743200" cy="2742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1"/>
              </a:buClr>
              <a:buSzPts val="2400"/>
              <a:buFont typeface="Lato Black"/>
              <a:buNone/>
              <a:defRPr sz="1600">
                <a:solidFill>
                  <a:schemeClr val="accent1"/>
                </a:solidFill>
                <a:latin typeface="Orbitron ExtraBold"/>
                <a:ea typeface="Orbitron ExtraBold"/>
                <a:cs typeface="Orbitron ExtraBold"/>
                <a:sym typeface="Orbitron Extra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737" name="Google Shape;737;p5"/>
          <p:cNvSpPr txBox="1"/>
          <p:nvPr>
            <p:ph idx="4" type="subTitle"/>
          </p:nvPr>
        </p:nvSpPr>
        <p:spPr>
          <a:xfrm>
            <a:off x="4876800" y="3642360"/>
            <a:ext cx="2743200" cy="831900"/>
          </a:xfrm>
          <a:prstGeom prst="rect">
            <a:avLst/>
          </a:prstGeom>
        </p:spPr>
        <p:txBody>
          <a:bodyPr anchorCtr="0" anchor="t" bIns="0" lIns="0" spcFirstLastPara="1" rIns="0" wrap="square" tIns="0">
            <a:noAutofit/>
          </a:bodyPr>
          <a:lstStyle>
            <a:lvl1pPr lvl="0" rtl="0" algn="ctr">
              <a:spcBef>
                <a:spcPts val="0"/>
              </a:spcBef>
              <a:spcAft>
                <a:spcPts val="0"/>
              </a:spcAft>
              <a:buSzPts val="1800"/>
              <a:buFont typeface="Lato"/>
              <a:buNone/>
              <a:defRPr sz="1600">
                <a:solidFill>
                  <a:schemeClr val="lt1"/>
                </a:solidFill>
              </a:defRPr>
            </a:lvl1pPr>
            <a:lvl2pPr lvl="1" rtl="0">
              <a:spcBef>
                <a:spcPts val="1600"/>
              </a:spcBef>
              <a:spcAft>
                <a:spcPts val="0"/>
              </a:spcAft>
              <a:buClr>
                <a:schemeClr val="accent2"/>
              </a:buClr>
              <a:buSzPts val="1400"/>
              <a:buNone/>
              <a:defRPr>
                <a:solidFill>
                  <a:schemeClr val="accent2"/>
                </a:solidFill>
              </a:defRPr>
            </a:lvl2pPr>
            <a:lvl3pPr lvl="2" rtl="0">
              <a:spcBef>
                <a:spcPts val="1600"/>
              </a:spcBef>
              <a:spcAft>
                <a:spcPts val="0"/>
              </a:spcAft>
              <a:buClr>
                <a:schemeClr val="accent2"/>
              </a:buClr>
              <a:buSzPts val="1400"/>
              <a:buNone/>
              <a:defRPr>
                <a:solidFill>
                  <a:schemeClr val="accent2"/>
                </a:solidFill>
              </a:defRPr>
            </a:lvl3pPr>
            <a:lvl4pPr lvl="3" rtl="0">
              <a:spcBef>
                <a:spcPts val="1600"/>
              </a:spcBef>
              <a:spcAft>
                <a:spcPts val="0"/>
              </a:spcAft>
              <a:buClr>
                <a:schemeClr val="accent2"/>
              </a:buClr>
              <a:buSzPts val="1400"/>
              <a:buNone/>
              <a:defRPr>
                <a:solidFill>
                  <a:schemeClr val="accent2"/>
                </a:solidFill>
              </a:defRPr>
            </a:lvl4pPr>
            <a:lvl5pPr lvl="4" rtl="0">
              <a:spcBef>
                <a:spcPts val="1600"/>
              </a:spcBef>
              <a:spcAft>
                <a:spcPts val="0"/>
              </a:spcAft>
              <a:buClr>
                <a:schemeClr val="accent2"/>
              </a:buClr>
              <a:buSzPts val="1400"/>
              <a:buNone/>
              <a:defRPr>
                <a:solidFill>
                  <a:schemeClr val="accent2"/>
                </a:solidFill>
              </a:defRPr>
            </a:lvl5pPr>
            <a:lvl6pPr lvl="5" rtl="0">
              <a:spcBef>
                <a:spcPts val="1600"/>
              </a:spcBef>
              <a:spcAft>
                <a:spcPts val="0"/>
              </a:spcAft>
              <a:buClr>
                <a:schemeClr val="accent2"/>
              </a:buClr>
              <a:buSzPts val="1400"/>
              <a:buNone/>
              <a:defRPr>
                <a:solidFill>
                  <a:schemeClr val="accent2"/>
                </a:solidFill>
              </a:defRPr>
            </a:lvl6pPr>
            <a:lvl7pPr lvl="6" rtl="0">
              <a:spcBef>
                <a:spcPts val="1600"/>
              </a:spcBef>
              <a:spcAft>
                <a:spcPts val="0"/>
              </a:spcAft>
              <a:buClr>
                <a:schemeClr val="accent2"/>
              </a:buClr>
              <a:buSzPts val="1400"/>
              <a:buNone/>
              <a:defRPr>
                <a:solidFill>
                  <a:schemeClr val="accent2"/>
                </a:solidFill>
              </a:defRPr>
            </a:lvl7pPr>
            <a:lvl8pPr lvl="7" rtl="0">
              <a:spcBef>
                <a:spcPts val="1600"/>
              </a:spcBef>
              <a:spcAft>
                <a:spcPts val="0"/>
              </a:spcAft>
              <a:buClr>
                <a:schemeClr val="accent2"/>
              </a:buClr>
              <a:buSzPts val="1400"/>
              <a:buNone/>
              <a:defRPr>
                <a:solidFill>
                  <a:schemeClr val="accent2"/>
                </a:solidFill>
              </a:defRPr>
            </a:lvl8pPr>
            <a:lvl9pPr lvl="8" rtl="0">
              <a:spcBef>
                <a:spcPts val="1600"/>
              </a:spcBef>
              <a:spcAft>
                <a:spcPts val="1600"/>
              </a:spcAft>
              <a:buClr>
                <a:schemeClr val="accent2"/>
              </a:buClr>
              <a:buSzPts val="1400"/>
              <a:buNone/>
              <a:defRPr>
                <a:solidFill>
                  <a:schemeClr val="accent2"/>
                </a:solidFill>
              </a:defRPr>
            </a:lvl9pPr>
          </a:lstStyle>
          <a:p/>
        </p:txBody>
      </p:sp>
      <p:sp>
        <p:nvSpPr>
          <p:cNvPr id="738" name="Google Shape;738;p5"/>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9" name="Shape 739"/>
        <p:cNvGrpSpPr/>
        <p:nvPr/>
      </p:nvGrpSpPr>
      <p:grpSpPr>
        <a:xfrm>
          <a:off x="0" y="0"/>
          <a:ext cx="0" cy="0"/>
          <a:chOff x="0" y="0"/>
          <a:chExt cx="0" cy="0"/>
        </a:xfrm>
      </p:grpSpPr>
      <p:sp>
        <p:nvSpPr>
          <p:cNvPr id="740" name="Google Shape;740;p6"/>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6"/>
        </a:solidFill>
      </p:bgPr>
    </p:bg>
    <p:spTree>
      <p:nvGrpSpPr>
        <p:cNvPr id="741" name="Shape 741"/>
        <p:cNvGrpSpPr/>
        <p:nvPr/>
      </p:nvGrpSpPr>
      <p:grpSpPr>
        <a:xfrm>
          <a:off x="0" y="0"/>
          <a:ext cx="0" cy="0"/>
          <a:chOff x="0" y="0"/>
          <a:chExt cx="0" cy="0"/>
        </a:xfrm>
      </p:grpSpPr>
      <p:sp>
        <p:nvSpPr>
          <p:cNvPr id="742" name="Google Shape;742;p7"/>
          <p:cNvSpPr txBox="1"/>
          <p:nvPr>
            <p:ph idx="1" type="body"/>
          </p:nvPr>
        </p:nvSpPr>
        <p:spPr>
          <a:xfrm>
            <a:off x="3038700" y="1995800"/>
            <a:ext cx="3066600" cy="19686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Clr>
                <a:srgbClr val="FFFFFF"/>
              </a:buClr>
              <a:buSzPts val="1600"/>
              <a:buChar char="●"/>
              <a:defRPr sz="1600">
                <a:solidFill>
                  <a:schemeClr val="lt1"/>
                </a:solidFill>
              </a:defRPr>
            </a:lvl1pPr>
            <a:lvl2pPr indent="-330200" lvl="1" marL="914400" algn="ctr">
              <a:spcBef>
                <a:spcPts val="1600"/>
              </a:spcBef>
              <a:spcAft>
                <a:spcPts val="0"/>
              </a:spcAft>
              <a:buClr>
                <a:srgbClr val="FFFFFF"/>
              </a:buClr>
              <a:buSzPts val="1600"/>
              <a:buChar char="○"/>
              <a:defRPr sz="1600">
                <a:solidFill>
                  <a:srgbClr val="FFFFFF"/>
                </a:solidFill>
              </a:defRPr>
            </a:lvl2pPr>
            <a:lvl3pPr indent="-330200" lvl="2" marL="1371600" algn="ctr">
              <a:spcBef>
                <a:spcPts val="1600"/>
              </a:spcBef>
              <a:spcAft>
                <a:spcPts val="0"/>
              </a:spcAft>
              <a:buClr>
                <a:srgbClr val="FFFFFF"/>
              </a:buClr>
              <a:buSzPts val="1600"/>
              <a:buChar char="■"/>
              <a:defRPr sz="1600">
                <a:solidFill>
                  <a:srgbClr val="FFFFFF"/>
                </a:solidFill>
              </a:defRPr>
            </a:lvl3pPr>
            <a:lvl4pPr indent="-330200" lvl="3" marL="1828800" algn="ctr">
              <a:spcBef>
                <a:spcPts val="1600"/>
              </a:spcBef>
              <a:spcAft>
                <a:spcPts val="0"/>
              </a:spcAft>
              <a:buClr>
                <a:srgbClr val="FFFFFF"/>
              </a:buClr>
              <a:buSzPts val="1600"/>
              <a:buChar char="●"/>
              <a:defRPr sz="1600">
                <a:solidFill>
                  <a:srgbClr val="FFFFFF"/>
                </a:solidFill>
              </a:defRPr>
            </a:lvl4pPr>
            <a:lvl5pPr indent="-330200" lvl="4" marL="2286000" algn="ctr">
              <a:spcBef>
                <a:spcPts val="1600"/>
              </a:spcBef>
              <a:spcAft>
                <a:spcPts val="0"/>
              </a:spcAft>
              <a:buClr>
                <a:srgbClr val="FFFFFF"/>
              </a:buClr>
              <a:buSzPts val="1600"/>
              <a:buChar char="○"/>
              <a:defRPr sz="1600">
                <a:solidFill>
                  <a:srgbClr val="FFFFFF"/>
                </a:solidFill>
              </a:defRPr>
            </a:lvl5pPr>
            <a:lvl6pPr indent="-330200" lvl="5" marL="2743200" algn="ctr">
              <a:spcBef>
                <a:spcPts val="1600"/>
              </a:spcBef>
              <a:spcAft>
                <a:spcPts val="0"/>
              </a:spcAft>
              <a:buClr>
                <a:srgbClr val="FFFFFF"/>
              </a:buClr>
              <a:buSzPts val="1600"/>
              <a:buChar char="■"/>
              <a:defRPr sz="1600">
                <a:solidFill>
                  <a:srgbClr val="FFFFFF"/>
                </a:solidFill>
              </a:defRPr>
            </a:lvl6pPr>
            <a:lvl7pPr indent="-330200" lvl="6" marL="3200400" algn="ctr">
              <a:spcBef>
                <a:spcPts val="1600"/>
              </a:spcBef>
              <a:spcAft>
                <a:spcPts val="0"/>
              </a:spcAft>
              <a:buClr>
                <a:srgbClr val="FFFFFF"/>
              </a:buClr>
              <a:buSzPts val="1600"/>
              <a:buChar char="●"/>
              <a:defRPr sz="1600">
                <a:solidFill>
                  <a:srgbClr val="FFFFFF"/>
                </a:solidFill>
              </a:defRPr>
            </a:lvl7pPr>
            <a:lvl8pPr indent="-330200" lvl="7" marL="3657600" algn="ctr">
              <a:spcBef>
                <a:spcPts val="1600"/>
              </a:spcBef>
              <a:spcAft>
                <a:spcPts val="0"/>
              </a:spcAft>
              <a:buClr>
                <a:srgbClr val="FFFFFF"/>
              </a:buClr>
              <a:buSzPts val="1600"/>
              <a:buChar char="○"/>
              <a:defRPr sz="1600">
                <a:solidFill>
                  <a:srgbClr val="FFFFFF"/>
                </a:solidFill>
              </a:defRPr>
            </a:lvl8pPr>
            <a:lvl9pPr indent="-330200" lvl="8" marL="4114800" algn="ctr">
              <a:spcBef>
                <a:spcPts val="1600"/>
              </a:spcBef>
              <a:spcAft>
                <a:spcPts val="1600"/>
              </a:spcAft>
              <a:buClr>
                <a:srgbClr val="FFFFFF"/>
              </a:buClr>
              <a:buSzPts val="1600"/>
              <a:buChar char="■"/>
              <a:defRPr sz="1600">
                <a:solidFill>
                  <a:srgbClr val="FFFFFF"/>
                </a:solidFill>
              </a:defRPr>
            </a:lvl9pPr>
          </a:lstStyle>
          <a:p/>
        </p:txBody>
      </p:sp>
      <p:sp>
        <p:nvSpPr>
          <p:cNvPr id="743" name="Google Shape;743;p7"/>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4" name="Shape 744"/>
        <p:cNvGrpSpPr/>
        <p:nvPr/>
      </p:nvGrpSpPr>
      <p:grpSpPr>
        <a:xfrm>
          <a:off x="0" y="0"/>
          <a:ext cx="0" cy="0"/>
          <a:chOff x="0" y="0"/>
          <a:chExt cx="0" cy="0"/>
        </a:xfrm>
      </p:grpSpPr>
      <p:grpSp>
        <p:nvGrpSpPr>
          <p:cNvPr id="745" name="Google Shape;745;p8"/>
          <p:cNvGrpSpPr/>
          <p:nvPr/>
        </p:nvGrpSpPr>
        <p:grpSpPr>
          <a:xfrm flipH="1">
            <a:off x="3794690" y="3966899"/>
            <a:ext cx="882039" cy="932704"/>
            <a:chOff x="7230575" y="3501811"/>
            <a:chExt cx="1540410" cy="1636035"/>
          </a:xfrm>
        </p:grpSpPr>
        <p:grpSp>
          <p:nvGrpSpPr>
            <p:cNvPr id="746" name="Google Shape;746;p8"/>
            <p:cNvGrpSpPr/>
            <p:nvPr/>
          </p:nvGrpSpPr>
          <p:grpSpPr>
            <a:xfrm>
              <a:off x="7655512" y="4362305"/>
              <a:ext cx="775528" cy="775540"/>
              <a:chOff x="7655512" y="4362305"/>
              <a:chExt cx="775528" cy="775540"/>
            </a:xfrm>
          </p:grpSpPr>
          <p:sp>
            <p:nvSpPr>
              <p:cNvPr id="747" name="Google Shape;747;p8"/>
              <p:cNvSpPr/>
              <p:nvPr/>
            </p:nvSpPr>
            <p:spPr>
              <a:xfrm flipH="1">
                <a:off x="7825485" y="5042204"/>
                <a:ext cx="95633" cy="95641"/>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
              <p:cNvSpPr/>
              <p:nvPr/>
            </p:nvSpPr>
            <p:spPr>
              <a:xfrm flipH="1">
                <a:off x="7921094" y="5042204"/>
                <a:ext cx="74382" cy="95641"/>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8"/>
              <p:cNvSpPr/>
              <p:nvPr/>
            </p:nvSpPr>
            <p:spPr>
              <a:xfrm flipH="1">
                <a:off x="7995449" y="5042204"/>
                <a:ext cx="85020" cy="95641"/>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8"/>
              <p:cNvSpPr/>
              <p:nvPr/>
            </p:nvSpPr>
            <p:spPr>
              <a:xfrm flipH="1">
                <a:off x="8080438" y="5042204"/>
                <a:ext cx="95649" cy="95641"/>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8"/>
              <p:cNvSpPr/>
              <p:nvPr/>
            </p:nvSpPr>
            <p:spPr>
              <a:xfrm flipH="1">
                <a:off x="7825485" y="4957212"/>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8"/>
              <p:cNvSpPr/>
              <p:nvPr/>
            </p:nvSpPr>
            <p:spPr>
              <a:xfrm flipH="1">
                <a:off x="7921094" y="4957212"/>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8"/>
              <p:cNvSpPr/>
              <p:nvPr/>
            </p:nvSpPr>
            <p:spPr>
              <a:xfrm flipH="1">
                <a:off x="7995449" y="4957212"/>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
              <p:cNvSpPr/>
              <p:nvPr/>
            </p:nvSpPr>
            <p:spPr>
              <a:xfrm flipH="1">
                <a:off x="8080438" y="4957212"/>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8"/>
              <p:cNvSpPr/>
              <p:nvPr/>
            </p:nvSpPr>
            <p:spPr>
              <a:xfrm flipH="1">
                <a:off x="7825485" y="4872228"/>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
              <p:cNvSpPr/>
              <p:nvPr/>
            </p:nvSpPr>
            <p:spPr>
              <a:xfrm flipH="1">
                <a:off x="7921094" y="4872228"/>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
              <p:cNvSpPr/>
              <p:nvPr/>
            </p:nvSpPr>
            <p:spPr>
              <a:xfrm flipH="1">
                <a:off x="7995449" y="4872228"/>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8"/>
              <p:cNvSpPr/>
              <p:nvPr/>
            </p:nvSpPr>
            <p:spPr>
              <a:xfrm flipH="1">
                <a:off x="8080438" y="4872228"/>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8"/>
              <p:cNvSpPr/>
              <p:nvPr/>
            </p:nvSpPr>
            <p:spPr>
              <a:xfrm flipH="1">
                <a:off x="7825485" y="4787235"/>
                <a:ext cx="95633" cy="8502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8"/>
              <p:cNvSpPr/>
              <p:nvPr/>
            </p:nvSpPr>
            <p:spPr>
              <a:xfrm flipH="1">
                <a:off x="7921094" y="4787235"/>
                <a:ext cx="74382" cy="8502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
              <p:cNvSpPr/>
              <p:nvPr/>
            </p:nvSpPr>
            <p:spPr>
              <a:xfrm flipH="1">
                <a:off x="7995449" y="478723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8"/>
              <p:cNvSpPr/>
              <p:nvPr/>
            </p:nvSpPr>
            <p:spPr>
              <a:xfrm flipH="1">
                <a:off x="8080438" y="4787235"/>
                <a:ext cx="95649" cy="8502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8"/>
              <p:cNvSpPr/>
              <p:nvPr/>
            </p:nvSpPr>
            <p:spPr>
              <a:xfrm flipH="1">
                <a:off x="7825485" y="4702251"/>
                <a:ext cx="95633" cy="85012"/>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8"/>
              <p:cNvSpPr/>
              <p:nvPr/>
            </p:nvSpPr>
            <p:spPr>
              <a:xfrm flipH="1">
                <a:off x="7921094" y="4702251"/>
                <a:ext cx="74382" cy="85012"/>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8"/>
              <p:cNvSpPr/>
              <p:nvPr/>
            </p:nvSpPr>
            <p:spPr>
              <a:xfrm flipH="1">
                <a:off x="7995449" y="4702251"/>
                <a:ext cx="85020" cy="85012"/>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8"/>
              <p:cNvSpPr/>
              <p:nvPr/>
            </p:nvSpPr>
            <p:spPr>
              <a:xfrm flipH="1">
                <a:off x="8080438" y="4702251"/>
                <a:ext cx="95649" cy="85012"/>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
              <p:cNvSpPr/>
              <p:nvPr/>
            </p:nvSpPr>
            <p:spPr>
              <a:xfrm flipH="1">
                <a:off x="7655512"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8"/>
              <p:cNvSpPr/>
              <p:nvPr/>
            </p:nvSpPr>
            <p:spPr>
              <a:xfrm flipH="1">
                <a:off x="7740496"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
              <p:cNvSpPr/>
              <p:nvPr/>
            </p:nvSpPr>
            <p:spPr>
              <a:xfrm flipH="1">
                <a:off x="7825485" y="4617267"/>
                <a:ext cx="95633" cy="85012"/>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
              <p:cNvSpPr/>
              <p:nvPr/>
            </p:nvSpPr>
            <p:spPr>
              <a:xfrm flipH="1">
                <a:off x="7921094" y="4617267"/>
                <a:ext cx="74382" cy="85012"/>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
              <p:cNvSpPr/>
              <p:nvPr/>
            </p:nvSpPr>
            <p:spPr>
              <a:xfrm flipH="1">
                <a:off x="7995449" y="4617267"/>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
              <p:cNvSpPr/>
              <p:nvPr/>
            </p:nvSpPr>
            <p:spPr>
              <a:xfrm flipH="1">
                <a:off x="8080438" y="4617267"/>
                <a:ext cx="95649" cy="85012"/>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
              <p:cNvSpPr/>
              <p:nvPr/>
            </p:nvSpPr>
            <p:spPr>
              <a:xfrm flipH="1">
                <a:off x="8176054" y="4617267"/>
                <a:ext cx="74390" cy="85012"/>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8"/>
              <p:cNvSpPr/>
              <p:nvPr/>
            </p:nvSpPr>
            <p:spPr>
              <a:xfrm flipH="1">
                <a:off x="8250417" y="4617267"/>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8"/>
              <p:cNvSpPr/>
              <p:nvPr/>
            </p:nvSpPr>
            <p:spPr>
              <a:xfrm flipH="1">
                <a:off x="8335399" y="4617267"/>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8"/>
              <p:cNvSpPr/>
              <p:nvPr/>
            </p:nvSpPr>
            <p:spPr>
              <a:xfrm flipH="1">
                <a:off x="7655512" y="4532274"/>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8"/>
              <p:cNvSpPr/>
              <p:nvPr/>
            </p:nvSpPr>
            <p:spPr>
              <a:xfrm flipH="1">
                <a:off x="7995449" y="4532274"/>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8"/>
              <p:cNvSpPr/>
              <p:nvPr/>
            </p:nvSpPr>
            <p:spPr>
              <a:xfrm flipH="1">
                <a:off x="8335399" y="4532274"/>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8"/>
              <p:cNvSpPr/>
              <p:nvPr/>
            </p:nvSpPr>
            <p:spPr>
              <a:xfrm flipH="1">
                <a:off x="7655512" y="4447290"/>
                <a:ext cx="85012" cy="85012"/>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8"/>
              <p:cNvSpPr/>
              <p:nvPr/>
            </p:nvSpPr>
            <p:spPr>
              <a:xfrm flipH="1">
                <a:off x="7995449" y="4447290"/>
                <a:ext cx="85020" cy="85012"/>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8"/>
              <p:cNvSpPr/>
              <p:nvPr/>
            </p:nvSpPr>
            <p:spPr>
              <a:xfrm flipH="1">
                <a:off x="8335399" y="4447290"/>
                <a:ext cx="95641" cy="85012"/>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8"/>
              <p:cNvSpPr/>
              <p:nvPr/>
            </p:nvSpPr>
            <p:spPr>
              <a:xfrm flipH="1">
                <a:off x="7655512" y="4362305"/>
                <a:ext cx="85012" cy="8502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8"/>
              <p:cNvSpPr/>
              <p:nvPr/>
            </p:nvSpPr>
            <p:spPr>
              <a:xfrm flipH="1">
                <a:off x="7995449" y="4362305"/>
                <a:ext cx="85020" cy="8502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8"/>
              <p:cNvSpPr/>
              <p:nvPr/>
            </p:nvSpPr>
            <p:spPr>
              <a:xfrm flipH="1">
                <a:off x="8335399" y="4362305"/>
                <a:ext cx="95641" cy="8502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5" name="Google Shape;785;p8"/>
            <p:cNvSpPr/>
            <p:nvPr/>
          </p:nvSpPr>
          <p:spPr>
            <a:xfrm flipH="1">
              <a:off x="7315559" y="3767391"/>
              <a:ext cx="85020" cy="85020"/>
            </a:xfrm>
            <a:custGeom>
              <a:rect b="b" l="l" r="r" t="t"/>
              <a:pathLst>
                <a:path extrusionOk="0" h="10886" w="10886">
                  <a:moveTo>
                    <a:pt x="1" y="1"/>
                  </a:moveTo>
                  <a:lnTo>
                    <a:pt x="1"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8"/>
            <p:cNvSpPr/>
            <p:nvPr/>
          </p:nvSpPr>
          <p:spPr>
            <a:xfrm flipH="1">
              <a:off x="7655512" y="3767391"/>
              <a:ext cx="85012" cy="8502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8"/>
            <p:cNvSpPr/>
            <p:nvPr/>
          </p:nvSpPr>
          <p:spPr>
            <a:xfrm flipH="1">
              <a:off x="8080438" y="3671779"/>
              <a:ext cx="95649" cy="95641"/>
            </a:xfrm>
            <a:custGeom>
              <a:rect b="b" l="l" r="r" t="t"/>
              <a:pathLst>
                <a:path extrusionOk="0" h="12246" w="12247">
                  <a:moveTo>
                    <a:pt x="1" y="1"/>
                  </a:moveTo>
                  <a:lnTo>
                    <a:pt x="1" y="12246"/>
                  </a:lnTo>
                  <a:lnTo>
                    <a:pt x="12247" y="12246"/>
                  </a:lnTo>
                  <a:lnTo>
                    <a:pt x="12247"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8"/>
            <p:cNvSpPr/>
            <p:nvPr/>
          </p:nvSpPr>
          <p:spPr>
            <a:xfrm flipH="1">
              <a:off x="8685973" y="3597414"/>
              <a:ext cx="85012" cy="95641"/>
            </a:xfrm>
            <a:custGeom>
              <a:rect b="b" l="l" r="r" t="t"/>
              <a:pathLst>
                <a:path extrusionOk="0" h="12246" w="10885">
                  <a:moveTo>
                    <a:pt x="0" y="1"/>
                  </a:moveTo>
                  <a:lnTo>
                    <a:pt x="0" y="12245"/>
                  </a:lnTo>
                  <a:lnTo>
                    <a:pt x="10884" y="1224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8"/>
            <p:cNvSpPr/>
            <p:nvPr/>
          </p:nvSpPr>
          <p:spPr>
            <a:xfrm flipH="1">
              <a:off x="8685973" y="3767391"/>
              <a:ext cx="85012" cy="85020"/>
            </a:xfrm>
            <a:custGeom>
              <a:rect b="b" l="l" r="r" t="t"/>
              <a:pathLst>
                <a:path extrusionOk="0" h="10886" w="10885">
                  <a:moveTo>
                    <a:pt x="0" y="1"/>
                  </a:moveTo>
                  <a:lnTo>
                    <a:pt x="0" y="10885"/>
                  </a:lnTo>
                  <a:lnTo>
                    <a:pt x="10884" y="10885"/>
                  </a:lnTo>
                  <a:lnTo>
                    <a:pt x="10884"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
            <p:cNvSpPr/>
            <p:nvPr/>
          </p:nvSpPr>
          <p:spPr>
            <a:xfrm flipH="1">
              <a:off x="8176054" y="3501811"/>
              <a:ext cx="74390" cy="95633"/>
            </a:xfrm>
            <a:custGeom>
              <a:rect b="b" l="l" r="r" t="t"/>
              <a:pathLst>
                <a:path extrusionOk="0" h="12245" w="9525">
                  <a:moveTo>
                    <a:pt x="1" y="0"/>
                  </a:moveTo>
                  <a:lnTo>
                    <a:pt x="1" y="12245"/>
                  </a:lnTo>
                  <a:lnTo>
                    <a:pt x="9525" y="12245"/>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8"/>
            <p:cNvSpPr/>
            <p:nvPr/>
          </p:nvSpPr>
          <p:spPr>
            <a:xfrm flipH="1">
              <a:off x="8250417" y="3501811"/>
              <a:ext cx="85012" cy="95633"/>
            </a:xfrm>
            <a:custGeom>
              <a:rect b="b" l="l" r="r" t="t"/>
              <a:pathLst>
                <a:path extrusionOk="0" h="12245" w="10885">
                  <a:moveTo>
                    <a:pt x="0" y="0"/>
                  </a:moveTo>
                  <a:lnTo>
                    <a:pt x="0" y="12245"/>
                  </a:lnTo>
                  <a:lnTo>
                    <a:pt x="10885" y="12245"/>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2" name="Google Shape;792;p8"/>
            <p:cNvGrpSpPr/>
            <p:nvPr/>
          </p:nvGrpSpPr>
          <p:grpSpPr>
            <a:xfrm>
              <a:off x="7230575" y="3501811"/>
              <a:ext cx="1540410" cy="860514"/>
              <a:chOff x="7230575" y="3501811"/>
              <a:chExt cx="1540410" cy="860514"/>
            </a:xfrm>
          </p:grpSpPr>
          <p:sp>
            <p:nvSpPr>
              <p:cNvPr id="793" name="Google Shape;793;p8"/>
              <p:cNvSpPr/>
              <p:nvPr/>
            </p:nvSpPr>
            <p:spPr>
              <a:xfrm flipH="1">
                <a:off x="731555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
              <p:cNvSpPr/>
              <p:nvPr/>
            </p:nvSpPr>
            <p:spPr>
              <a:xfrm flipH="1">
                <a:off x="7400551"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8"/>
              <p:cNvSpPr/>
              <p:nvPr/>
            </p:nvSpPr>
            <p:spPr>
              <a:xfrm flipH="1">
                <a:off x="7485535" y="4277321"/>
                <a:ext cx="85012" cy="85004"/>
              </a:xfrm>
              <a:custGeom>
                <a:rect b="b" l="l" r="r" t="t"/>
                <a:pathLst>
                  <a:path extrusionOk="0" h="10884" w="10885">
                    <a:moveTo>
                      <a:pt x="0" y="0"/>
                    </a:moveTo>
                    <a:lnTo>
                      <a:pt x="0" y="10884"/>
                    </a:lnTo>
                    <a:lnTo>
                      <a:pt x="10884" y="1088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8"/>
              <p:cNvSpPr/>
              <p:nvPr/>
            </p:nvSpPr>
            <p:spPr>
              <a:xfrm flipH="1">
                <a:off x="7570520"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
              <p:cNvSpPr/>
              <p:nvPr/>
            </p:nvSpPr>
            <p:spPr>
              <a:xfrm flipH="1">
                <a:off x="7655512"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8"/>
              <p:cNvSpPr/>
              <p:nvPr/>
            </p:nvSpPr>
            <p:spPr>
              <a:xfrm flipH="1">
                <a:off x="7740496"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8"/>
              <p:cNvSpPr/>
              <p:nvPr/>
            </p:nvSpPr>
            <p:spPr>
              <a:xfrm flipH="1">
                <a:off x="7825485" y="4277321"/>
                <a:ext cx="95633" cy="85004"/>
              </a:xfrm>
              <a:custGeom>
                <a:rect b="b" l="l" r="r" t="t"/>
                <a:pathLst>
                  <a:path extrusionOk="0" h="10884" w="12245">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8"/>
              <p:cNvSpPr/>
              <p:nvPr/>
            </p:nvSpPr>
            <p:spPr>
              <a:xfrm flipH="1">
                <a:off x="7921094" y="4277321"/>
                <a:ext cx="74382" cy="85004"/>
              </a:xfrm>
              <a:custGeom>
                <a:rect b="b" l="l" r="r" t="t"/>
                <a:pathLst>
                  <a:path extrusionOk="0" h="10884" w="9524">
                    <a:moveTo>
                      <a:pt x="0" y="0"/>
                    </a:moveTo>
                    <a:lnTo>
                      <a:pt x="0" y="10884"/>
                    </a:lnTo>
                    <a:lnTo>
                      <a:pt x="9523" y="1088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8"/>
              <p:cNvSpPr/>
              <p:nvPr/>
            </p:nvSpPr>
            <p:spPr>
              <a:xfrm flipH="1">
                <a:off x="7995449" y="4277321"/>
                <a:ext cx="85020" cy="85004"/>
              </a:xfrm>
              <a:custGeom>
                <a:rect b="b" l="l" r="r" t="t"/>
                <a:pathLst>
                  <a:path extrusionOk="0" h="10884" w="10886">
                    <a:moveTo>
                      <a:pt x="1" y="0"/>
                    </a:moveTo>
                    <a:lnTo>
                      <a:pt x="1"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8"/>
              <p:cNvSpPr/>
              <p:nvPr/>
            </p:nvSpPr>
            <p:spPr>
              <a:xfrm flipH="1">
                <a:off x="8080438" y="4277321"/>
                <a:ext cx="95649" cy="85004"/>
              </a:xfrm>
              <a:custGeom>
                <a:rect b="b" l="l" r="r" t="t"/>
                <a:pathLst>
                  <a:path extrusionOk="0" h="10884" w="12247">
                    <a:moveTo>
                      <a:pt x="1" y="0"/>
                    </a:moveTo>
                    <a:lnTo>
                      <a:pt x="1" y="10884"/>
                    </a:lnTo>
                    <a:lnTo>
                      <a:pt x="12247" y="1088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8"/>
              <p:cNvSpPr/>
              <p:nvPr/>
            </p:nvSpPr>
            <p:spPr>
              <a:xfrm flipH="1">
                <a:off x="8176054"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8"/>
              <p:cNvSpPr/>
              <p:nvPr/>
            </p:nvSpPr>
            <p:spPr>
              <a:xfrm flipH="1">
                <a:off x="825041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8"/>
              <p:cNvSpPr/>
              <p:nvPr/>
            </p:nvSpPr>
            <p:spPr>
              <a:xfrm flipH="1">
                <a:off x="8335399" y="4277321"/>
                <a:ext cx="95641" cy="85004"/>
              </a:xfrm>
              <a:custGeom>
                <a:rect b="b" l="l" r="r" t="t"/>
                <a:pathLst>
                  <a:path extrusionOk="0" h="10884" w="12246">
                    <a:moveTo>
                      <a:pt x="1" y="0"/>
                    </a:moveTo>
                    <a:lnTo>
                      <a:pt x="1"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8"/>
              <p:cNvSpPr/>
              <p:nvPr/>
            </p:nvSpPr>
            <p:spPr>
              <a:xfrm flipH="1">
                <a:off x="8431015" y="4277321"/>
                <a:ext cx="74390" cy="85004"/>
              </a:xfrm>
              <a:custGeom>
                <a:rect b="b" l="l" r="r" t="t"/>
                <a:pathLst>
                  <a:path extrusionOk="0" h="10884" w="9525">
                    <a:moveTo>
                      <a:pt x="1" y="0"/>
                    </a:moveTo>
                    <a:lnTo>
                      <a:pt x="1" y="10884"/>
                    </a:lnTo>
                    <a:lnTo>
                      <a:pt x="9525" y="1088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8"/>
              <p:cNvSpPr/>
              <p:nvPr/>
            </p:nvSpPr>
            <p:spPr>
              <a:xfrm flipH="1">
                <a:off x="8505377" y="4277321"/>
                <a:ext cx="85012" cy="85004"/>
              </a:xfrm>
              <a:custGeom>
                <a:rect b="b" l="l" r="r" t="t"/>
                <a:pathLst>
                  <a:path extrusionOk="0" h="10884" w="10885">
                    <a:moveTo>
                      <a:pt x="0" y="0"/>
                    </a:moveTo>
                    <a:lnTo>
                      <a:pt x="0" y="10884"/>
                    </a:lnTo>
                    <a:lnTo>
                      <a:pt x="10885" y="1088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8"/>
              <p:cNvSpPr/>
              <p:nvPr/>
            </p:nvSpPr>
            <p:spPr>
              <a:xfrm flipH="1">
                <a:off x="8590359" y="4277321"/>
                <a:ext cx="95641" cy="85004"/>
              </a:xfrm>
              <a:custGeom>
                <a:rect b="b" l="l" r="r" t="t"/>
                <a:pathLst>
                  <a:path extrusionOk="0" h="10884" w="12246">
                    <a:moveTo>
                      <a:pt x="0" y="0"/>
                    </a:moveTo>
                    <a:lnTo>
                      <a:pt x="0" y="10884"/>
                    </a:lnTo>
                    <a:lnTo>
                      <a:pt x="12245" y="1088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8"/>
              <p:cNvSpPr/>
              <p:nvPr/>
            </p:nvSpPr>
            <p:spPr>
              <a:xfrm flipH="1">
                <a:off x="731555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8"/>
              <p:cNvSpPr/>
              <p:nvPr/>
            </p:nvSpPr>
            <p:spPr>
              <a:xfrm flipH="1">
                <a:off x="7400551"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8"/>
              <p:cNvSpPr/>
              <p:nvPr/>
            </p:nvSpPr>
            <p:spPr>
              <a:xfrm flipH="1">
                <a:off x="7485535" y="4181710"/>
                <a:ext cx="85012" cy="95641"/>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8"/>
              <p:cNvSpPr/>
              <p:nvPr/>
            </p:nvSpPr>
            <p:spPr>
              <a:xfrm flipH="1">
                <a:off x="7570520"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8"/>
              <p:cNvSpPr/>
              <p:nvPr/>
            </p:nvSpPr>
            <p:spPr>
              <a:xfrm flipH="1">
                <a:off x="7655512"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8"/>
              <p:cNvSpPr/>
              <p:nvPr/>
            </p:nvSpPr>
            <p:spPr>
              <a:xfrm flipH="1">
                <a:off x="7740496"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8"/>
              <p:cNvSpPr/>
              <p:nvPr/>
            </p:nvSpPr>
            <p:spPr>
              <a:xfrm flipH="1">
                <a:off x="7825485" y="4181710"/>
                <a:ext cx="95633" cy="95641"/>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8"/>
              <p:cNvSpPr/>
              <p:nvPr/>
            </p:nvSpPr>
            <p:spPr>
              <a:xfrm flipH="1">
                <a:off x="7921094" y="4181710"/>
                <a:ext cx="74382" cy="95641"/>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8"/>
              <p:cNvSpPr/>
              <p:nvPr/>
            </p:nvSpPr>
            <p:spPr>
              <a:xfrm flipH="1">
                <a:off x="7995449" y="4181710"/>
                <a:ext cx="85020" cy="95641"/>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8"/>
              <p:cNvSpPr/>
              <p:nvPr/>
            </p:nvSpPr>
            <p:spPr>
              <a:xfrm flipH="1">
                <a:off x="8080438" y="4181710"/>
                <a:ext cx="95649" cy="95641"/>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8"/>
              <p:cNvSpPr/>
              <p:nvPr/>
            </p:nvSpPr>
            <p:spPr>
              <a:xfrm flipH="1">
                <a:off x="8176054"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8"/>
              <p:cNvSpPr/>
              <p:nvPr/>
            </p:nvSpPr>
            <p:spPr>
              <a:xfrm flipH="1">
                <a:off x="825041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8"/>
              <p:cNvSpPr/>
              <p:nvPr/>
            </p:nvSpPr>
            <p:spPr>
              <a:xfrm flipH="1">
                <a:off x="8335399" y="4181710"/>
                <a:ext cx="95641" cy="95641"/>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8"/>
              <p:cNvSpPr/>
              <p:nvPr/>
            </p:nvSpPr>
            <p:spPr>
              <a:xfrm flipH="1">
                <a:off x="8431015" y="4181710"/>
                <a:ext cx="74390" cy="95641"/>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8"/>
              <p:cNvSpPr/>
              <p:nvPr/>
            </p:nvSpPr>
            <p:spPr>
              <a:xfrm flipH="1">
                <a:off x="8505377" y="4181710"/>
                <a:ext cx="85012" cy="95641"/>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
              <p:cNvSpPr/>
              <p:nvPr/>
            </p:nvSpPr>
            <p:spPr>
              <a:xfrm flipH="1">
                <a:off x="8590359" y="4181710"/>
                <a:ext cx="95641" cy="95641"/>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8"/>
              <p:cNvSpPr/>
              <p:nvPr/>
            </p:nvSpPr>
            <p:spPr>
              <a:xfrm flipH="1">
                <a:off x="731555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8"/>
              <p:cNvSpPr/>
              <p:nvPr/>
            </p:nvSpPr>
            <p:spPr>
              <a:xfrm flipH="1">
                <a:off x="7400551"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8"/>
              <p:cNvSpPr/>
              <p:nvPr/>
            </p:nvSpPr>
            <p:spPr>
              <a:xfrm flipH="1">
                <a:off x="7485535" y="4107344"/>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8"/>
              <p:cNvSpPr/>
              <p:nvPr/>
            </p:nvSpPr>
            <p:spPr>
              <a:xfrm flipH="1">
                <a:off x="7570520"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8"/>
              <p:cNvSpPr/>
              <p:nvPr/>
            </p:nvSpPr>
            <p:spPr>
              <a:xfrm flipH="1">
                <a:off x="7655512"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
              <p:cNvSpPr/>
              <p:nvPr/>
            </p:nvSpPr>
            <p:spPr>
              <a:xfrm flipH="1">
                <a:off x="7740496"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8"/>
              <p:cNvSpPr/>
              <p:nvPr/>
            </p:nvSpPr>
            <p:spPr>
              <a:xfrm flipH="1">
                <a:off x="7825485" y="4107344"/>
                <a:ext cx="95633" cy="74390"/>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8"/>
              <p:cNvSpPr/>
              <p:nvPr/>
            </p:nvSpPr>
            <p:spPr>
              <a:xfrm flipH="1">
                <a:off x="7921094" y="4107344"/>
                <a:ext cx="74382" cy="74390"/>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8"/>
              <p:cNvSpPr/>
              <p:nvPr/>
            </p:nvSpPr>
            <p:spPr>
              <a:xfrm flipH="1">
                <a:off x="7995449" y="4107344"/>
                <a:ext cx="85020" cy="74390"/>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8"/>
              <p:cNvSpPr/>
              <p:nvPr/>
            </p:nvSpPr>
            <p:spPr>
              <a:xfrm flipH="1">
                <a:off x="8080438" y="4107344"/>
                <a:ext cx="95649" cy="74390"/>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8"/>
              <p:cNvSpPr/>
              <p:nvPr/>
            </p:nvSpPr>
            <p:spPr>
              <a:xfrm flipH="1">
                <a:off x="8176054"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8"/>
              <p:cNvSpPr/>
              <p:nvPr/>
            </p:nvSpPr>
            <p:spPr>
              <a:xfrm flipH="1">
                <a:off x="825041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8"/>
              <p:cNvSpPr/>
              <p:nvPr/>
            </p:nvSpPr>
            <p:spPr>
              <a:xfrm flipH="1">
                <a:off x="8335399" y="4107344"/>
                <a:ext cx="95641" cy="74390"/>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8"/>
              <p:cNvSpPr/>
              <p:nvPr/>
            </p:nvSpPr>
            <p:spPr>
              <a:xfrm flipH="1">
                <a:off x="8431015" y="4107344"/>
                <a:ext cx="74390" cy="74390"/>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8"/>
              <p:cNvSpPr/>
              <p:nvPr/>
            </p:nvSpPr>
            <p:spPr>
              <a:xfrm flipH="1">
                <a:off x="8505377" y="4107344"/>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8"/>
              <p:cNvSpPr/>
              <p:nvPr/>
            </p:nvSpPr>
            <p:spPr>
              <a:xfrm flipH="1">
                <a:off x="8590359" y="4107344"/>
                <a:ext cx="95641" cy="74390"/>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8"/>
              <p:cNvSpPr/>
              <p:nvPr/>
            </p:nvSpPr>
            <p:spPr>
              <a:xfrm flipH="1">
                <a:off x="731555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8"/>
              <p:cNvSpPr/>
              <p:nvPr/>
            </p:nvSpPr>
            <p:spPr>
              <a:xfrm flipH="1">
                <a:off x="7400551"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8"/>
              <p:cNvSpPr/>
              <p:nvPr/>
            </p:nvSpPr>
            <p:spPr>
              <a:xfrm flipH="1">
                <a:off x="7485535"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8"/>
              <p:cNvSpPr/>
              <p:nvPr/>
            </p:nvSpPr>
            <p:spPr>
              <a:xfrm flipH="1">
                <a:off x="7570520"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
              <p:cNvSpPr/>
              <p:nvPr/>
            </p:nvSpPr>
            <p:spPr>
              <a:xfrm flipH="1">
                <a:off x="7655512"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8"/>
              <p:cNvSpPr/>
              <p:nvPr/>
            </p:nvSpPr>
            <p:spPr>
              <a:xfrm flipH="1">
                <a:off x="7740496"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8"/>
              <p:cNvSpPr/>
              <p:nvPr/>
            </p:nvSpPr>
            <p:spPr>
              <a:xfrm flipH="1">
                <a:off x="7825485" y="4022352"/>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8"/>
              <p:cNvSpPr/>
              <p:nvPr/>
            </p:nvSpPr>
            <p:spPr>
              <a:xfrm flipH="1">
                <a:off x="7921094" y="4022352"/>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
              <p:cNvSpPr/>
              <p:nvPr/>
            </p:nvSpPr>
            <p:spPr>
              <a:xfrm flipH="1">
                <a:off x="7995449" y="4022352"/>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8"/>
              <p:cNvSpPr/>
              <p:nvPr/>
            </p:nvSpPr>
            <p:spPr>
              <a:xfrm flipH="1">
                <a:off x="8080438" y="4022352"/>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8"/>
              <p:cNvSpPr/>
              <p:nvPr/>
            </p:nvSpPr>
            <p:spPr>
              <a:xfrm flipH="1">
                <a:off x="8176054"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
              <p:cNvSpPr/>
              <p:nvPr/>
            </p:nvSpPr>
            <p:spPr>
              <a:xfrm flipH="1">
                <a:off x="825041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
              <p:cNvSpPr/>
              <p:nvPr/>
            </p:nvSpPr>
            <p:spPr>
              <a:xfrm flipH="1">
                <a:off x="8335399" y="4022352"/>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
              <p:cNvSpPr/>
              <p:nvPr/>
            </p:nvSpPr>
            <p:spPr>
              <a:xfrm flipH="1">
                <a:off x="8431015" y="4022352"/>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
              <p:cNvSpPr/>
              <p:nvPr/>
            </p:nvSpPr>
            <p:spPr>
              <a:xfrm flipH="1">
                <a:off x="8505377" y="4022352"/>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
              <p:cNvSpPr/>
              <p:nvPr/>
            </p:nvSpPr>
            <p:spPr>
              <a:xfrm flipH="1">
                <a:off x="8590359" y="4022352"/>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
              <p:cNvSpPr/>
              <p:nvPr/>
            </p:nvSpPr>
            <p:spPr>
              <a:xfrm flipH="1">
                <a:off x="731555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
              <p:cNvSpPr/>
              <p:nvPr/>
            </p:nvSpPr>
            <p:spPr>
              <a:xfrm flipH="1">
                <a:off x="7400551"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
              <p:cNvSpPr/>
              <p:nvPr/>
            </p:nvSpPr>
            <p:spPr>
              <a:xfrm flipH="1">
                <a:off x="7485535" y="3926748"/>
                <a:ext cx="85012" cy="95633"/>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8"/>
              <p:cNvSpPr/>
              <p:nvPr/>
            </p:nvSpPr>
            <p:spPr>
              <a:xfrm flipH="1">
                <a:off x="7570520"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8"/>
              <p:cNvSpPr/>
              <p:nvPr/>
            </p:nvSpPr>
            <p:spPr>
              <a:xfrm flipH="1">
                <a:off x="7655512"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
              <p:cNvSpPr/>
              <p:nvPr/>
            </p:nvSpPr>
            <p:spPr>
              <a:xfrm flipH="1">
                <a:off x="7740496"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8"/>
              <p:cNvSpPr/>
              <p:nvPr/>
            </p:nvSpPr>
            <p:spPr>
              <a:xfrm flipH="1">
                <a:off x="7825485" y="3926748"/>
                <a:ext cx="95633" cy="95633"/>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
              <p:cNvSpPr/>
              <p:nvPr/>
            </p:nvSpPr>
            <p:spPr>
              <a:xfrm flipH="1">
                <a:off x="7921094" y="3926748"/>
                <a:ext cx="74382" cy="95633"/>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8"/>
              <p:cNvSpPr/>
              <p:nvPr/>
            </p:nvSpPr>
            <p:spPr>
              <a:xfrm flipH="1">
                <a:off x="7995449" y="3926748"/>
                <a:ext cx="85020" cy="95633"/>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8"/>
              <p:cNvSpPr/>
              <p:nvPr/>
            </p:nvSpPr>
            <p:spPr>
              <a:xfrm flipH="1">
                <a:off x="8080438" y="3926748"/>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8"/>
              <p:cNvSpPr/>
              <p:nvPr/>
            </p:nvSpPr>
            <p:spPr>
              <a:xfrm flipH="1">
                <a:off x="8176054"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8"/>
              <p:cNvSpPr/>
              <p:nvPr/>
            </p:nvSpPr>
            <p:spPr>
              <a:xfrm flipH="1">
                <a:off x="825041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8"/>
              <p:cNvSpPr/>
              <p:nvPr/>
            </p:nvSpPr>
            <p:spPr>
              <a:xfrm flipH="1">
                <a:off x="8335399" y="3926748"/>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
              <p:cNvSpPr/>
              <p:nvPr/>
            </p:nvSpPr>
            <p:spPr>
              <a:xfrm flipH="1">
                <a:off x="8431015" y="3926748"/>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8"/>
              <p:cNvSpPr/>
              <p:nvPr/>
            </p:nvSpPr>
            <p:spPr>
              <a:xfrm flipH="1">
                <a:off x="8505377" y="3926748"/>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8"/>
              <p:cNvSpPr/>
              <p:nvPr/>
            </p:nvSpPr>
            <p:spPr>
              <a:xfrm flipH="1">
                <a:off x="8590359" y="3926748"/>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
              <p:cNvSpPr/>
              <p:nvPr/>
            </p:nvSpPr>
            <p:spPr>
              <a:xfrm flipH="1">
                <a:off x="731555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8"/>
              <p:cNvSpPr/>
              <p:nvPr/>
            </p:nvSpPr>
            <p:spPr>
              <a:xfrm flipH="1">
                <a:off x="7400551"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8"/>
              <p:cNvSpPr/>
              <p:nvPr/>
            </p:nvSpPr>
            <p:spPr>
              <a:xfrm flipH="1">
                <a:off x="7485535" y="3852383"/>
                <a:ext cx="85012" cy="74390"/>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
              <p:cNvSpPr/>
              <p:nvPr/>
            </p:nvSpPr>
            <p:spPr>
              <a:xfrm flipH="1">
                <a:off x="7570520"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8"/>
              <p:cNvSpPr/>
              <p:nvPr/>
            </p:nvSpPr>
            <p:spPr>
              <a:xfrm flipH="1">
                <a:off x="7655512"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
              <p:cNvSpPr/>
              <p:nvPr/>
            </p:nvSpPr>
            <p:spPr>
              <a:xfrm flipH="1">
                <a:off x="7740496"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
              <p:cNvSpPr/>
              <p:nvPr/>
            </p:nvSpPr>
            <p:spPr>
              <a:xfrm flipH="1">
                <a:off x="7825485" y="3852383"/>
                <a:ext cx="95633" cy="74390"/>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
              <p:cNvSpPr/>
              <p:nvPr/>
            </p:nvSpPr>
            <p:spPr>
              <a:xfrm flipH="1">
                <a:off x="7921094" y="3852383"/>
                <a:ext cx="74382" cy="74390"/>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
              <p:cNvSpPr/>
              <p:nvPr/>
            </p:nvSpPr>
            <p:spPr>
              <a:xfrm flipH="1">
                <a:off x="7995449" y="3852383"/>
                <a:ext cx="85020" cy="74390"/>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
              <p:cNvSpPr/>
              <p:nvPr/>
            </p:nvSpPr>
            <p:spPr>
              <a:xfrm flipH="1">
                <a:off x="8080438" y="3852383"/>
                <a:ext cx="95649" cy="74390"/>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
              <p:cNvSpPr/>
              <p:nvPr/>
            </p:nvSpPr>
            <p:spPr>
              <a:xfrm flipH="1">
                <a:off x="8176054"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
              <p:cNvSpPr/>
              <p:nvPr/>
            </p:nvSpPr>
            <p:spPr>
              <a:xfrm flipH="1">
                <a:off x="825041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
              <p:cNvSpPr/>
              <p:nvPr/>
            </p:nvSpPr>
            <p:spPr>
              <a:xfrm flipH="1">
                <a:off x="8335399" y="3852383"/>
                <a:ext cx="95641" cy="74390"/>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
              <p:cNvSpPr/>
              <p:nvPr/>
            </p:nvSpPr>
            <p:spPr>
              <a:xfrm flipH="1">
                <a:off x="8431015" y="3852383"/>
                <a:ext cx="74390" cy="74390"/>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8"/>
              <p:cNvSpPr/>
              <p:nvPr/>
            </p:nvSpPr>
            <p:spPr>
              <a:xfrm flipH="1">
                <a:off x="8505377" y="3852383"/>
                <a:ext cx="85012" cy="74390"/>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8"/>
              <p:cNvSpPr/>
              <p:nvPr/>
            </p:nvSpPr>
            <p:spPr>
              <a:xfrm flipH="1">
                <a:off x="8590359" y="3852383"/>
                <a:ext cx="95641" cy="74390"/>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8"/>
              <p:cNvSpPr/>
              <p:nvPr/>
            </p:nvSpPr>
            <p:spPr>
              <a:xfrm flipH="1">
                <a:off x="7230575" y="4192329"/>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
              <p:cNvSpPr/>
              <p:nvPr/>
            </p:nvSpPr>
            <p:spPr>
              <a:xfrm flipH="1">
                <a:off x="7230575" y="4117963"/>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
              <p:cNvSpPr/>
              <p:nvPr/>
            </p:nvSpPr>
            <p:spPr>
              <a:xfrm flipH="1">
                <a:off x="7230575" y="4022352"/>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
              <p:cNvSpPr/>
              <p:nvPr/>
            </p:nvSpPr>
            <p:spPr>
              <a:xfrm flipH="1">
                <a:off x="7230575" y="3937368"/>
                <a:ext cx="85012" cy="85012"/>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
              <p:cNvSpPr/>
              <p:nvPr/>
            </p:nvSpPr>
            <p:spPr>
              <a:xfrm flipH="1">
                <a:off x="7230575" y="3863002"/>
                <a:ext cx="85012" cy="74390"/>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
              <p:cNvSpPr/>
              <p:nvPr/>
            </p:nvSpPr>
            <p:spPr>
              <a:xfrm flipH="1">
                <a:off x="7400551"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
              <p:cNvSpPr/>
              <p:nvPr/>
            </p:nvSpPr>
            <p:spPr>
              <a:xfrm flipH="1">
                <a:off x="7485535" y="3767391"/>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
              <p:cNvSpPr/>
              <p:nvPr/>
            </p:nvSpPr>
            <p:spPr>
              <a:xfrm flipH="1">
                <a:off x="7570520"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
              <p:cNvSpPr/>
              <p:nvPr/>
            </p:nvSpPr>
            <p:spPr>
              <a:xfrm flipH="1">
                <a:off x="7740496"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
              <p:cNvSpPr/>
              <p:nvPr/>
            </p:nvSpPr>
            <p:spPr>
              <a:xfrm flipH="1">
                <a:off x="7825485" y="3767391"/>
                <a:ext cx="95633" cy="8502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
              <p:cNvSpPr/>
              <p:nvPr/>
            </p:nvSpPr>
            <p:spPr>
              <a:xfrm flipH="1">
                <a:off x="7921094" y="3767391"/>
                <a:ext cx="74382" cy="8502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
              <p:cNvSpPr/>
              <p:nvPr/>
            </p:nvSpPr>
            <p:spPr>
              <a:xfrm flipH="1">
                <a:off x="7995449" y="3767391"/>
                <a:ext cx="85020" cy="8502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8"/>
              <p:cNvSpPr/>
              <p:nvPr/>
            </p:nvSpPr>
            <p:spPr>
              <a:xfrm flipH="1">
                <a:off x="8080438" y="3767391"/>
                <a:ext cx="95649" cy="8502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8"/>
              <p:cNvSpPr/>
              <p:nvPr/>
            </p:nvSpPr>
            <p:spPr>
              <a:xfrm flipH="1">
                <a:off x="8176054"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
              <p:cNvSpPr/>
              <p:nvPr/>
            </p:nvSpPr>
            <p:spPr>
              <a:xfrm flipH="1">
                <a:off x="825041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
              <p:cNvSpPr/>
              <p:nvPr/>
            </p:nvSpPr>
            <p:spPr>
              <a:xfrm flipH="1">
                <a:off x="8335399" y="3767391"/>
                <a:ext cx="95641" cy="8502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
              <p:cNvSpPr/>
              <p:nvPr/>
            </p:nvSpPr>
            <p:spPr>
              <a:xfrm flipH="1">
                <a:off x="8431015" y="3767391"/>
                <a:ext cx="74390" cy="8502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
              <p:cNvSpPr/>
              <p:nvPr/>
            </p:nvSpPr>
            <p:spPr>
              <a:xfrm flipH="1">
                <a:off x="8505377" y="3767391"/>
                <a:ext cx="85012" cy="8502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
              <p:cNvSpPr/>
              <p:nvPr/>
            </p:nvSpPr>
            <p:spPr>
              <a:xfrm flipH="1">
                <a:off x="8590359" y="3767391"/>
                <a:ext cx="95641" cy="8502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
              <p:cNvSpPr/>
              <p:nvPr/>
            </p:nvSpPr>
            <p:spPr>
              <a:xfrm flipH="1">
                <a:off x="8176054"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
              <p:cNvSpPr/>
              <p:nvPr/>
            </p:nvSpPr>
            <p:spPr>
              <a:xfrm flipH="1">
                <a:off x="825041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
              <p:cNvSpPr/>
              <p:nvPr/>
            </p:nvSpPr>
            <p:spPr>
              <a:xfrm flipH="1">
                <a:off x="8335399" y="3671779"/>
                <a:ext cx="95641" cy="95641"/>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
              <p:cNvSpPr/>
              <p:nvPr/>
            </p:nvSpPr>
            <p:spPr>
              <a:xfrm flipH="1">
                <a:off x="8431015" y="3671779"/>
                <a:ext cx="74390" cy="95641"/>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
              <p:cNvSpPr/>
              <p:nvPr/>
            </p:nvSpPr>
            <p:spPr>
              <a:xfrm flipH="1">
                <a:off x="8505377" y="3671779"/>
                <a:ext cx="85012" cy="95641"/>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
              <p:cNvSpPr/>
              <p:nvPr/>
            </p:nvSpPr>
            <p:spPr>
              <a:xfrm flipH="1">
                <a:off x="8590359" y="3671779"/>
                <a:ext cx="95641" cy="95641"/>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
              <p:cNvSpPr/>
              <p:nvPr/>
            </p:nvSpPr>
            <p:spPr>
              <a:xfrm flipH="1">
                <a:off x="8080438" y="3597414"/>
                <a:ext cx="95649" cy="74390"/>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
              <p:cNvSpPr/>
              <p:nvPr/>
            </p:nvSpPr>
            <p:spPr>
              <a:xfrm flipH="1">
                <a:off x="8176054"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
              <p:cNvSpPr/>
              <p:nvPr/>
            </p:nvSpPr>
            <p:spPr>
              <a:xfrm flipH="1">
                <a:off x="825041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
              <p:cNvSpPr/>
              <p:nvPr/>
            </p:nvSpPr>
            <p:spPr>
              <a:xfrm flipH="1">
                <a:off x="8335399" y="3597414"/>
                <a:ext cx="95641" cy="74390"/>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
              <p:cNvSpPr/>
              <p:nvPr/>
            </p:nvSpPr>
            <p:spPr>
              <a:xfrm flipH="1">
                <a:off x="8431015" y="3597414"/>
                <a:ext cx="74390" cy="74390"/>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
              <p:cNvSpPr/>
              <p:nvPr/>
            </p:nvSpPr>
            <p:spPr>
              <a:xfrm flipH="1">
                <a:off x="8505377" y="3597414"/>
                <a:ext cx="85012" cy="74390"/>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
              <p:cNvSpPr/>
              <p:nvPr/>
            </p:nvSpPr>
            <p:spPr>
              <a:xfrm flipH="1">
                <a:off x="8590359" y="3597414"/>
                <a:ext cx="95641" cy="74390"/>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
              <p:cNvSpPr/>
              <p:nvPr/>
            </p:nvSpPr>
            <p:spPr>
              <a:xfrm flipH="1">
                <a:off x="8685973" y="3693026"/>
                <a:ext cx="85012" cy="74390"/>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
              <p:cNvSpPr/>
              <p:nvPr/>
            </p:nvSpPr>
            <p:spPr>
              <a:xfrm flipH="1">
                <a:off x="8685973" y="3852383"/>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
              <p:cNvSpPr/>
              <p:nvPr/>
            </p:nvSpPr>
            <p:spPr>
              <a:xfrm flipH="1">
                <a:off x="8685973" y="3937368"/>
                <a:ext cx="85012" cy="85012"/>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8"/>
              <p:cNvSpPr/>
              <p:nvPr/>
            </p:nvSpPr>
            <p:spPr>
              <a:xfrm flipH="1">
                <a:off x="8685973" y="4022352"/>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
              <p:cNvSpPr/>
              <p:nvPr/>
            </p:nvSpPr>
            <p:spPr>
              <a:xfrm flipH="1">
                <a:off x="8685973" y="4107344"/>
                <a:ext cx="85012" cy="85012"/>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
              <p:cNvSpPr/>
              <p:nvPr/>
            </p:nvSpPr>
            <p:spPr>
              <a:xfrm flipH="1">
                <a:off x="8685973" y="4192329"/>
                <a:ext cx="85012" cy="8502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
              <p:cNvSpPr/>
              <p:nvPr/>
            </p:nvSpPr>
            <p:spPr>
              <a:xfrm flipH="1">
                <a:off x="8080438" y="3501811"/>
                <a:ext cx="95649" cy="95633"/>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
              <p:cNvSpPr/>
              <p:nvPr/>
            </p:nvSpPr>
            <p:spPr>
              <a:xfrm flipH="1">
                <a:off x="8335399" y="3501811"/>
                <a:ext cx="95641" cy="95633"/>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
              <p:cNvSpPr/>
              <p:nvPr/>
            </p:nvSpPr>
            <p:spPr>
              <a:xfrm flipH="1">
                <a:off x="8431015" y="3501811"/>
                <a:ext cx="74390" cy="95633"/>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
              <p:cNvSpPr/>
              <p:nvPr/>
            </p:nvSpPr>
            <p:spPr>
              <a:xfrm flipH="1">
                <a:off x="8505377" y="3501811"/>
                <a:ext cx="85012" cy="95633"/>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
              <p:cNvSpPr/>
              <p:nvPr/>
            </p:nvSpPr>
            <p:spPr>
              <a:xfrm flipH="1">
                <a:off x="8590359" y="3501811"/>
                <a:ext cx="95641" cy="95633"/>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2" name="Google Shape;932;p8"/>
          <p:cNvGrpSpPr/>
          <p:nvPr/>
        </p:nvGrpSpPr>
        <p:grpSpPr>
          <a:xfrm flipH="1">
            <a:off x="4772527" y="4289713"/>
            <a:ext cx="576768" cy="609899"/>
            <a:chOff x="6163859" y="4325295"/>
            <a:chExt cx="1007280" cy="1069810"/>
          </a:xfrm>
        </p:grpSpPr>
        <p:sp>
          <p:nvSpPr>
            <p:cNvPr id="933" name="Google Shape;933;p8"/>
            <p:cNvSpPr/>
            <p:nvPr/>
          </p:nvSpPr>
          <p:spPr>
            <a:xfrm>
              <a:off x="6719586" y="5332558"/>
              <a:ext cx="62541" cy="62546"/>
            </a:xfrm>
            <a:custGeom>
              <a:rect b="b" l="l" r="r" t="t"/>
              <a:pathLst>
                <a:path extrusionOk="0" h="12246" w="12245">
                  <a:moveTo>
                    <a:pt x="0" y="0"/>
                  </a:moveTo>
                  <a:lnTo>
                    <a:pt x="0" y="12245"/>
                  </a:lnTo>
                  <a:lnTo>
                    <a:pt x="12245" y="1224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8"/>
            <p:cNvSpPr/>
            <p:nvPr/>
          </p:nvSpPr>
          <p:spPr>
            <a:xfrm>
              <a:off x="6670963" y="5332558"/>
              <a:ext cx="48644" cy="62546"/>
            </a:xfrm>
            <a:custGeom>
              <a:rect b="b" l="l" r="r" t="t"/>
              <a:pathLst>
                <a:path extrusionOk="0" h="12246" w="9524">
                  <a:moveTo>
                    <a:pt x="0" y="0"/>
                  </a:moveTo>
                  <a:lnTo>
                    <a:pt x="0" y="12245"/>
                  </a:lnTo>
                  <a:lnTo>
                    <a:pt x="9523" y="1224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
            <p:cNvSpPr/>
            <p:nvPr/>
          </p:nvSpPr>
          <p:spPr>
            <a:xfrm>
              <a:off x="6615387" y="5332558"/>
              <a:ext cx="55600" cy="62546"/>
            </a:xfrm>
            <a:custGeom>
              <a:rect b="b" l="l" r="r" t="t"/>
              <a:pathLst>
                <a:path extrusionOk="0" h="12246" w="10886">
                  <a:moveTo>
                    <a:pt x="1" y="0"/>
                  </a:moveTo>
                  <a:lnTo>
                    <a:pt x="1" y="12245"/>
                  </a:lnTo>
                  <a:lnTo>
                    <a:pt x="10885" y="1224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
            <p:cNvSpPr/>
            <p:nvPr/>
          </p:nvSpPr>
          <p:spPr>
            <a:xfrm>
              <a:off x="6552862" y="5332558"/>
              <a:ext cx="62552" cy="62546"/>
            </a:xfrm>
            <a:custGeom>
              <a:rect b="b" l="l" r="r" t="t"/>
              <a:pathLst>
                <a:path extrusionOk="0" h="12246" w="12247">
                  <a:moveTo>
                    <a:pt x="1" y="0"/>
                  </a:moveTo>
                  <a:lnTo>
                    <a:pt x="1" y="12245"/>
                  </a:lnTo>
                  <a:lnTo>
                    <a:pt x="12247" y="1224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
            <p:cNvSpPr/>
            <p:nvPr/>
          </p:nvSpPr>
          <p:spPr>
            <a:xfrm>
              <a:off x="6719586" y="5276982"/>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8"/>
            <p:cNvSpPr/>
            <p:nvPr/>
          </p:nvSpPr>
          <p:spPr>
            <a:xfrm>
              <a:off x="6670963" y="5276982"/>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8"/>
            <p:cNvSpPr/>
            <p:nvPr/>
          </p:nvSpPr>
          <p:spPr>
            <a:xfrm>
              <a:off x="6615387" y="527698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
            <p:cNvSpPr/>
            <p:nvPr/>
          </p:nvSpPr>
          <p:spPr>
            <a:xfrm>
              <a:off x="6552862" y="5276982"/>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
            <p:cNvSpPr/>
            <p:nvPr/>
          </p:nvSpPr>
          <p:spPr>
            <a:xfrm>
              <a:off x="6719586" y="522141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
            <p:cNvSpPr/>
            <p:nvPr/>
          </p:nvSpPr>
          <p:spPr>
            <a:xfrm>
              <a:off x="6670963" y="522141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
            <p:cNvSpPr/>
            <p:nvPr/>
          </p:nvSpPr>
          <p:spPr>
            <a:xfrm>
              <a:off x="6615387" y="522141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
            <p:cNvSpPr/>
            <p:nvPr/>
          </p:nvSpPr>
          <p:spPr>
            <a:xfrm>
              <a:off x="6552862" y="522141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8"/>
            <p:cNvSpPr/>
            <p:nvPr/>
          </p:nvSpPr>
          <p:spPr>
            <a:xfrm>
              <a:off x="6719586" y="5165834"/>
              <a:ext cx="62541" cy="55600"/>
            </a:xfrm>
            <a:custGeom>
              <a:rect b="b" l="l" r="r" t="t"/>
              <a:pathLst>
                <a:path extrusionOk="0" h="10886"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
            <p:cNvSpPr/>
            <p:nvPr/>
          </p:nvSpPr>
          <p:spPr>
            <a:xfrm>
              <a:off x="6670963" y="5165834"/>
              <a:ext cx="48644" cy="55600"/>
            </a:xfrm>
            <a:custGeom>
              <a:rect b="b" l="l" r="r" t="t"/>
              <a:pathLst>
                <a:path extrusionOk="0" h="10886"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
            <p:cNvSpPr/>
            <p:nvPr/>
          </p:nvSpPr>
          <p:spPr>
            <a:xfrm>
              <a:off x="6615387" y="5165834"/>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8"/>
            <p:cNvSpPr/>
            <p:nvPr/>
          </p:nvSpPr>
          <p:spPr>
            <a:xfrm>
              <a:off x="6552862" y="5165834"/>
              <a:ext cx="62552" cy="55600"/>
            </a:xfrm>
            <a:custGeom>
              <a:rect b="b" l="l" r="r" t="t"/>
              <a:pathLst>
                <a:path extrusionOk="0" h="10886"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
            <p:cNvSpPr/>
            <p:nvPr/>
          </p:nvSpPr>
          <p:spPr>
            <a:xfrm>
              <a:off x="6719586" y="5110263"/>
              <a:ext cx="62541" cy="55595"/>
            </a:xfrm>
            <a:custGeom>
              <a:rect b="b" l="l" r="r" t="t"/>
              <a:pathLst>
                <a:path extrusionOk="0" h="10885" w="12245">
                  <a:moveTo>
                    <a:pt x="0" y="1"/>
                  </a:moveTo>
                  <a:lnTo>
                    <a:pt x="0"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
            <p:cNvSpPr/>
            <p:nvPr/>
          </p:nvSpPr>
          <p:spPr>
            <a:xfrm>
              <a:off x="6670963" y="5110263"/>
              <a:ext cx="48644" cy="55595"/>
            </a:xfrm>
            <a:custGeom>
              <a:rect b="b" l="l" r="r" t="t"/>
              <a:pathLst>
                <a:path extrusionOk="0" h="10885" w="9524">
                  <a:moveTo>
                    <a:pt x="0" y="1"/>
                  </a:moveTo>
                  <a:lnTo>
                    <a:pt x="0" y="10885"/>
                  </a:lnTo>
                  <a:lnTo>
                    <a:pt x="9523" y="10885"/>
                  </a:lnTo>
                  <a:lnTo>
                    <a:pt x="9523"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
            <p:cNvSpPr/>
            <p:nvPr/>
          </p:nvSpPr>
          <p:spPr>
            <a:xfrm>
              <a:off x="6615387" y="5110263"/>
              <a:ext cx="55600" cy="55595"/>
            </a:xfrm>
            <a:custGeom>
              <a:rect b="b" l="l" r="r" t="t"/>
              <a:pathLst>
                <a:path extrusionOk="0" h="10885"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8"/>
            <p:cNvSpPr/>
            <p:nvPr/>
          </p:nvSpPr>
          <p:spPr>
            <a:xfrm>
              <a:off x="6552862" y="5110263"/>
              <a:ext cx="62552" cy="55595"/>
            </a:xfrm>
            <a:custGeom>
              <a:rect b="b" l="l" r="r" t="t"/>
              <a:pathLst>
                <a:path extrusionOk="0" h="10885" w="12247">
                  <a:moveTo>
                    <a:pt x="1" y="1"/>
                  </a:moveTo>
                  <a:lnTo>
                    <a:pt x="1" y="10885"/>
                  </a:lnTo>
                  <a:lnTo>
                    <a:pt x="12247" y="10885"/>
                  </a:lnTo>
                  <a:lnTo>
                    <a:pt x="12247"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
            <p:cNvSpPr/>
            <p:nvPr/>
          </p:nvSpPr>
          <p:spPr>
            <a:xfrm>
              <a:off x="6837677"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8"/>
            <p:cNvSpPr/>
            <p:nvPr/>
          </p:nvSpPr>
          <p:spPr>
            <a:xfrm>
              <a:off x="6782101"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8"/>
            <p:cNvSpPr/>
            <p:nvPr/>
          </p:nvSpPr>
          <p:spPr>
            <a:xfrm>
              <a:off x="6719586" y="5054691"/>
              <a:ext cx="62541" cy="55595"/>
            </a:xfrm>
            <a:custGeom>
              <a:rect b="b" l="l" r="r" t="t"/>
              <a:pathLst>
                <a:path extrusionOk="0" h="10885" w="12245">
                  <a:moveTo>
                    <a:pt x="0" y="0"/>
                  </a:moveTo>
                  <a:lnTo>
                    <a:pt x="0"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8"/>
            <p:cNvSpPr/>
            <p:nvPr/>
          </p:nvSpPr>
          <p:spPr>
            <a:xfrm>
              <a:off x="6670963" y="5054691"/>
              <a:ext cx="48644" cy="55595"/>
            </a:xfrm>
            <a:custGeom>
              <a:rect b="b" l="l" r="r" t="t"/>
              <a:pathLst>
                <a:path extrusionOk="0" h="10885" w="9524">
                  <a:moveTo>
                    <a:pt x="0" y="0"/>
                  </a:moveTo>
                  <a:lnTo>
                    <a:pt x="0" y="10885"/>
                  </a:lnTo>
                  <a:lnTo>
                    <a:pt x="9523" y="10885"/>
                  </a:lnTo>
                  <a:lnTo>
                    <a:pt x="9523"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8"/>
            <p:cNvSpPr/>
            <p:nvPr/>
          </p:nvSpPr>
          <p:spPr>
            <a:xfrm>
              <a:off x="6615387" y="5054691"/>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8"/>
            <p:cNvSpPr/>
            <p:nvPr/>
          </p:nvSpPr>
          <p:spPr>
            <a:xfrm>
              <a:off x="6552862" y="5054691"/>
              <a:ext cx="62552" cy="55595"/>
            </a:xfrm>
            <a:custGeom>
              <a:rect b="b" l="l" r="r" t="t"/>
              <a:pathLst>
                <a:path extrusionOk="0" h="10885" w="12247">
                  <a:moveTo>
                    <a:pt x="1" y="0"/>
                  </a:moveTo>
                  <a:lnTo>
                    <a:pt x="1" y="10885"/>
                  </a:lnTo>
                  <a:lnTo>
                    <a:pt x="12247" y="10885"/>
                  </a:lnTo>
                  <a:lnTo>
                    <a:pt x="1224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
            <p:cNvSpPr/>
            <p:nvPr/>
          </p:nvSpPr>
          <p:spPr>
            <a:xfrm>
              <a:off x="6504240" y="5054691"/>
              <a:ext cx="48649" cy="55595"/>
            </a:xfrm>
            <a:custGeom>
              <a:rect b="b" l="l" r="r" t="t"/>
              <a:pathLst>
                <a:path extrusionOk="0" h="10885" w="9525">
                  <a:moveTo>
                    <a:pt x="1" y="0"/>
                  </a:moveTo>
                  <a:lnTo>
                    <a:pt x="1" y="10885"/>
                  </a:lnTo>
                  <a:lnTo>
                    <a:pt x="9525" y="10885"/>
                  </a:lnTo>
                  <a:lnTo>
                    <a:pt x="952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
            <p:cNvSpPr/>
            <p:nvPr/>
          </p:nvSpPr>
          <p:spPr>
            <a:xfrm>
              <a:off x="6448669" y="5054691"/>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
            <p:cNvSpPr/>
            <p:nvPr/>
          </p:nvSpPr>
          <p:spPr>
            <a:xfrm>
              <a:off x="6386148" y="5054691"/>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8"/>
            <p:cNvSpPr/>
            <p:nvPr/>
          </p:nvSpPr>
          <p:spPr>
            <a:xfrm>
              <a:off x="6837677" y="4999115"/>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8"/>
            <p:cNvSpPr/>
            <p:nvPr/>
          </p:nvSpPr>
          <p:spPr>
            <a:xfrm>
              <a:off x="6615387" y="4999115"/>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8"/>
            <p:cNvSpPr/>
            <p:nvPr/>
          </p:nvSpPr>
          <p:spPr>
            <a:xfrm>
              <a:off x="6386148" y="4999115"/>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8"/>
            <p:cNvSpPr/>
            <p:nvPr/>
          </p:nvSpPr>
          <p:spPr>
            <a:xfrm>
              <a:off x="6837677" y="4943544"/>
              <a:ext cx="55595" cy="55595"/>
            </a:xfrm>
            <a:custGeom>
              <a:rect b="b" l="l" r="r" t="t"/>
              <a:pathLst>
                <a:path extrusionOk="0" h="10885" w="10885">
                  <a:moveTo>
                    <a:pt x="0" y="0"/>
                  </a:moveTo>
                  <a:lnTo>
                    <a:pt x="0"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8"/>
            <p:cNvSpPr/>
            <p:nvPr/>
          </p:nvSpPr>
          <p:spPr>
            <a:xfrm>
              <a:off x="6615387" y="4943544"/>
              <a:ext cx="55600" cy="55595"/>
            </a:xfrm>
            <a:custGeom>
              <a:rect b="b" l="l" r="r" t="t"/>
              <a:pathLst>
                <a:path extrusionOk="0" h="10885" w="10886">
                  <a:moveTo>
                    <a:pt x="1" y="0"/>
                  </a:moveTo>
                  <a:lnTo>
                    <a:pt x="1" y="10885"/>
                  </a:lnTo>
                  <a:lnTo>
                    <a:pt x="10885" y="10885"/>
                  </a:lnTo>
                  <a:lnTo>
                    <a:pt x="1088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8"/>
            <p:cNvSpPr/>
            <p:nvPr/>
          </p:nvSpPr>
          <p:spPr>
            <a:xfrm>
              <a:off x="6386148" y="4943544"/>
              <a:ext cx="62546" cy="55595"/>
            </a:xfrm>
            <a:custGeom>
              <a:rect b="b" l="l" r="r" t="t"/>
              <a:pathLst>
                <a:path extrusionOk="0" h="10885" w="12246">
                  <a:moveTo>
                    <a:pt x="1" y="0"/>
                  </a:moveTo>
                  <a:lnTo>
                    <a:pt x="1" y="10885"/>
                  </a:lnTo>
                  <a:lnTo>
                    <a:pt x="12245" y="10885"/>
                  </a:lnTo>
                  <a:lnTo>
                    <a:pt x="1224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8"/>
            <p:cNvSpPr/>
            <p:nvPr/>
          </p:nvSpPr>
          <p:spPr>
            <a:xfrm>
              <a:off x="6837677" y="4887972"/>
              <a:ext cx="55595" cy="55600"/>
            </a:xfrm>
            <a:custGeom>
              <a:rect b="b" l="l" r="r" t="t"/>
              <a:pathLst>
                <a:path extrusionOk="0" h="10886" w="10885">
                  <a:moveTo>
                    <a:pt x="0" y="1"/>
                  </a:moveTo>
                  <a:lnTo>
                    <a:pt x="0"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8"/>
            <p:cNvSpPr/>
            <p:nvPr/>
          </p:nvSpPr>
          <p:spPr>
            <a:xfrm>
              <a:off x="6615387" y="4887972"/>
              <a:ext cx="55600" cy="55600"/>
            </a:xfrm>
            <a:custGeom>
              <a:rect b="b" l="l" r="r" t="t"/>
              <a:pathLst>
                <a:path extrusionOk="0" h="10886" w="10886">
                  <a:moveTo>
                    <a:pt x="1" y="1"/>
                  </a:moveTo>
                  <a:lnTo>
                    <a:pt x="1" y="10885"/>
                  </a:lnTo>
                  <a:lnTo>
                    <a:pt x="10885" y="10885"/>
                  </a:lnTo>
                  <a:lnTo>
                    <a:pt x="1088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8"/>
            <p:cNvSpPr/>
            <p:nvPr/>
          </p:nvSpPr>
          <p:spPr>
            <a:xfrm>
              <a:off x="6386148" y="4887972"/>
              <a:ext cx="62546" cy="55600"/>
            </a:xfrm>
            <a:custGeom>
              <a:rect b="b" l="l" r="r" t="t"/>
              <a:pathLst>
                <a:path extrusionOk="0" h="10886" w="12246">
                  <a:moveTo>
                    <a:pt x="1" y="1"/>
                  </a:moveTo>
                  <a:lnTo>
                    <a:pt x="1" y="10885"/>
                  </a:lnTo>
                  <a:lnTo>
                    <a:pt x="12245" y="10885"/>
                  </a:lnTo>
                  <a:lnTo>
                    <a:pt x="1224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8"/>
            <p:cNvSpPr/>
            <p:nvPr/>
          </p:nvSpPr>
          <p:spPr>
            <a:xfrm>
              <a:off x="705996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8"/>
            <p:cNvSpPr/>
            <p:nvPr/>
          </p:nvSpPr>
          <p:spPr>
            <a:xfrm>
              <a:off x="7004396"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8"/>
            <p:cNvSpPr/>
            <p:nvPr/>
          </p:nvSpPr>
          <p:spPr>
            <a:xfrm>
              <a:off x="6948824" y="4832401"/>
              <a:ext cx="55595" cy="55590"/>
            </a:xfrm>
            <a:custGeom>
              <a:rect b="b" l="l" r="r" t="t"/>
              <a:pathLst>
                <a:path extrusionOk="0" h="10884" w="10885">
                  <a:moveTo>
                    <a:pt x="0" y="0"/>
                  </a:moveTo>
                  <a:lnTo>
                    <a:pt x="0" y="10884"/>
                  </a:lnTo>
                  <a:lnTo>
                    <a:pt x="10884" y="10884"/>
                  </a:lnTo>
                  <a:lnTo>
                    <a:pt x="10884"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8"/>
            <p:cNvSpPr/>
            <p:nvPr/>
          </p:nvSpPr>
          <p:spPr>
            <a:xfrm>
              <a:off x="6893248"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8"/>
            <p:cNvSpPr/>
            <p:nvPr/>
          </p:nvSpPr>
          <p:spPr>
            <a:xfrm>
              <a:off x="6837677"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8"/>
            <p:cNvSpPr/>
            <p:nvPr/>
          </p:nvSpPr>
          <p:spPr>
            <a:xfrm>
              <a:off x="6782101"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8"/>
            <p:cNvSpPr/>
            <p:nvPr/>
          </p:nvSpPr>
          <p:spPr>
            <a:xfrm>
              <a:off x="6719586" y="4832401"/>
              <a:ext cx="62541" cy="55590"/>
            </a:xfrm>
            <a:custGeom>
              <a:rect b="b" l="l" r="r" t="t"/>
              <a:pathLst>
                <a:path extrusionOk="0" h="10884" w="12245">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8"/>
            <p:cNvSpPr/>
            <p:nvPr/>
          </p:nvSpPr>
          <p:spPr>
            <a:xfrm>
              <a:off x="6670963" y="4832401"/>
              <a:ext cx="48644" cy="55590"/>
            </a:xfrm>
            <a:custGeom>
              <a:rect b="b" l="l" r="r" t="t"/>
              <a:pathLst>
                <a:path extrusionOk="0" h="10884" w="9524">
                  <a:moveTo>
                    <a:pt x="0" y="0"/>
                  </a:moveTo>
                  <a:lnTo>
                    <a:pt x="0" y="10884"/>
                  </a:lnTo>
                  <a:lnTo>
                    <a:pt x="9523" y="10884"/>
                  </a:lnTo>
                  <a:lnTo>
                    <a:pt x="95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
            <p:cNvSpPr/>
            <p:nvPr/>
          </p:nvSpPr>
          <p:spPr>
            <a:xfrm>
              <a:off x="6615387" y="4832401"/>
              <a:ext cx="55600" cy="55590"/>
            </a:xfrm>
            <a:custGeom>
              <a:rect b="b" l="l" r="r" t="t"/>
              <a:pathLst>
                <a:path extrusionOk="0" h="10884" w="10886">
                  <a:moveTo>
                    <a:pt x="1" y="0"/>
                  </a:moveTo>
                  <a:lnTo>
                    <a:pt x="1"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8"/>
            <p:cNvSpPr/>
            <p:nvPr/>
          </p:nvSpPr>
          <p:spPr>
            <a:xfrm>
              <a:off x="6552862" y="4832401"/>
              <a:ext cx="62552" cy="55590"/>
            </a:xfrm>
            <a:custGeom>
              <a:rect b="b" l="l" r="r" t="t"/>
              <a:pathLst>
                <a:path extrusionOk="0" h="10884" w="12247">
                  <a:moveTo>
                    <a:pt x="1" y="0"/>
                  </a:moveTo>
                  <a:lnTo>
                    <a:pt x="1" y="10884"/>
                  </a:lnTo>
                  <a:lnTo>
                    <a:pt x="12247" y="10884"/>
                  </a:lnTo>
                  <a:lnTo>
                    <a:pt x="12247"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8"/>
            <p:cNvSpPr/>
            <p:nvPr/>
          </p:nvSpPr>
          <p:spPr>
            <a:xfrm>
              <a:off x="6504240"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8"/>
            <p:cNvSpPr/>
            <p:nvPr/>
          </p:nvSpPr>
          <p:spPr>
            <a:xfrm>
              <a:off x="6448669"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8"/>
            <p:cNvSpPr/>
            <p:nvPr/>
          </p:nvSpPr>
          <p:spPr>
            <a:xfrm>
              <a:off x="6386148" y="4832401"/>
              <a:ext cx="62546" cy="55590"/>
            </a:xfrm>
            <a:custGeom>
              <a:rect b="b" l="l" r="r" t="t"/>
              <a:pathLst>
                <a:path extrusionOk="0" h="10884" w="12246">
                  <a:moveTo>
                    <a:pt x="1" y="0"/>
                  </a:moveTo>
                  <a:lnTo>
                    <a:pt x="1"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8"/>
            <p:cNvSpPr/>
            <p:nvPr/>
          </p:nvSpPr>
          <p:spPr>
            <a:xfrm>
              <a:off x="6337521" y="4832401"/>
              <a:ext cx="48649" cy="55590"/>
            </a:xfrm>
            <a:custGeom>
              <a:rect b="b" l="l" r="r" t="t"/>
              <a:pathLst>
                <a:path extrusionOk="0" h="10884" w="9525">
                  <a:moveTo>
                    <a:pt x="1" y="0"/>
                  </a:moveTo>
                  <a:lnTo>
                    <a:pt x="1" y="10884"/>
                  </a:lnTo>
                  <a:lnTo>
                    <a:pt x="9525" y="10884"/>
                  </a:lnTo>
                  <a:lnTo>
                    <a:pt x="952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8"/>
            <p:cNvSpPr/>
            <p:nvPr/>
          </p:nvSpPr>
          <p:spPr>
            <a:xfrm>
              <a:off x="6281950" y="4832401"/>
              <a:ext cx="55595" cy="55590"/>
            </a:xfrm>
            <a:custGeom>
              <a:rect b="b" l="l" r="r" t="t"/>
              <a:pathLst>
                <a:path extrusionOk="0" h="10884" w="10885">
                  <a:moveTo>
                    <a:pt x="0" y="0"/>
                  </a:moveTo>
                  <a:lnTo>
                    <a:pt x="0" y="10884"/>
                  </a:lnTo>
                  <a:lnTo>
                    <a:pt x="10885" y="10884"/>
                  </a:lnTo>
                  <a:lnTo>
                    <a:pt x="1088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8"/>
            <p:cNvSpPr/>
            <p:nvPr/>
          </p:nvSpPr>
          <p:spPr>
            <a:xfrm>
              <a:off x="6219430" y="4832401"/>
              <a:ext cx="62546" cy="55590"/>
            </a:xfrm>
            <a:custGeom>
              <a:rect b="b" l="l" r="r" t="t"/>
              <a:pathLst>
                <a:path extrusionOk="0" h="10884" w="12246">
                  <a:moveTo>
                    <a:pt x="0" y="0"/>
                  </a:moveTo>
                  <a:lnTo>
                    <a:pt x="0" y="10884"/>
                  </a:lnTo>
                  <a:lnTo>
                    <a:pt x="12245" y="10884"/>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8"/>
            <p:cNvSpPr/>
            <p:nvPr/>
          </p:nvSpPr>
          <p:spPr>
            <a:xfrm>
              <a:off x="705996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8"/>
            <p:cNvSpPr/>
            <p:nvPr/>
          </p:nvSpPr>
          <p:spPr>
            <a:xfrm>
              <a:off x="7004396"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8"/>
            <p:cNvSpPr/>
            <p:nvPr/>
          </p:nvSpPr>
          <p:spPr>
            <a:xfrm>
              <a:off x="6948824" y="4769881"/>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8"/>
            <p:cNvSpPr/>
            <p:nvPr/>
          </p:nvSpPr>
          <p:spPr>
            <a:xfrm>
              <a:off x="6893248"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8"/>
            <p:cNvSpPr/>
            <p:nvPr/>
          </p:nvSpPr>
          <p:spPr>
            <a:xfrm>
              <a:off x="6837677"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8"/>
            <p:cNvSpPr/>
            <p:nvPr/>
          </p:nvSpPr>
          <p:spPr>
            <a:xfrm>
              <a:off x="6782101"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8"/>
            <p:cNvSpPr/>
            <p:nvPr/>
          </p:nvSpPr>
          <p:spPr>
            <a:xfrm>
              <a:off x="6719586" y="4769881"/>
              <a:ext cx="62541" cy="62546"/>
            </a:xfrm>
            <a:custGeom>
              <a:rect b="b" l="l" r="r" t="t"/>
              <a:pathLst>
                <a:path extrusionOk="0" h="12246" w="12245">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8"/>
            <p:cNvSpPr/>
            <p:nvPr/>
          </p:nvSpPr>
          <p:spPr>
            <a:xfrm>
              <a:off x="6670963" y="4769881"/>
              <a:ext cx="48644" cy="62546"/>
            </a:xfrm>
            <a:custGeom>
              <a:rect b="b" l="l" r="r" t="t"/>
              <a:pathLst>
                <a:path extrusionOk="0" h="12246" w="9524">
                  <a:moveTo>
                    <a:pt x="0" y="1"/>
                  </a:moveTo>
                  <a:lnTo>
                    <a:pt x="0" y="12245"/>
                  </a:lnTo>
                  <a:lnTo>
                    <a:pt x="9523" y="1224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8"/>
            <p:cNvSpPr/>
            <p:nvPr/>
          </p:nvSpPr>
          <p:spPr>
            <a:xfrm>
              <a:off x="6615387" y="4769881"/>
              <a:ext cx="55600" cy="62546"/>
            </a:xfrm>
            <a:custGeom>
              <a:rect b="b" l="l" r="r" t="t"/>
              <a:pathLst>
                <a:path extrusionOk="0" h="12246" w="10886">
                  <a:moveTo>
                    <a:pt x="1" y="1"/>
                  </a:moveTo>
                  <a:lnTo>
                    <a:pt x="1"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8"/>
            <p:cNvSpPr/>
            <p:nvPr/>
          </p:nvSpPr>
          <p:spPr>
            <a:xfrm>
              <a:off x="6552862" y="4769881"/>
              <a:ext cx="62552" cy="62546"/>
            </a:xfrm>
            <a:custGeom>
              <a:rect b="b" l="l" r="r" t="t"/>
              <a:pathLst>
                <a:path extrusionOk="0" h="12246" w="12247">
                  <a:moveTo>
                    <a:pt x="1" y="1"/>
                  </a:moveTo>
                  <a:lnTo>
                    <a:pt x="1" y="12245"/>
                  </a:lnTo>
                  <a:lnTo>
                    <a:pt x="12247" y="1224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8"/>
            <p:cNvSpPr/>
            <p:nvPr/>
          </p:nvSpPr>
          <p:spPr>
            <a:xfrm>
              <a:off x="6504240"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8"/>
            <p:cNvSpPr/>
            <p:nvPr/>
          </p:nvSpPr>
          <p:spPr>
            <a:xfrm>
              <a:off x="6448669"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8"/>
            <p:cNvSpPr/>
            <p:nvPr/>
          </p:nvSpPr>
          <p:spPr>
            <a:xfrm>
              <a:off x="6386148" y="4769881"/>
              <a:ext cx="62546" cy="62546"/>
            </a:xfrm>
            <a:custGeom>
              <a:rect b="b" l="l" r="r" t="t"/>
              <a:pathLst>
                <a:path extrusionOk="0" h="12246" w="12246">
                  <a:moveTo>
                    <a:pt x="1" y="1"/>
                  </a:moveTo>
                  <a:lnTo>
                    <a:pt x="1"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8"/>
            <p:cNvSpPr/>
            <p:nvPr/>
          </p:nvSpPr>
          <p:spPr>
            <a:xfrm>
              <a:off x="6337521" y="4769881"/>
              <a:ext cx="48649" cy="62546"/>
            </a:xfrm>
            <a:custGeom>
              <a:rect b="b" l="l" r="r" t="t"/>
              <a:pathLst>
                <a:path extrusionOk="0" h="12246" w="9525">
                  <a:moveTo>
                    <a:pt x="1" y="1"/>
                  </a:moveTo>
                  <a:lnTo>
                    <a:pt x="1" y="12245"/>
                  </a:lnTo>
                  <a:lnTo>
                    <a:pt x="9525" y="1224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8"/>
            <p:cNvSpPr/>
            <p:nvPr/>
          </p:nvSpPr>
          <p:spPr>
            <a:xfrm>
              <a:off x="6281950" y="4769881"/>
              <a:ext cx="55595" cy="62546"/>
            </a:xfrm>
            <a:custGeom>
              <a:rect b="b" l="l" r="r" t="t"/>
              <a:pathLst>
                <a:path extrusionOk="0" h="12246" w="10885">
                  <a:moveTo>
                    <a:pt x="0" y="1"/>
                  </a:moveTo>
                  <a:lnTo>
                    <a:pt x="0" y="12245"/>
                  </a:lnTo>
                  <a:lnTo>
                    <a:pt x="10885" y="1224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8"/>
            <p:cNvSpPr/>
            <p:nvPr/>
          </p:nvSpPr>
          <p:spPr>
            <a:xfrm>
              <a:off x="6219430" y="4769881"/>
              <a:ext cx="62546" cy="62546"/>
            </a:xfrm>
            <a:custGeom>
              <a:rect b="b" l="l" r="r" t="t"/>
              <a:pathLst>
                <a:path extrusionOk="0" h="12246" w="12246">
                  <a:moveTo>
                    <a:pt x="0" y="1"/>
                  </a:moveTo>
                  <a:lnTo>
                    <a:pt x="0" y="12245"/>
                  </a:lnTo>
                  <a:lnTo>
                    <a:pt x="12245" y="1224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
            <p:cNvSpPr/>
            <p:nvPr/>
          </p:nvSpPr>
          <p:spPr>
            <a:xfrm>
              <a:off x="705996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8"/>
            <p:cNvSpPr/>
            <p:nvPr/>
          </p:nvSpPr>
          <p:spPr>
            <a:xfrm>
              <a:off x="7004396"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8"/>
            <p:cNvSpPr/>
            <p:nvPr/>
          </p:nvSpPr>
          <p:spPr>
            <a:xfrm>
              <a:off x="6948824" y="4721253"/>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8"/>
            <p:cNvSpPr/>
            <p:nvPr/>
          </p:nvSpPr>
          <p:spPr>
            <a:xfrm>
              <a:off x="6893248"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8"/>
            <p:cNvSpPr/>
            <p:nvPr/>
          </p:nvSpPr>
          <p:spPr>
            <a:xfrm>
              <a:off x="6837677"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8"/>
            <p:cNvSpPr/>
            <p:nvPr/>
          </p:nvSpPr>
          <p:spPr>
            <a:xfrm>
              <a:off x="6782101"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8"/>
            <p:cNvSpPr/>
            <p:nvPr/>
          </p:nvSpPr>
          <p:spPr>
            <a:xfrm>
              <a:off x="6719586" y="4721253"/>
              <a:ext cx="62541" cy="48649"/>
            </a:xfrm>
            <a:custGeom>
              <a:rect b="b" l="l" r="r" t="t"/>
              <a:pathLst>
                <a:path extrusionOk="0" h="9525" w="12245">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8"/>
            <p:cNvSpPr/>
            <p:nvPr/>
          </p:nvSpPr>
          <p:spPr>
            <a:xfrm>
              <a:off x="6670963" y="4721253"/>
              <a:ext cx="48644" cy="48649"/>
            </a:xfrm>
            <a:custGeom>
              <a:rect b="b" l="l" r="r" t="t"/>
              <a:pathLst>
                <a:path extrusionOk="0" h="9525" w="9524">
                  <a:moveTo>
                    <a:pt x="0" y="0"/>
                  </a:moveTo>
                  <a:lnTo>
                    <a:pt x="0" y="9525"/>
                  </a:lnTo>
                  <a:lnTo>
                    <a:pt x="9523" y="952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8"/>
            <p:cNvSpPr/>
            <p:nvPr/>
          </p:nvSpPr>
          <p:spPr>
            <a:xfrm>
              <a:off x="6615387" y="4721253"/>
              <a:ext cx="55600" cy="48649"/>
            </a:xfrm>
            <a:custGeom>
              <a:rect b="b" l="l" r="r" t="t"/>
              <a:pathLst>
                <a:path extrusionOk="0" h="9525" w="10886">
                  <a:moveTo>
                    <a:pt x="1" y="0"/>
                  </a:moveTo>
                  <a:lnTo>
                    <a:pt x="1"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8"/>
            <p:cNvSpPr/>
            <p:nvPr/>
          </p:nvSpPr>
          <p:spPr>
            <a:xfrm>
              <a:off x="6552862" y="4721253"/>
              <a:ext cx="62552" cy="48649"/>
            </a:xfrm>
            <a:custGeom>
              <a:rect b="b" l="l" r="r" t="t"/>
              <a:pathLst>
                <a:path extrusionOk="0" h="9525" w="12247">
                  <a:moveTo>
                    <a:pt x="1" y="0"/>
                  </a:moveTo>
                  <a:lnTo>
                    <a:pt x="1" y="9525"/>
                  </a:lnTo>
                  <a:lnTo>
                    <a:pt x="12247" y="952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8"/>
            <p:cNvSpPr/>
            <p:nvPr/>
          </p:nvSpPr>
          <p:spPr>
            <a:xfrm>
              <a:off x="6504240"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8"/>
            <p:cNvSpPr/>
            <p:nvPr/>
          </p:nvSpPr>
          <p:spPr>
            <a:xfrm>
              <a:off x="6448669"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8"/>
            <p:cNvSpPr/>
            <p:nvPr/>
          </p:nvSpPr>
          <p:spPr>
            <a:xfrm>
              <a:off x="6386148" y="4721253"/>
              <a:ext cx="62546" cy="48649"/>
            </a:xfrm>
            <a:custGeom>
              <a:rect b="b" l="l" r="r" t="t"/>
              <a:pathLst>
                <a:path extrusionOk="0" h="9525" w="12246">
                  <a:moveTo>
                    <a:pt x="1" y="0"/>
                  </a:moveTo>
                  <a:lnTo>
                    <a:pt x="1"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8"/>
            <p:cNvSpPr/>
            <p:nvPr/>
          </p:nvSpPr>
          <p:spPr>
            <a:xfrm>
              <a:off x="6337521" y="4721253"/>
              <a:ext cx="48649" cy="48649"/>
            </a:xfrm>
            <a:custGeom>
              <a:rect b="b" l="l" r="r" t="t"/>
              <a:pathLst>
                <a:path extrusionOk="0" h="9525" w="9525">
                  <a:moveTo>
                    <a:pt x="1" y="0"/>
                  </a:moveTo>
                  <a:lnTo>
                    <a:pt x="1" y="9525"/>
                  </a:lnTo>
                  <a:lnTo>
                    <a:pt x="9525" y="952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8"/>
            <p:cNvSpPr/>
            <p:nvPr/>
          </p:nvSpPr>
          <p:spPr>
            <a:xfrm>
              <a:off x="6281950" y="4721253"/>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8"/>
            <p:cNvSpPr/>
            <p:nvPr/>
          </p:nvSpPr>
          <p:spPr>
            <a:xfrm>
              <a:off x="6219430" y="4721253"/>
              <a:ext cx="62546" cy="48649"/>
            </a:xfrm>
            <a:custGeom>
              <a:rect b="b" l="l" r="r" t="t"/>
              <a:pathLst>
                <a:path extrusionOk="0" h="9525" w="12246">
                  <a:moveTo>
                    <a:pt x="0" y="0"/>
                  </a:moveTo>
                  <a:lnTo>
                    <a:pt x="0" y="9525"/>
                  </a:lnTo>
                  <a:lnTo>
                    <a:pt x="12245" y="952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8"/>
            <p:cNvSpPr/>
            <p:nvPr/>
          </p:nvSpPr>
          <p:spPr>
            <a:xfrm>
              <a:off x="705996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8"/>
            <p:cNvSpPr/>
            <p:nvPr/>
          </p:nvSpPr>
          <p:spPr>
            <a:xfrm>
              <a:off x="7004396"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8"/>
            <p:cNvSpPr/>
            <p:nvPr/>
          </p:nvSpPr>
          <p:spPr>
            <a:xfrm>
              <a:off x="6948824"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8"/>
            <p:cNvSpPr/>
            <p:nvPr/>
          </p:nvSpPr>
          <p:spPr>
            <a:xfrm>
              <a:off x="6893248"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8"/>
            <p:cNvSpPr/>
            <p:nvPr/>
          </p:nvSpPr>
          <p:spPr>
            <a:xfrm>
              <a:off x="6837677"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8"/>
            <p:cNvSpPr/>
            <p:nvPr/>
          </p:nvSpPr>
          <p:spPr>
            <a:xfrm>
              <a:off x="6782101"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
            <p:cNvSpPr/>
            <p:nvPr/>
          </p:nvSpPr>
          <p:spPr>
            <a:xfrm>
              <a:off x="6719586" y="4665677"/>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8"/>
            <p:cNvSpPr/>
            <p:nvPr/>
          </p:nvSpPr>
          <p:spPr>
            <a:xfrm>
              <a:off x="6670963" y="4665677"/>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
            <p:cNvSpPr/>
            <p:nvPr/>
          </p:nvSpPr>
          <p:spPr>
            <a:xfrm>
              <a:off x="6615387" y="4665677"/>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8"/>
            <p:cNvSpPr/>
            <p:nvPr/>
          </p:nvSpPr>
          <p:spPr>
            <a:xfrm>
              <a:off x="6552862" y="4665677"/>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
            <p:cNvSpPr/>
            <p:nvPr/>
          </p:nvSpPr>
          <p:spPr>
            <a:xfrm>
              <a:off x="6504240"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8"/>
            <p:cNvSpPr/>
            <p:nvPr/>
          </p:nvSpPr>
          <p:spPr>
            <a:xfrm>
              <a:off x="6448669"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
            <p:cNvSpPr/>
            <p:nvPr/>
          </p:nvSpPr>
          <p:spPr>
            <a:xfrm>
              <a:off x="6386148" y="4665677"/>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8"/>
            <p:cNvSpPr/>
            <p:nvPr/>
          </p:nvSpPr>
          <p:spPr>
            <a:xfrm>
              <a:off x="6337521" y="4665677"/>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8"/>
            <p:cNvSpPr/>
            <p:nvPr/>
          </p:nvSpPr>
          <p:spPr>
            <a:xfrm>
              <a:off x="6281950" y="4665677"/>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8"/>
            <p:cNvSpPr/>
            <p:nvPr/>
          </p:nvSpPr>
          <p:spPr>
            <a:xfrm>
              <a:off x="6219430" y="4665677"/>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8"/>
            <p:cNvSpPr/>
            <p:nvPr/>
          </p:nvSpPr>
          <p:spPr>
            <a:xfrm>
              <a:off x="705996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8"/>
            <p:cNvSpPr/>
            <p:nvPr/>
          </p:nvSpPr>
          <p:spPr>
            <a:xfrm>
              <a:off x="7004396"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8"/>
            <p:cNvSpPr/>
            <p:nvPr/>
          </p:nvSpPr>
          <p:spPr>
            <a:xfrm>
              <a:off x="6948824" y="4603162"/>
              <a:ext cx="55595" cy="62541"/>
            </a:xfrm>
            <a:custGeom>
              <a:rect b="b" l="l" r="r" t="t"/>
              <a:pathLst>
                <a:path extrusionOk="0" h="12245" w="10885">
                  <a:moveTo>
                    <a:pt x="0" y="0"/>
                  </a:moveTo>
                  <a:lnTo>
                    <a:pt x="0" y="12245"/>
                  </a:lnTo>
                  <a:lnTo>
                    <a:pt x="10884" y="1224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8"/>
            <p:cNvSpPr/>
            <p:nvPr/>
          </p:nvSpPr>
          <p:spPr>
            <a:xfrm>
              <a:off x="6893248"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8"/>
            <p:cNvSpPr/>
            <p:nvPr/>
          </p:nvSpPr>
          <p:spPr>
            <a:xfrm>
              <a:off x="6837677"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8"/>
            <p:cNvSpPr/>
            <p:nvPr/>
          </p:nvSpPr>
          <p:spPr>
            <a:xfrm>
              <a:off x="6782101"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8"/>
            <p:cNvSpPr/>
            <p:nvPr/>
          </p:nvSpPr>
          <p:spPr>
            <a:xfrm>
              <a:off x="6719586" y="4603162"/>
              <a:ext cx="62541" cy="62541"/>
            </a:xfrm>
            <a:custGeom>
              <a:rect b="b" l="l" r="r" t="t"/>
              <a:pathLst>
                <a:path extrusionOk="0" h="12245" w="12245">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8"/>
            <p:cNvSpPr/>
            <p:nvPr/>
          </p:nvSpPr>
          <p:spPr>
            <a:xfrm>
              <a:off x="6670963" y="4603162"/>
              <a:ext cx="48644" cy="62541"/>
            </a:xfrm>
            <a:custGeom>
              <a:rect b="b" l="l" r="r" t="t"/>
              <a:pathLst>
                <a:path extrusionOk="0" h="12245" w="9524">
                  <a:moveTo>
                    <a:pt x="0" y="0"/>
                  </a:moveTo>
                  <a:lnTo>
                    <a:pt x="0" y="12245"/>
                  </a:lnTo>
                  <a:lnTo>
                    <a:pt x="9523" y="12245"/>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8"/>
            <p:cNvSpPr/>
            <p:nvPr/>
          </p:nvSpPr>
          <p:spPr>
            <a:xfrm>
              <a:off x="6615387" y="4603162"/>
              <a:ext cx="55600" cy="62541"/>
            </a:xfrm>
            <a:custGeom>
              <a:rect b="b" l="l" r="r" t="t"/>
              <a:pathLst>
                <a:path extrusionOk="0" h="12245" w="10886">
                  <a:moveTo>
                    <a:pt x="1" y="0"/>
                  </a:moveTo>
                  <a:lnTo>
                    <a:pt x="1"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8"/>
            <p:cNvSpPr/>
            <p:nvPr/>
          </p:nvSpPr>
          <p:spPr>
            <a:xfrm>
              <a:off x="6552862" y="4603162"/>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8"/>
            <p:cNvSpPr/>
            <p:nvPr/>
          </p:nvSpPr>
          <p:spPr>
            <a:xfrm>
              <a:off x="6504240"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8"/>
            <p:cNvSpPr/>
            <p:nvPr/>
          </p:nvSpPr>
          <p:spPr>
            <a:xfrm>
              <a:off x="6448669"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8"/>
            <p:cNvSpPr/>
            <p:nvPr/>
          </p:nvSpPr>
          <p:spPr>
            <a:xfrm>
              <a:off x="6386148" y="4603162"/>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8"/>
            <p:cNvSpPr/>
            <p:nvPr/>
          </p:nvSpPr>
          <p:spPr>
            <a:xfrm>
              <a:off x="6337521" y="4603162"/>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
            <p:cNvSpPr/>
            <p:nvPr/>
          </p:nvSpPr>
          <p:spPr>
            <a:xfrm>
              <a:off x="6281950" y="4603162"/>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8"/>
            <p:cNvSpPr/>
            <p:nvPr/>
          </p:nvSpPr>
          <p:spPr>
            <a:xfrm>
              <a:off x="6219430" y="4603162"/>
              <a:ext cx="62546" cy="62541"/>
            </a:xfrm>
            <a:custGeom>
              <a:rect b="b" l="l" r="r" t="t"/>
              <a:pathLst>
                <a:path extrusionOk="0" h="12245" w="12246">
                  <a:moveTo>
                    <a:pt x="0" y="0"/>
                  </a:moveTo>
                  <a:lnTo>
                    <a:pt x="0" y="12245"/>
                  </a:lnTo>
                  <a:lnTo>
                    <a:pt x="12245" y="12245"/>
                  </a:lnTo>
                  <a:lnTo>
                    <a:pt x="12245"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8"/>
            <p:cNvSpPr/>
            <p:nvPr/>
          </p:nvSpPr>
          <p:spPr>
            <a:xfrm>
              <a:off x="705996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8"/>
            <p:cNvSpPr/>
            <p:nvPr/>
          </p:nvSpPr>
          <p:spPr>
            <a:xfrm>
              <a:off x="7004396"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
            <p:cNvSpPr/>
            <p:nvPr/>
          </p:nvSpPr>
          <p:spPr>
            <a:xfrm>
              <a:off x="6948824" y="4554534"/>
              <a:ext cx="55595" cy="48649"/>
            </a:xfrm>
            <a:custGeom>
              <a:rect b="b" l="l" r="r" t="t"/>
              <a:pathLst>
                <a:path extrusionOk="0" h="9525" w="10885">
                  <a:moveTo>
                    <a:pt x="0" y="0"/>
                  </a:moveTo>
                  <a:lnTo>
                    <a:pt x="0" y="9524"/>
                  </a:lnTo>
                  <a:lnTo>
                    <a:pt x="10884" y="9524"/>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8"/>
            <p:cNvSpPr/>
            <p:nvPr/>
          </p:nvSpPr>
          <p:spPr>
            <a:xfrm>
              <a:off x="6893248"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
            <p:cNvSpPr/>
            <p:nvPr/>
          </p:nvSpPr>
          <p:spPr>
            <a:xfrm>
              <a:off x="6837677"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8"/>
            <p:cNvSpPr/>
            <p:nvPr/>
          </p:nvSpPr>
          <p:spPr>
            <a:xfrm>
              <a:off x="6782101"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8"/>
            <p:cNvSpPr/>
            <p:nvPr/>
          </p:nvSpPr>
          <p:spPr>
            <a:xfrm>
              <a:off x="6719586" y="4554534"/>
              <a:ext cx="62541" cy="48649"/>
            </a:xfrm>
            <a:custGeom>
              <a:rect b="b" l="l" r="r" t="t"/>
              <a:pathLst>
                <a:path extrusionOk="0" h="9525" w="12245">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8"/>
            <p:cNvSpPr/>
            <p:nvPr/>
          </p:nvSpPr>
          <p:spPr>
            <a:xfrm>
              <a:off x="6670963" y="4554534"/>
              <a:ext cx="48644" cy="48649"/>
            </a:xfrm>
            <a:custGeom>
              <a:rect b="b" l="l" r="r" t="t"/>
              <a:pathLst>
                <a:path extrusionOk="0" h="9525" w="9524">
                  <a:moveTo>
                    <a:pt x="0" y="0"/>
                  </a:moveTo>
                  <a:lnTo>
                    <a:pt x="0" y="9524"/>
                  </a:lnTo>
                  <a:lnTo>
                    <a:pt x="9523" y="9524"/>
                  </a:lnTo>
                  <a:lnTo>
                    <a:pt x="952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8"/>
            <p:cNvSpPr/>
            <p:nvPr/>
          </p:nvSpPr>
          <p:spPr>
            <a:xfrm>
              <a:off x="6615387" y="4554534"/>
              <a:ext cx="55600" cy="48649"/>
            </a:xfrm>
            <a:custGeom>
              <a:rect b="b" l="l" r="r" t="t"/>
              <a:pathLst>
                <a:path extrusionOk="0" h="9525" w="10886">
                  <a:moveTo>
                    <a:pt x="1" y="0"/>
                  </a:moveTo>
                  <a:lnTo>
                    <a:pt x="1"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8"/>
            <p:cNvSpPr/>
            <p:nvPr/>
          </p:nvSpPr>
          <p:spPr>
            <a:xfrm>
              <a:off x="6552862" y="4554534"/>
              <a:ext cx="62552" cy="48649"/>
            </a:xfrm>
            <a:custGeom>
              <a:rect b="b" l="l" r="r" t="t"/>
              <a:pathLst>
                <a:path extrusionOk="0" h="9525" w="12247">
                  <a:moveTo>
                    <a:pt x="1" y="0"/>
                  </a:moveTo>
                  <a:lnTo>
                    <a:pt x="1" y="9524"/>
                  </a:lnTo>
                  <a:lnTo>
                    <a:pt x="12247" y="9524"/>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8"/>
            <p:cNvSpPr/>
            <p:nvPr/>
          </p:nvSpPr>
          <p:spPr>
            <a:xfrm>
              <a:off x="6504240"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8"/>
            <p:cNvSpPr/>
            <p:nvPr/>
          </p:nvSpPr>
          <p:spPr>
            <a:xfrm>
              <a:off x="6448669"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8"/>
            <p:cNvSpPr/>
            <p:nvPr/>
          </p:nvSpPr>
          <p:spPr>
            <a:xfrm>
              <a:off x="6386148" y="4554534"/>
              <a:ext cx="62546" cy="48649"/>
            </a:xfrm>
            <a:custGeom>
              <a:rect b="b" l="l" r="r" t="t"/>
              <a:pathLst>
                <a:path extrusionOk="0" h="9525" w="12246">
                  <a:moveTo>
                    <a:pt x="1" y="0"/>
                  </a:moveTo>
                  <a:lnTo>
                    <a:pt x="1"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8"/>
            <p:cNvSpPr/>
            <p:nvPr/>
          </p:nvSpPr>
          <p:spPr>
            <a:xfrm>
              <a:off x="6337521" y="4554534"/>
              <a:ext cx="48649" cy="48649"/>
            </a:xfrm>
            <a:custGeom>
              <a:rect b="b" l="l" r="r" t="t"/>
              <a:pathLst>
                <a:path extrusionOk="0" h="9525" w="9525">
                  <a:moveTo>
                    <a:pt x="1" y="0"/>
                  </a:moveTo>
                  <a:lnTo>
                    <a:pt x="1" y="9524"/>
                  </a:lnTo>
                  <a:lnTo>
                    <a:pt x="9525" y="9524"/>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8"/>
            <p:cNvSpPr/>
            <p:nvPr/>
          </p:nvSpPr>
          <p:spPr>
            <a:xfrm>
              <a:off x="6281950" y="4554534"/>
              <a:ext cx="55595" cy="48649"/>
            </a:xfrm>
            <a:custGeom>
              <a:rect b="b" l="l" r="r" t="t"/>
              <a:pathLst>
                <a:path extrusionOk="0" h="9525" w="10885">
                  <a:moveTo>
                    <a:pt x="0" y="0"/>
                  </a:moveTo>
                  <a:lnTo>
                    <a:pt x="0" y="9524"/>
                  </a:lnTo>
                  <a:lnTo>
                    <a:pt x="10885" y="9524"/>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8"/>
            <p:cNvSpPr/>
            <p:nvPr/>
          </p:nvSpPr>
          <p:spPr>
            <a:xfrm>
              <a:off x="6219430" y="4554534"/>
              <a:ext cx="62546" cy="48649"/>
            </a:xfrm>
            <a:custGeom>
              <a:rect b="b" l="l" r="r" t="t"/>
              <a:pathLst>
                <a:path extrusionOk="0" h="9525" w="12246">
                  <a:moveTo>
                    <a:pt x="0" y="0"/>
                  </a:moveTo>
                  <a:lnTo>
                    <a:pt x="0" y="9524"/>
                  </a:lnTo>
                  <a:lnTo>
                    <a:pt x="12245" y="9524"/>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8"/>
            <p:cNvSpPr/>
            <p:nvPr/>
          </p:nvSpPr>
          <p:spPr>
            <a:xfrm>
              <a:off x="705996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8"/>
            <p:cNvSpPr/>
            <p:nvPr/>
          </p:nvSpPr>
          <p:spPr>
            <a:xfrm>
              <a:off x="7115543" y="4776825"/>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8"/>
            <p:cNvSpPr/>
            <p:nvPr/>
          </p:nvSpPr>
          <p:spPr>
            <a:xfrm>
              <a:off x="7115543" y="4728197"/>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8"/>
            <p:cNvSpPr/>
            <p:nvPr/>
          </p:nvSpPr>
          <p:spPr>
            <a:xfrm>
              <a:off x="7115543" y="466567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8"/>
            <p:cNvSpPr/>
            <p:nvPr/>
          </p:nvSpPr>
          <p:spPr>
            <a:xfrm>
              <a:off x="7115543" y="4610106"/>
              <a:ext cx="55595" cy="55595"/>
            </a:xfrm>
            <a:custGeom>
              <a:rect b="b" l="l" r="r" t="t"/>
              <a:pathLst>
                <a:path extrusionOk="0" h="10885"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8"/>
            <p:cNvSpPr/>
            <p:nvPr/>
          </p:nvSpPr>
          <p:spPr>
            <a:xfrm>
              <a:off x="7115543" y="4561478"/>
              <a:ext cx="55595" cy="48649"/>
            </a:xfrm>
            <a:custGeom>
              <a:rect b="b" l="l" r="r" t="t"/>
              <a:pathLst>
                <a:path extrusionOk="0" h="9525" w="10885">
                  <a:moveTo>
                    <a:pt x="0" y="0"/>
                  </a:moveTo>
                  <a:lnTo>
                    <a:pt x="0" y="9525"/>
                  </a:lnTo>
                  <a:lnTo>
                    <a:pt x="10885" y="952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8"/>
            <p:cNvSpPr/>
            <p:nvPr/>
          </p:nvSpPr>
          <p:spPr>
            <a:xfrm>
              <a:off x="7004396"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8"/>
            <p:cNvSpPr/>
            <p:nvPr/>
          </p:nvSpPr>
          <p:spPr>
            <a:xfrm>
              <a:off x="6948824"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8"/>
            <p:cNvSpPr/>
            <p:nvPr/>
          </p:nvSpPr>
          <p:spPr>
            <a:xfrm>
              <a:off x="6893248"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8"/>
            <p:cNvSpPr/>
            <p:nvPr/>
          </p:nvSpPr>
          <p:spPr>
            <a:xfrm>
              <a:off x="6837677" y="4498958"/>
              <a:ext cx="55595" cy="55600"/>
            </a:xfrm>
            <a:custGeom>
              <a:rect b="b" l="l" r="r" t="t"/>
              <a:pathLst>
                <a:path extrusionOk="0" h="10886" w="10885">
                  <a:moveTo>
                    <a:pt x="0" y="1"/>
                  </a:moveTo>
                  <a:lnTo>
                    <a:pt x="0" y="10885"/>
                  </a:lnTo>
                  <a:lnTo>
                    <a:pt x="10885" y="1088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8"/>
            <p:cNvSpPr/>
            <p:nvPr/>
          </p:nvSpPr>
          <p:spPr>
            <a:xfrm>
              <a:off x="6782101"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8"/>
            <p:cNvSpPr/>
            <p:nvPr/>
          </p:nvSpPr>
          <p:spPr>
            <a:xfrm>
              <a:off x="6719586" y="4498958"/>
              <a:ext cx="62541" cy="55600"/>
            </a:xfrm>
            <a:custGeom>
              <a:rect b="b" l="l" r="r" t="t"/>
              <a:pathLst>
                <a:path extrusionOk="0" h="10886" w="12245">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8"/>
            <p:cNvSpPr/>
            <p:nvPr/>
          </p:nvSpPr>
          <p:spPr>
            <a:xfrm>
              <a:off x="6670963" y="4498958"/>
              <a:ext cx="48644" cy="55600"/>
            </a:xfrm>
            <a:custGeom>
              <a:rect b="b" l="l" r="r" t="t"/>
              <a:pathLst>
                <a:path extrusionOk="0" h="10886" w="9524">
                  <a:moveTo>
                    <a:pt x="0" y="1"/>
                  </a:moveTo>
                  <a:lnTo>
                    <a:pt x="0" y="10885"/>
                  </a:lnTo>
                  <a:lnTo>
                    <a:pt x="9523" y="10885"/>
                  </a:lnTo>
                  <a:lnTo>
                    <a:pt x="9523"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8"/>
            <p:cNvSpPr/>
            <p:nvPr/>
          </p:nvSpPr>
          <p:spPr>
            <a:xfrm>
              <a:off x="6615387" y="4498958"/>
              <a:ext cx="55600" cy="55600"/>
            </a:xfrm>
            <a:custGeom>
              <a:rect b="b" l="l" r="r" t="t"/>
              <a:pathLst>
                <a:path extrusionOk="0" h="10886" w="10886">
                  <a:moveTo>
                    <a:pt x="1" y="1"/>
                  </a:moveTo>
                  <a:lnTo>
                    <a:pt x="1"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8"/>
            <p:cNvSpPr/>
            <p:nvPr/>
          </p:nvSpPr>
          <p:spPr>
            <a:xfrm>
              <a:off x="6552862" y="4498958"/>
              <a:ext cx="62552" cy="55600"/>
            </a:xfrm>
            <a:custGeom>
              <a:rect b="b" l="l" r="r" t="t"/>
              <a:pathLst>
                <a:path extrusionOk="0" h="10886" w="12247">
                  <a:moveTo>
                    <a:pt x="1" y="1"/>
                  </a:moveTo>
                  <a:lnTo>
                    <a:pt x="1" y="10885"/>
                  </a:lnTo>
                  <a:lnTo>
                    <a:pt x="12247" y="1088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8"/>
            <p:cNvSpPr/>
            <p:nvPr/>
          </p:nvSpPr>
          <p:spPr>
            <a:xfrm>
              <a:off x="6504240"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8"/>
            <p:cNvSpPr/>
            <p:nvPr/>
          </p:nvSpPr>
          <p:spPr>
            <a:xfrm>
              <a:off x="6448669"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
            <p:cNvSpPr/>
            <p:nvPr/>
          </p:nvSpPr>
          <p:spPr>
            <a:xfrm>
              <a:off x="6386148" y="4498958"/>
              <a:ext cx="62546" cy="55600"/>
            </a:xfrm>
            <a:custGeom>
              <a:rect b="b" l="l" r="r" t="t"/>
              <a:pathLst>
                <a:path extrusionOk="0" h="10886" w="12246">
                  <a:moveTo>
                    <a:pt x="1" y="1"/>
                  </a:moveTo>
                  <a:lnTo>
                    <a:pt x="1"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
            <p:cNvSpPr/>
            <p:nvPr/>
          </p:nvSpPr>
          <p:spPr>
            <a:xfrm>
              <a:off x="6337521" y="4498958"/>
              <a:ext cx="48649" cy="55600"/>
            </a:xfrm>
            <a:custGeom>
              <a:rect b="b" l="l" r="r" t="t"/>
              <a:pathLst>
                <a:path extrusionOk="0" h="10886" w="9525">
                  <a:moveTo>
                    <a:pt x="1" y="1"/>
                  </a:moveTo>
                  <a:lnTo>
                    <a:pt x="1" y="10885"/>
                  </a:lnTo>
                  <a:lnTo>
                    <a:pt x="9525" y="1088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
            <p:cNvSpPr/>
            <p:nvPr/>
          </p:nvSpPr>
          <p:spPr>
            <a:xfrm>
              <a:off x="6281950" y="4498958"/>
              <a:ext cx="55595" cy="55600"/>
            </a:xfrm>
            <a:custGeom>
              <a:rect b="b" l="l" r="r" t="t"/>
              <a:pathLst>
                <a:path extrusionOk="0" h="10886" w="10885">
                  <a:moveTo>
                    <a:pt x="0" y="1"/>
                  </a:moveTo>
                  <a:lnTo>
                    <a:pt x="0" y="10885"/>
                  </a:lnTo>
                  <a:lnTo>
                    <a:pt x="10885" y="1088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8"/>
            <p:cNvSpPr/>
            <p:nvPr/>
          </p:nvSpPr>
          <p:spPr>
            <a:xfrm>
              <a:off x="6219430" y="4498958"/>
              <a:ext cx="62546" cy="55600"/>
            </a:xfrm>
            <a:custGeom>
              <a:rect b="b" l="l" r="r" t="t"/>
              <a:pathLst>
                <a:path extrusionOk="0" h="10886" w="12246">
                  <a:moveTo>
                    <a:pt x="0" y="1"/>
                  </a:moveTo>
                  <a:lnTo>
                    <a:pt x="0" y="10885"/>
                  </a:lnTo>
                  <a:lnTo>
                    <a:pt x="12245" y="1088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8"/>
            <p:cNvSpPr/>
            <p:nvPr/>
          </p:nvSpPr>
          <p:spPr>
            <a:xfrm>
              <a:off x="6552862" y="4436437"/>
              <a:ext cx="62552" cy="62546"/>
            </a:xfrm>
            <a:custGeom>
              <a:rect b="b" l="l" r="r" t="t"/>
              <a:pathLst>
                <a:path extrusionOk="0" h="12246" w="12247">
                  <a:moveTo>
                    <a:pt x="1" y="1"/>
                  </a:moveTo>
                  <a:lnTo>
                    <a:pt x="1" y="12246"/>
                  </a:lnTo>
                  <a:lnTo>
                    <a:pt x="12247" y="12246"/>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8"/>
            <p:cNvSpPr/>
            <p:nvPr/>
          </p:nvSpPr>
          <p:spPr>
            <a:xfrm>
              <a:off x="6504240"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
            <p:cNvSpPr/>
            <p:nvPr/>
          </p:nvSpPr>
          <p:spPr>
            <a:xfrm>
              <a:off x="6448669"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8"/>
            <p:cNvSpPr/>
            <p:nvPr/>
          </p:nvSpPr>
          <p:spPr>
            <a:xfrm>
              <a:off x="6386148" y="4436437"/>
              <a:ext cx="62546" cy="62546"/>
            </a:xfrm>
            <a:custGeom>
              <a:rect b="b" l="l" r="r" t="t"/>
              <a:pathLst>
                <a:path extrusionOk="0" h="12246" w="12246">
                  <a:moveTo>
                    <a:pt x="1" y="1"/>
                  </a:moveTo>
                  <a:lnTo>
                    <a:pt x="1"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8"/>
            <p:cNvSpPr/>
            <p:nvPr/>
          </p:nvSpPr>
          <p:spPr>
            <a:xfrm>
              <a:off x="6337521" y="4436437"/>
              <a:ext cx="48649" cy="62546"/>
            </a:xfrm>
            <a:custGeom>
              <a:rect b="b" l="l" r="r" t="t"/>
              <a:pathLst>
                <a:path extrusionOk="0" h="12246" w="9525">
                  <a:moveTo>
                    <a:pt x="1" y="1"/>
                  </a:moveTo>
                  <a:lnTo>
                    <a:pt x="1" y="12246"/>
                  </a:lnTo>
                  <a:lnTo>
                    <a:pt x="9525" y="12246"/>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8"/>
            <p:cNvSpPr/>
            <p:nvPr/>
          </p:nvSpPr>
          <p:spPr>
            <a:xfrm>
              <a:off x="6281950" y="4436437"/>
              <a:ext cx="55595" cy="62546"/>
            </a:xfrm>
            <a:custGeom>
              <a:rect b="b" l="l" r="r" t="t"/>
              <a:pathLst>
                <a:path extrusionOk="0" h="12246" w="10885">
                  <a:moveTo>
                    <a:pt x="0" y="1"/>
                  </a:moveTo>
                  <a:lnTo>
                    <a:pt x="0" y="12246"/>
                  </a:lnTo>
                  <a:lnTo>
                    <a:pt x="10885" y="12246"/>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8"/>
            <p:cNvSpPr/>
            <p:nvPr/>
          </p:nvSpPr>
          <p:spPr>
            <a:xfrm>
              <a:off x="6219430" y="4436437"/>
              <a:ext cx="62546" cy="62546"/>
            </a:xfrm>
            <a:custGeom>
              <a:rect b="b" l="l" r="r" t="t"/>
              <a:pathLst>
                <a:path extrusionOk="0" h="12246" w="12246">
                  <a:moveTo>
                    <a:pt x="0" y="1"/>
                  </a:moveTo>
                  <a:lnTo>
                    <a:pt x="0" y="12246"/>
                  </a:lnTo>
                  <a:lnTo>
                    <a:pt x="12245" y="12246"/>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8"/>
            <p:cNvSpPr/>
            <p:nvPr/>
          </p:nvSpPr>
          <p:spPr>
            <a:xfrm>
              <a:off x="6552862" y="4387810"/>
              <a:ext cx="62552" cy="48649"/>
            </a:xfrm>
            <a:custGeom>
              <a:rect b="b" l="l" r="r" t="t"/>
              <a:pathLst>
                <a:path extrusionOk="0" h="9525" w="12247">
                  <a:moveTo>
                    <a:pt x="1" y="1"/>
                  </a:moveTo>
                  <a:lnTo>
                    <a:pt x="1" y="9525"/>
                  </a:lnTo>
                  <a:lnTo>
                    <a:pt x="12247" y="9525"/>
                  </a:lnTo>
                  <a:lnTo>
                    <a:pt x="12247"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8"/>
            <p:cNvSpPr/>
            <p:nvPr/>
          </p:nvSpPr>
          <p:spPr>
            <a:xfrm>
              <a:off x="6504240"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8"/>
            <p:cNvSpPr/>
            <p:nvPr/>
          </p:nvSpPr>
          <p:spPr>
            <a:xfrm>
              <a:off x="6448669" y="4387810"/>
              <a:ext cx="55595" cy="48649"/>
            </a:xfrm>
            <a:custGeom>
              <a:rect b="b" l="l" r="r" t="t"/>
              <a:pathLst>
                <a:path extrusionOk="0" h="9525" w="10885">
                  <a:moveTo>
                    <a:pt x="0" y="1"/>
                  </a:moveTo>
                  <a:lnTo>
                    <a:pt x="0" y="9525"/>
                  </a:lnTo>
                  <a:lnTo>
                    <a:pt x="10885" y="9525"/>
                  </a:lnTo>
                  <a:lnTo>
                    <a:pt x="10885"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8"/>
            <p:cNvSpPr/>
            <p:nvPr/>
          </p:nvSpPr>
          <p:spPr>
            <a:xfrm>
              <a:off x="6386148" y="4387810"/>
              <a:ext cx="62546" cy="48649"/>
            </a:xfrm>
            <a:custGeom>
              <a:rect b="b" l="l" r="r" t="t"/>
              <a:pathLst>
                <a:path extrusionOk="0" h="9525" w="12246">
                  <a:moveTo>
                    <a:pt x="1" y="1"/>
                  </a:moveTo>
                  <a:lnTo>
                    <a:pt x="1"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
            <p:cNvSpPr/>
            <p:nvPr/>
          </p:nvSpPr>
          <p:spPr>
            <a:xfrm>
              <a:off x="6337521" y="4387810"/>
              <a:ext cx="48649" cy="48649"/>
            </a:xfrm>
            <a:custGeom>
              <a:rect b="b" l="l" r="r" t="t"/>
              <a:pathLst>
                <a:path extrusionOk="0" h="9525" w="9525">
                  <a:moveTo>
                    <a:pt x="1" y="1"/>
                  </a:moveTo>
                  <a:lnTo>
                    <a:pt x="1" y="9525"/>
                  </a:lnTo>
                  <a:lnTo>
                    <a:pt x="9525" y="9525"/>
                  </a:lnTo>
                  <a:lnTo>
                    <a:pt x="952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8"/>
            <p:cNvSpPr/>
            <p:nvPr/>
          </p:nvSpPr>
          <p:spPr>
            <a:xfrm>
              <a:off x="6281950" y="4387810"/>
              <a:ext cx="55595" cy="48649"/>
            </a:xfrm>
            <a:custGeom>
              <a:rect b="b" l="l" r="r" t="t"/>
              <a:pathLst>
                <a:path extrusionOk="0" h="9525" w="10885">
                  <a:moveTo>
                    <a:pt x="0" y="1"/>
                  </a:moveTo>
                  <a:lnTo>
                    <a:pt x="0" y="9525"/>
                  </a:lnTo>
                  <a:lnTo>
                    <a:pt x="10885" y="9525"/>
                  </a:lnTo>
                  <a:lnTo>
                    <a:pt x="1088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8"/>
            <p:cNvSpPr/>
            <p:nvPr/>
          </p:nvSpPr>
          <p:spPr>
            <a:xfrm>
              <a:off x="6219430" y="4387810"/>
              <a:ext cx="62546" cy="48649"/>
            </a:xfrm>
            <a:custGeom>
              <a:rect b="b" l="l" r="r" t="t"/>
              <a:pathLst>
                <a:path extrusionOk="0" h="9525" w="12246">
                  <a:moveTo>
                    <a:pt x="0" y="1"/>
                  </a:moveTo>
                  <a:lnTo>
                    <a:pt x="0" y="9525"/>
                  </a:lnTo>
                  <a:lnTo>
                    <a:pt x="12245" y="9525"/>
                  </a:lnTo>
                  <a:lnTo>
                    <a:pt x="12245"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8"/>
            <p:cNvSpPr/>
            <p:nvPr/>
          </p:nvSpPr>
          <p:spPr>
            <a:xfrm>
              <a:off x="6163859" y="4387810"/>
              <a:ext cx="55595" cy="62546"/>
            </a:xfrm>
            <a:custGeom>
              <a:rect b="b" l="l" r="r" t="t"/>
              <a:pathLst>
                <a:path extrusionOk="0" h="12246" w="10885">
                  <a:moveTo>
                    <a:pt x="0" y="1"/>
                  </a:moveTo>
                  <a:lnTo>
                    <a:pt x="0" y="12245"/>
                  </a:lnTo>
                  <a:lnTo>
                    <a:pt x="10884" y="1224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8"/>
            <p:cNvSpPr/>
            <p:nvPr/>
          </p:nvSpPr>
          <p:spPr>
            <a:xfrm>
              <a:off x="6163859" y="4450330"/>
              <a:ext cx="55595" cy="48649"/>
            </a:xfrm>
            <a:custGeom>
              <a:rect b="b" l="l" r="r" t="t"/>
              <a:pathLst>
                <a:path extrusionOk="0" h="9525" w="10885">
                  <a:moveTo>
                    <a:pt x="0" y="0"/>
                  </a:moveTo>
                  <a:lnTo>
                    <a:pt x="0" y="9525"/>
                  </a:lnTo>
                  <a:lnTo>
                    <a:pt x="10884" y="952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8"/>
            <p:cNvSpPr/>
            <p:nvPr/>
          </p:nvSpPr>
          <p:spPr>
            <a:xfrm>
              <a:off x="6163859" y="4498958"/>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8"/>
            <p:cNvSpPr/>
            <p:nvPr/>
          </p:nvSpPr>
          <p:spPr>
            <a:xfrm>
              <a:off x="6163859" y="4554534"/>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8"/>
            <p:cNvSpPr/>
            <p:nvPr/>
          </p:nvSpPr>
          <p:spPr>
            <a:xfrm>
              <a:off x="6163859" y="4610106"/>
              <a:ext cx="55595" cy="55595"/>
            </a:xfrm>
            <a:custGeom>
              <a:rect b="b" l="l" r="r" t="t"/>
              <a:pathLst>
                <a:path extrusionOk="0" h="10885"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8"/>
            <p:cNvSpPr/>
            <p:nvPr/>
          </p:nvSpPr>
          <p:spPr>
            <a:xfrm>
              <a:off x="6163859" y="4665677"/>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8"/>
            <p:cNvSpPr/>
            <p:nvPr/>
          </p:nvSpPr>
          <p:spPr>
            <a:xfrm>
              <a:off x="6163859" y="4721253"/>
              <a:ext cx="55595" cy="55595"/>
            </a:xfrm>
            <a:custGeom>
              <a:rect b="b" l="l" r="r" t="t"/>
              <a:pathLst>
                <a:path extrusionOk="0" h="10885" w="10885">
                  <a:moveTo>
                    <a:pt x="0" y="0"/>
                  </a:moveTo>
                  <a:lnTo>
                    <a:pt x="0" y="10885"/>
                  </a:lnTo>
                  <a:lnTo>
                    <a:pt x="10884" y="10885"/>
                  </a:lnTo>
                  <a:lnTo>
                    <a:pt x="10884"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
            <p:cNvSpPr/>
            <p:nvPr/>
          </p:nvSpPr>
          <p:spPr>
            <a:xfrm>
              <a:off x="6163859" y="4776825"/>
              <a:ext cx="55595" cy="55600"/>
            </a:xfrm>
            <a:custGeom>
              <a:rect b="b" l="l" r="r" t="t"/>
              <a:pathLst>
                <a:path extrusionOk="0" h="10886" w="10885">
                  <a:moveTo>
                    <a:pt x="0" y="1"/>
                  </a:moveTo>
                  <a:lnTo>
                    <a:pt x="0" y="10885"/>
                  </a:lnTo>
                  <a:lnTo>
                    <a:pt x="10884" y="10885"/>
                  </a:lnTo>
                  <a:lnTo>
                    <a:pt x="10884"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8"/>
            <p:cNvSpPr/>
            <p:nvPr/>
          </p:nvSpPr>
          <p:spPr>
            <a:xfrm>
              <a:off x="6552862" y="4325295"/>
              <a:ext cx="62552" cy="62541"/>
            </a:xfrm>
            <a:custGeom>
              <a:rect b="b" l="l" r="r" t="t"/>
              <a:pathLst>
                <a:path extrusionOk="0" h="12245" w="12247">
                  <a:moveTo>
                    <a:pt x="1" y="0"/>
                  </a:moveTo>
                  <a:lnTo>
                    <a:pt x="1" y="12245"/>
                  </a:lnTo>
                  <a:lnTo>
                    <a:pt x="12247" y="12245"/>
                  </a:lnTo>
                  <a:lnTo>
                    <a:pt x="12247"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8"/>
            <p:cNvSpPr/>
            <p:nvPr/>
          </p:nvSpPr>
          <p:spPr>
            <a:xfrm>
              <a:off x="6504240"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8"/>
            <p:cNvSpPr/>
            <p:nvPr/>
          </p:nvSpPr>
          <p:spPr>
            <a:xfrm>
              <a:off x="6448669"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8"/>
            <p:cNvSpPr/>
            <p:nvPr/>
          </p:nvSpPr>
          <p:spPr>
            <a:xfrm>
              <a:off x="6386148" y="4325295"/>
              <a:ext cx="62546" cy="62541"/>
            </a:xfrm>
            <a:custGeom>
              <a:rect b="b" l="l" r="r" t="t"/>
              <a:pathLst>
                <a:path extrusionOk="0" h="12245" w="12246">
                  <a:moveTo>
                    <a:pt x="1" y="0"/>
                  </a:moveTo>
                  <a:lnTo>
                    <a:pt x="1"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8"/>
            <p:cNvSpPr/>
            <p:nvPr/>
          </p:nvSpPr>
          <p:spPr>
            <a:xfrm>
              <a:off x="6337521" y="4325295"/>
              <a:ext cx="48649" cy="62541"/>
            </a:xfrm>
            <a:custGeom>
              <a:rect b="b" l="l" r="r" t="t"/>
              <a:pathLst>
                <a:path extrusionOk="0" h="12245" w="9525">
                  <a:moveTo>
                    <a:pt x="1" y="0"/>
                  </a:moveTo>
                  <a:lnTo>
                    <a:pt x="1" y="12245"/>
                  </a:lnTo>
                  <a:lnTo>
                    <a:pt x="9525" y="12245"/>
                  </a:lnTo>
                  <a:lnTo>
                    <a:pt x="952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8"/>
            <p:cNvSpPr/>
            <p:nvPr/>
          </p:nvSpPr>
          <p:spPr>
            <a:xfrm>
              <a:off x="6281950" y="4325295"/>
              <a:ext cx="55595" cy="62541"/>
            </a:xfrm>
            <a:custGeom>
              <a:rect b="b" l="l" r="r" t="t"/>
              <a:pathLst>
                <a:path extrusionOk="0" h="12245" w="10885">
                  <a:moveTo>
                    <a:pt x="0" y="0"/>
                  </a:moveTo>
                  <a:lnTo>
                    <a:pt x="0" y="12245"/>
                  </a:lnTo>
                  <a:lnTo>
                    <a:pt x="10885" y="12245"/>
                  </a:lnTo>
                  <a:lnTo>
                    <a:pt x="1088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8"/>
            <p:cNvSpPr/>
            <p:nvPr/>
          </p:nvSpPr>
          <p:spPr>
            <a:xfrm>
              <a:off x="6219430" y="4325295"/>
              <a:ext cx="62546" cy="62541"/>
            </a:xfrm>
            <a:custGeom>
              <a:rect b="b" l="l" r="r" t="t"/>
              <a:pathLst>
                <a:path extrusionOk="0" h="12245" w="12246">
                  <a:moveTo>
                    <a:pt x="0" y="0"/>
                  </a:moveTo>
                  <a:lnTo>
                    <a:pt x="0" y="12245"/>
                  </a:lnTo>
                  <a:lnTo>
                    <a:pt x="12245" y="12245"/>
                  </a:lnTo>
                  <a:lnTo>
                    <a:pt x="12245"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8"/>
          <p:cNvSpPr/>
          <p:nvPr/>
        </p:nvSpPr>
        <p:spPr>
          <a:xfrm>
            <a:off x="319350" y="243900"/>
            <a:ext cx="8505300" cy="46557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8"/>
          <p:cNvSpPr txBox="1"/>
          <p:nvPr>
            <p:ph type="title"/>
          </p:nvPr>
        </p:nvSpPr>
        <p:spPr>
          <a:xfrm>
            <a:off x="1812600" y="1266825"/>
            <a:ext cx="5518800" cy="260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119" name="Google Shape;1119;p8"/>
          <p:cNvGrpSpPr/>
          <p:nvPr/>
        </p:nvGrpSpPr>
        <p:grpSpPr>
          <a:xfrm>
            <a:off x="7398069" y="2977147"/>
            <a:ext cx="1128443" cy="564218"/>
            <a:chOff x="311697" y="-12"/>
            <a:chExt cx="4437449" cy="2218709"/>
          </a:xfrm>
        </p:grpSpPr>
        <p:sp>
          <p:nvSpPr>
            <p:cNvPr id="1120" name="Google Shape;1120;p8"/>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8"/>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8"/>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8"/>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8"/>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8"/>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8"/>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8"/>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8"/>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8"/>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8"/>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8"/>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8"/>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8"/>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8"/>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8"/>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8"/>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8"/>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8"/>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8"/>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8"/>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8"/>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8"/>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8"/>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8"/>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8"/>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8"/>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8"/>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8"/>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8"/>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8"/>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8"/>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8"/>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8"/>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8"/>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8"/>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8"/>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8"/>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8"/>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8"/>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8"/>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8"/>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8"/>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8"/>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8"/>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8"/>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8"/>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8"/>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8"/>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8"/>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8"/>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8"/>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8"/>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8"/>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8"/>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8"/>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8"/>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8"/>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8"/>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8"/>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8"/>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8"/>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8"/>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8"/>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8"/>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8"/>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8"/>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8"/>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8"/>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8"/>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8"/>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8"/>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8"/>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8"/>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8"/>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8"/>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8"/>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8"/>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8"/>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8"/>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8"/>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8"/>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8"/>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8"/>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8"/>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8"/>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8"/>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8"/>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8"/>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8"/>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8"/>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8"/>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8"/>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8"/>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8"/>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8"/>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8"/>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8"/>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8"/>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8"/>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8"/>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8"/>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8"/>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8"/>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8"/>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8"/>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8"/>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8"/>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8"/>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8"/>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8"/>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8"/>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8"/>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8"/>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8"/>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8"/>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8"/>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8"/>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8"/>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8"/>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8"/>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8"/>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8"/>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8"/>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8"/>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8"/>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8"/>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8"/>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8"/>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8"/>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8"/>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8"/>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8"/>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8"/>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8"/>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8"/>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8"/>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8"/>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8"/>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8"/>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8"/>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8"/>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8"/>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8"/>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8"/>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8"/>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8"/>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8"/>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8"/>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8"/>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8"/>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8"/>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8"/>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8"/>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8"/>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8"/>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8"/>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8"/>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8"/>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8"/>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8"/>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8"/>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8"/>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8"/>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8"/>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8"/>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8"/>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8"/>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8"/>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8"/>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8"/>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8"/>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8"/>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8"/>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8"/>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8"/>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8"/>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8"/>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8"/>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8"/>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8"/>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8"/>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8"/>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8"/>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8"/>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8"/>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8"/>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8"/>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8"/>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8"/>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8"/>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8"/>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8"/>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8"/>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8"/>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8"/>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8"/>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8"/>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8"/>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8"/>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8"/>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8"/>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8"/>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8"/>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8"/>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8"/>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8"/>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8"/>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8"/>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8"/>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8"/>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8"/>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8"/>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8"/>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8"/>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8"/>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8"/>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8"/>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8"/>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8"/>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8"/>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8"/>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8"/>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8"/>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8"/>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8"/>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8"/>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8"/>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8"/>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8"/>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8"/>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8"/>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8"/>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8"/>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8"/>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8"/>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8"/>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8"/>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8"/>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8"/>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8"/>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8"/>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8"/>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8"/>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8"/>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8"/>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8"/>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8"/>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8"/>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8"/>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8"/>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8"/>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8"/>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8"/>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8"/>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8"/>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8"/>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8"/>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8"/>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8"/>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8"/>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8"/>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8"/>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8"/>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8"/>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8"/>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8"/>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8"/>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8"/>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8"/>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8"/>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8"/>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8"/>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8"/>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8"/>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8"/>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8"/>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8"/>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8"/>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8"/>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8"/>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8"/>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8"/>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8"/>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8"/>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8"/>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8"/>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8"/>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8"/>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8"/>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8"/>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8"/>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8"/>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8"/>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8"/>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8"/>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8"/>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8"/>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8"/>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8"/>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8"/>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8"/>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8"/>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8"/>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8"/>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8"/>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8"/>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8"/>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8"/>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8"/>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8"/>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8"/>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8"/>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8"/>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 name="Google Shape;1449;p8"/>
          <p:cNvGrpSpPr/>
          <p:nvPr/>
        </p:nvGrpSpPr>
        <p:grpSpPr>
          <a:xfrm>
            <a:off x="560813" y="539503"/>
            <a:ext cx="1443946" cy="721968"/>
            <a:chOff x="311697" y="-12"/>
            <a:chExt cx="4437449" cy="2218709"/>
          </a:xfrm>
        </p:grpSpPr>
        <p:sp>
          <p:nvSpPr>
            <p:cNvPr id="1450" name="Google Shape;1450;p8"/>
            <p:cNvSpPr/>
            <p:nvPr/>
          </p:nvSpPr>
          <p:spPr>
            <a:xfrm>
              <a:off x="2400974"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
            <p:cNvSpPr/>
            <p:nvPr/>
          </p:nvSpPr>
          <p:spPr>
            <a:xfrm>
              <a:off x="2253074"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
            <p:cNvSpPr/>
            <p:nvPr/>
          </p:nvSpPr>
          <p:spPr>
            <a:xfrm>
              <a:off x="208667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
            <p:cNvSpPr/>
            <p:nvPr/>
          </p:nvSpPr>
          <p:spPr>
            <a:xfrm>
              <a:off x="1957242" y="2070781"/>
              <a:ext cx="129448" cy="147916"/>
            </a:xfrm>
            <a:custGeom>
              <a:rect b="b" l="l" r="r" t="t"/>
              <a:pathLst>
                <a:path extrusionOk="0" h="9523" w="8334">
                  <a:moveTo>
                    <a:pt x="1" y="0"/>
                  </a:moveTo>
                  <a:lnTo>
                    <a:pt x="1" y="9523"/>
                  </a:lnTo>
                  <a:lnTo>
                    <a:pt x="8334" y="952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
            <p:cNvSpPr/>
            <p:nvPr/>
          </p:nvSpPr>
          <p:spPr>
            <a:xfrm>
              <a:off x="1790857" y="2070781"/>
              <a:ext cx="166400" cy="147916"/>
            </a:xfrm>
            <a:custGeom>
              <a:rect b="b" l="l" r="r" t="t"/>
              <a:pathLst>
                <a:path extrusionOk="0" h="9523" w="10713">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
            <p:cNvSpPr/>
            <p:nvPr/>
          </p:nvSpPr>
          <p:spPr>
            <a:xfrm>
              <a:off x="1642910"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
            <p:cNvSpPr/>
            <p:nvPr/>
          </p:nvSpPr>
          <p:spPr>
            <a:xfrm>
              <a:off x="1513494"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
            <p:cNvSpPr/>
            <p:nvPr/>
          </p:nvSpPr>
          <p:spPr>
            <a:xfrm>
              <a:off x="1347094" y="2070781"/>
              <a:ext cx="166415" cy="147916"/>
            </a:xfrm>
            <a:custGeom>
              <a:rect b="b" l="l" r="r" t="t"/>
              <a:pathLst>
                <a:path extrusionOk="0" h="9523" w="10714">
                  <a:moveTo>
                    <a:pt x="1" y="0"/>
                  </a:moveTo>
                  <a:lnTo>
                    <a:pt x="1"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
            <p:cNvSpPr/>
            <p:nvPr/>
          </p:nvSpPr>
          <p:spPr>
            <a:xfrm>
              <a:off x="1199178"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
            <p:cNvSpPr/>
            <p:nvPr/>
          </p:nvSpPr>
          <p:spPr>
            <a:xfrm>
              <a:off x="1069761" y="2070781"/>
              <a:ext cx="129432" cy="147916"/>
            </a:xfrm>
            <a:custGeom>
              <a:rect b="b" l="l" r="r" t="t"/>
              <a:pathLst>
                <a:path extrusionOk="0" h="9523" w="8333">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
            <p:cNvSpPr/>
            <p:nvPr/>
          </p:nvSpPr>
          <p:spPr>
            <a:xfrm>
              <a:off x="903361" y="2070781"/>
              <a:ext cx="166415" cy="147916"/>
            </a:xfrm>
            <a:custGeom>
              <a:rect b="b" l="l" r="r" t="t"/>
              <a:pathLst>
                <a:path extrusionOk="0" h="9523" w="10714">
                  <a:moveTo>
                    <a:pt x="0" y="0"/>
                  </a:moveTo>
                  <a:lnTo>
                    <a:pt x="0" y="9523"/>
                  </a:lnTo>
                  <a:lnTo>
                    <a:pt x="10713" y="9523"/>
                  </a:lnTo>
                  <a:lnTo>
                    <a:pt x="1071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8"/>
            <p:cNvSpPr/>
            <p:nvPr/>
          </p:nvSpPr>
          <p:spPr>
            <a:xfrm>
              <a:off x="755430"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8"/>
            <p:cNvSpPr/>
            <p:nvPr/>
          </p:nvSpPr>
          <p:spPr>
            <a:xfrm>
              <a:off x="625998"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8"/>
            <p:cNvSpPr/>
            <p:nvPr/>
          </p:nvSpPr>
          <p:spPr>
            <a:xfrm>
              <a:off x="2400974"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8"/>
            <p:cNvSpPr/>
            <p:nvPr/>
          </p:nvSpPr>
          <p:spPr>
            <a:xfrm>
              <a:off x="225307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8"/>
            <p:cNvSpPr/>
            <p:nvPr/>
          </p:nvSpPr>
          <p:spPr>
            <a:xfrm>
              <a:off x="208667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8"/>
            <p:cNvSpPr/>
            <p:nvPr/>
          </p:nvSpPr>
          <p:spPr>
            <a:xfrm>
              <a:off x="1957242" y="192286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8"/>
            <p:cNvSpPr/>
            <p:nvPr/>
          </p:nvSpPr>
          <p:spPr>
            <a:xfrm>
              <a:off x="1790857" y="192286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8"/>
            <p:cNvSpPr/>
            <p:nvPr/>
          </p:nvSpPr>
          <p:spPr>
            <a:xfrm>
              <a:off x="1642910"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8"/>
            <p:cNvSpPr/>
            <p:nvPr/>
          </p:nvSpPr>
          <p:spPr>
            <a:xfrm>
              <a:off x="1513494"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8"/>
            <p:cNvSpPr/>
            <p:nvPr/>
          </p:nvSpPr>
          <p:spPr>
            <a:xfrm>
              <a:off x="1347094"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8"/>
            <p:cNvSpPr/>
            <p:nvPr/>
          </p:nvSpPr>
          <p:spPr>
            <a:xfrm>
              <a:off x="1199178"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
            <p:cNvSpPr/>
            <p:nvPr/>
          </p:nvSpPr>
          <p:spPr>
            <a:xfrm>
              <a:off x="1069761" y="192286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
            <p:cNvSpPr/>
            <p:nvPr/>
          </p:nvSpPr>
          <p:spPr>
            <a:xfrm>
              <a:off x="903361" y="192286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
            <p:cNvSpPr/>
            <p:nvPr/>
          </p:nvSpPr>
          <p:spPr>
            <a:xfrm>
              <a:off x="755430"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
            <p:cNvSpPr/>
            <p:nvPr/>
          </p:nvSpPr>
          <p:spPr>
            <a:xfrm>
              <a:off x="625998"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
            <p:cNvSpPr/>
            <p:nvPr/>
          </p:nvSpPr>
          <p:spPr>
            <a:xfrm>
              <a:off x="459598" y="192286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
            <p:cNvSpPr/>
            <p:nvPr/>
          </p:nvSpPr>
          <p:spPr>
            <a:xfrm>
              <a:off x="311697" y="1922865"/>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
            <p:cNvSpPr/>
            <p:nvPr/>
          </p:nvSpPr>
          <p:spPr>
            <a:xfrm>
              <a:off x="2400974"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
            <p:cNvSpPr/>
            <p:nvPr/>
          </p:nvSpPr>
          <p:spPr>
            <a:xfrm>
              <a:off x="225307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
            <p:cNvSpPr/>
            <p:nvPr/>
          </p:nvSpPr>
          <p:spPr>
            <a:xfrm>
              <a:off x="208667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
            <p:cNvSpPr/>
            <p:nvPr/>
          </p:nvSpPr>
          <p:spPr>
            <a:xfrm>
              <a:off x="1957242" y="175648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
            <p:cNvSpPr/>
            <p:nvPr/>
          </p:nvSpPr>
          <p:spPr>
            <a:xfrm>
              <a:off x="1790857" y="175648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
            <p:cNvSpPr/>
            <p:nvPr/>
          </p:nvSpPr>
          <p:spPr>
            <a:xfrm>
              <a:off x="1642910"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
            <p:cNvSpPr/>
            <p:nvPr/>
          </p:nvSpPr>
          <p:spPr>
            <a:xfrm>
              <a:off x="1513494"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
            <p:cNvSpPr/>
            <p:nvPr/>
          </p:nvSpPr>
          <p:spPr>
            <a:xfrm>
              <a:off x="1347094"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8"/>
            <p:cNvSpPr/>
            <p:nvPr/>
          </p:nvSpPr>
          <p:spPr>
            <a:xfrm>
              <a:off x="1199178"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8"/>
            <p:cNvSpPr/>
            <p:nvPr/>
          </p:nvSpPr>
          <p:spPr>
            <a:xfrm>
              <a:off x="1069761" y="175648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8"/>
            <p:cNvSpPr/>
            <p:nvPr/>
          </p:nvSpPr>
          <p:spPr>
            <a:xfrm>
              <a:off x="903361" y="175648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8"/>
            <p:cNvSpPr/>
            <p:nvPr/>
          </p:nvSpPr>
          <p:spPr>
            <a:xfrm>
              <a:off x="755430"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8"/>
            <p:cNvSpPr/>
            <p:nvPr/>
          </p:nvSpPr>
          <p:spPr>
            <a:xfrm>
              <a:off x="625998"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
            <p:cNvSpPr/>
            <p:nvPr/>
          </p:nvSpPr>
          <p:spPr>
            <a:xfrm>
              <a:off x="459598" y="175648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8"/>
            <p:cNvSpPr/>
            <p:nvPr/>
          </p:nvSpPr>
          <p:spPr>
            <a:xfrm>
              <a:off x="311697"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8"/>
            <p:cNvSpPr/>
            <p:nvPr/>
          </p:nvSpPr>
          <p:spPr>
            <a:xfrm>
              <a:off x="2400974"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8"/>
            <p:cNvSpPr/>
            <p:nvPr/>
          </p:nvSpPr>
          <p:spPr>
            <a:xfrm>
              <a:off x="225307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8"/>
            <p:cNvSpPr/>
            <p:nvPr/>
          </p:nvSpPr>
          <p:spPr>
            <a:xfrm>
              <a:off x="208667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8"/>
            <p:cNvSpPr/>
            <p:nvPr/>
          </p:nvSpPr>
          <p:spPr>
            <a:xfrm>
              <a:off x="1957242" y="1627048"/>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8"/>
            <p:cNvSpPr/>
            <p:nvPr/>
          </p:nvSpPr>
          <p:spPr>
            <a:xfrm>
              <a:off x="1790857" y="1627048"/>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
            <p:cNvSpPr/>
            <p:nvPr/>
          </p:nvSpPr>
          <p:spPr>
            <a:xfrm>
              <a:off x="1642910"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
            <p:cNvSpPr/>
            <p:nvPr/>
          </p:nvSpPr>
          <p:spPr>
            <a:xfrm>
              <a:off x="1513494"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
            <p:cNvSpPr/>
            <p:nvPr/>
          </p:nvSpPr>
          <p:spPr>
            <a:xfrm>
              <a:off x="1347094"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
            <p:cNvSpPr/>
            <p:nvPr/>
          </p:nvSpPr>
          <p:spPr>
            <a:xfrm>
              <a:off x="1199178"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
            <p:cNvSpPr/>
            <p:nvPr/>
          </p:nvSpPr>
          <p:spPr>
            <a:xfrm>
              <a:off x="1069761" y="1627048"/>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
            <p:cNvSpPr/>
            <p:nvPr/>
          </p:nvSpPr>
          <p:spPr>
            <a:xfrm>
              <a:off x="903361" y="1627048"/>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
            <p:cNvSpPr/>
            <p:nvPr/>
          </p:nvSpPr>
          <p:spPr>
            <a:xfrm>
              <a:off x="755430"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
            <p:cNvSpPr/>
            <p:nvPr/>
          </p:nvSpPr>
          <p:spPr>
            <a:xfrm>
              <a:off x="625998"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8"/>
            <p:cNvSpPr/>
            <p:nvPr/>
          </p:nvSpPr>
          <p:spPr>
            <a:xfrm>
              <a:off x="459598" y="1627048"/>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8"/>
            <p:cNvSpPr/>
            <p:nvPr/>
          </p:nvSpPr>
          <p:spPr>
            <a:xfrm>
              <a:off x="311697"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
            <p:cNvSpPr/>
            <p:nvPr/>
          </p:nvSpPr>
          <p:spPr>
            <a:xfrm>
              <a:off x="2400974"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
            <p:cNvSpPr/>
            <p:nvPr/>
          </p:nvSpPr>
          <p:spPr>
            <a:xfrm>
              <a:off x="225307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8"/>
            <p:cNvSpPr/>
            <p:nvPr/>
          </p:nvSpPr>
          <p:spPr>
            <a:xfrm>
              <a:off x="208667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
            <p:cNvSpPr/>
            <p:nvPr/>
          </p:nvSpPr>
          <p:spPr>
            <a:xfrm>
              <a:off x="1957242" y="1460633"/>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8"/>
            <p:cNvSpPr/>
            <p:nvPr/>
          </p:nvSpPr>
          <p:spPr>
            <a:xfrm>
              <a:off x="1790857" y="1460633"/>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
            <p:cNvSpPr/>
            <p:nvPr/>
          </p:nvSpPr>
          <p:spPr>
            <a:xfrm>
              <a:off x="1642910"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8"/>
            <p:cNvSpPr/>
            <p:nvPr/>
          </p:nvSpPr>
          <p:spPr>
            <a:xfrm>
              <a:off x="1513494"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8"/>
            <p:cNvSpPr/>
            <p:nvPr/>
          </p:nvSpPr>
          <p:spPr>
            <a:xfrm>
              <a:off x="1347094"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8"/>
            <p:cNvSpPr/>
            <p:nvPr/>
          </p:nvSpPr>
          <p:spPr>
            <a:xfrm>
              <a:off x="1199178"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
            <p:cNvSpPr/>
            <p:nvPr/>
          </p:nvSpPr>
          <p:spPr>
            <a:xfrm>
              <a:off x="1069761" y="1460633"/>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
            <p:cNvSpPr/>
            <p:nvPr/>
          </p:nvSpPr>
          <p:spPr>
            <a:xfrm>
              <a:off x="903361" y="1460633"/>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
            <p:cNvSpPr/>
            <p:nvPr/>
          </p:nvSpPr>
          <p:spPr>
            <a:xfrm>
              <a:off x="755430"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
            <p:cNvSpPr/>
            <p:nvPr/>
          </p:nvSpPr>
          <p:spPr>
            <a:xfrm>
              <a:off x="625998"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
            <p:cNvSpPr/>
            <p:nvPr/>
          </p:nvSpPr>
          <p:spPr>
            <a:xfrm>
              <a:off x="459598" y="1460633"/>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
            <p:cNvSpPr/>
            <p:nvPr/>
          </p:nvSpPr>
          <p:spPr>
            <a:xfrm>
              <a:off x="311697"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
            <p:cNvSpPr/>
            <p:nvPr/>
          </p:nvSpPr>
          <p:spPr>
            <a:xfrm>
              <a:off x="2400974"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
            <p:cNvSpPr/>
            <p:nvPr/>
          </p:nvSpPr>
          <p:spPr>
            <a:xfrm>
              <a:off x="225307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
            <p:cNvSpPr/>
            <p:nvPr/>
          </p:nvSpPr>
          <p:spPr>
            <a:xfrm>
              <a:off x="208667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8"/>
            <p:cNvSpPr/>
            <p:nvPr/>
          </p:nvSpPr>
          <p:spPr>
            <a:xfrm>
              <a:off x="1957242" y="1331201"/>
              <a:ext cx="129448" cy="129448"/>
            </a:xfrm>
            <a:custGeom>
              <a:rect b="b" l="l" r="r" t="t"/>
              <a:pathLst>
                <a:path extrusionOk="0" h="8334"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8"/>
            <p:cNvSpPr/>
            <p:nvPr/>
          </p:nvSpPr>
          <p:spPr>
            <a:xfrm>
              <a:off x="1790857" y="1331201"/>
              <a:ext cx="166400" cy="129448"/>
            </a:xfrm>
            <a:custGeom>
              <a:rect b="b" l="l" r="r" t="t"/>
              <a:pathLst>
                <a:path extrusionOk="0" h="8334" w="10713">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
            <p:cNvSpPr/>
            <p:nvPr/>
          </p:nvSpPr>
          <p:spPr>
            <a:xfrm>
              <a:off x="1642910"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
            <p:cNvSpPr/>
            <p:nvPr/>
          </p:nvSpPr>
          <p:spPr>
            <a:xfrm>
              <a:off x="1513494"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
            <p:cNvSpPr/>
            <p:nvPr/>
          </p:nvSpPr>
          <p:spPr>
            <a:xfrm>
              <a:off x="1347094"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
            <p:cNvSpPr/>
            <p:nvPr/>
          </p:nvSpPr>
          <p:spPr>
            <a:xfrm>
              <a:off x="1199178"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8"/>
            <p:cNvSpPr/>
            <p:nvPr/>
          </p:nvSpPr>
          <p:spPr>
            <a:xfrm>
              <a:off x="1069761" y="1331201"/>
              <a:ext cx="129432" cy="129448"/>
            </a:xfrm>
            <a:custGeom>
              <a:rect b="b" l="l" r="r" t="t"/>
              <a:pathLst>
                <a:path extrusionOk="0" h="8334" w="8333">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8"/>
            <p:cNvSpPr/>
            <p:nvPr/>
          </p:nvSpPr>
          <p:spPr>
            <a:xfrm>
              <a:off x="903361" y="1331201"/>
              <a:ext cx="166415" cy="129448"/>
            </a:xfrm>
            <a:custGeom>
              <a:rect b="b" l="l" r="r" t="t"/>
              <a:pathLst>
                <a:path extrusionOk="0" h="8334" w="10714">
                  <a:moveTo>
                    <a:pt x="0" y="0"/>
                  </a:moveTo>
                  <a:lnTo>
                    <a:pt x="0"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8"/>
            <p:cNvSpPr/>
            <p:nvPr/>
          </p:nvSpPr>
          <p:spPr>
            <a:xfrm>
              <a:off x="755430"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8"/>
            <p:cNvSpPr/>
            <p:nvPr/>
          </p:nvSpPr>
          <p:spPr>
            <a:xfrm>
              <a:off x="625998"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8"/>
            <p:cNvSpPr/>
            <p:nvPr/>
          </p:nvSpPr>
          <p:spPr>
            <a:xfrm>
              <a:off x="459598" y="1331201"/>
              <a:ext cx="166415" cy="129448"/>
            </a:xfrm>
            <a:custGeom>
              <a:rect b="b" l="l" r="r" t="t"/>
              <a:pathLst>
                <a:path extrusionOk="0" h="8334"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
            <p:cNvSpPr/>
            <p:nvPr/>
          </p:nvSpPr>
          <p:spPr>
            <a:xfrm>
              <a:off x="2400974"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
            <p:cNvSpPr/>
            <p:nvPr/>
          </p:nvSpPr>
          <p:spPr>
            <a:xfrm>
              <a:off x="2253074"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
            <p:cNvSpPr/>
            <p:nvPr/>
          </p:nvSpPr>
          <p:spPr>
            <a:xfrm>
              <a:off x="208667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
            <p:cNvSpPr/>
            <p:nvPr/>
          </p:nvSpPr>
          <p:spPr>
            <a:xfrm>
              <a:off x="1957242" y="1183285"/>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
            <p:cNvSpPr/>
            <p:nvPr/>
          </p:nvSpPr>
          <p:spPr>
            <a:xfrm>
              <a:off x="1790857" y="1183285"/>
              <a:ext cx="166400" cy="147932"/>
            </a:xfrm>
            <a:custGeom>
              <a:rect b="b" l="l" r="r" t="t"/>
              <a:pathLst>
                <a:path extrusionOk="0" h="9524" w="10713">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
            <p:cNvSpPr/>
            <p:nvPr/>
          </p:nvSpPr>
          <p:spPr>
            <a:xfrm>
              <a:off x="1642910"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
            <p:cNvSpPr/>
            <p:nvPr/>
          </p:nvSpPr>
          <p:spPr>
            <a:xfrm>
              <a:off x="1513494"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
            <p:cNvSpPr/>
            <p:nvPr/>
          </p:nvSpPr>
          <p:spPr>
            <a:xfrm>
              <a:off x="1347094" y="1183285"/>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
            <p:cNvSpPr/>
            <p:nvPr/>
          </p:nvSpPr>
          <p:spPr>
            <a:xfrm>
              <a:off x="1199178"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8"/>
            <p:cNvSpPr/>
            <p:nvPr/>
          </p:nvSpPr>
          <p:spPr>
            <a:xfrm>
              <a:off x="1069761" y="1183285"/>
              <a:ext cx="129432" cy="147932"/>
            </a:xfrm>
            <a:custGeom>
              <a:rect b="b" l="l" r="r" t="t"/>
              <a:pathLst>
                <a:path extrusionOk="0" h="9524" w="8333">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8"/>
            <p:cNvSpPr/>
            <p:nvPr/>
          </p:nvSpPr>
          <p:spPr>
            <a:xfrm>
              <a:off x="903361" y="1183285"/>
              <a:ext cx="166415" cy="147932"/>
            </a:xfrm>
            <a:custGeom>
              <a:rect b="b" l="l" r="r" t="t"/>
              <a:pathLst>
                <a:path extrusionOk="0" h="9524" w="10714">
                  <a:moveTo>
                    <a:pt x="0" y="1"/>
                  </a:moveTo>
                  <a:lnTo>
                    <a:pt x="0"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8"/>
            <p:cNvSpPr/>
            <p:nvPr/>
          </p:nvSpPr>
          <p:spPr>
            <a:xfrm>
              <a:off x="755430"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8"/>
            <p:cNvSpPr/>
            <p:nvPr/>
          </p:nvSpPr>
          <p:spPr>
            <a:xfrm>
              <a:off x="626013" y="1183285"/>
              <a:ext cx="129432" cy="147932"/>
            </a:xfrm>
            <a:custGeom>
              <a:rect b="b" l="l" r="r" t="t"/>
              <a:pathLst>
                <a:path extrusionOk="0" h="9524" w="8333">
                  <a:moveTo>
                    <a:pt x="1" y="1"/>
                  </a:moveTo>
                  <a:lnTo>
                    <a:pt x="1" y="9523"/>
                  </a:lnTo>
                  <a:lnTo>
                    <a:pt x="8332" y="9523"/>
                  </a:lnTo>
                  <a:lnTo>
                    <a:pt x="8332"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8"/>
            <p:cNvSpPr/>
            <p:nvPr/>
          </p:nvSpPr>
          <p:spPr>
            <a:xfrm>
              <a:off x="2400974"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
            <p:cNvSpPr/>
            <p:nvPr/>
          </p:nvSpPr>
          <p:spPr>
            <a:xfrm>
              <a:off x="2253074"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
            <p:cNvSpPr/>
            <p:nvPr/>
          </p:nvSpPr>
          <p:spPr>
            <a:xfrm>
              <a:off x="208667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8"/>
            <p:cNvSpPr/>
            <p:nvPr/>
          </p:nvSpPr>
          <p:spPr>
            <a:xfrm>
              <a:off x="1957242" y="101690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8"/>
            <p:cNvSpPr/>
            <p:nvPr/>
          </p:nvSpPr>
          <p:spPr>
            <a:xfrm>
              <a:off x="1790857" y="101690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
            <p:cNvSpPr/>
            <p:nvPr/>
          </p:nvSpPr>
          <p:spPr>
            <a:xfrm>
              <a:off x="1642910"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8"/>
            <p:cNvSpPr/>
            <p:nvPr/>
          </p:nvSpPr>
          <p:spPr>
            <a:xfrm>
              <a:off x="1513494"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
            <p:cNvSpPr/>
            <p:nvPr/>
          </p:nvSpPr>
          <p:spPr>
            <a:xfrm>
              <a:off x="1347094" y="101690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
            <p:cNvSpPr/>
            <p:nvPr/>
          </p:nvSpPr>
          <p:spPr>
            <a:xfrm>
              <a:off x="1199178"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
            <p:cNvSpPr/>
            <p:nvPr/>
          </p:nvSpPr>
          <p:spPr>
            <a:xfrm>
              <a:off x="1069761" y="1016900"/>
              <a:ext cx="129432" cy="166400"/>
            </a:xfrm>
            <a:custGeom>
              <a:rect b="b" l="l" r="r" t="t"/>
              <a:pathLst>
                <a:path extrusionOk="0" h="10713" w="8333">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
            <p:cNvSpPr/>
            <p:nvPr/>
          </p:nvSpPr>
          <p:spPr>
            <a:xfrm>
              <a:off x="903361" y="1016900"/>
              <a:ext cx="166415" cy="166400"/>
            </a:xfrm>
            <a:custGeom>
              <a:rect b="b" l="l" r="r" t="t"/>
              <a:pathLst>
                <a:path extrusionOk="0" h="10713" w="10714">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
            <p:cNvSpPr/>
            <p:nvPr/>
          </p:nvSpPr>
          <p:spPr>
            <a:xfrm>
              <a:off x="755430"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
            <p:cNvSpPr/>
            <p:nvPr/>
          </p:nvSpPr>
          <p:spPr>
            <a:xfrm>
              <a:off x="2400974"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
            <p:cNvSpPr/>
            <p:nvPr/>
          </p:nvSpPr>
          <p:spPr>
            <a:xfrm>
              <a:off x="2253074"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
            <p:cNvSpPr/>
            <p:nvPr/>
          </p:nvSpPr>
          <p:spPr>
            <a:xfrm>
              <a:off x="208667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
            <p:cNvSpPr/>
            <p:nvPr/>
          </p:nvSpPr>
          <p:spPr>
            <a:xfrm>
              <a:off x="1957242" y="887468"/>
              <a:ext cx="129448" cy="129448"/>
            </a:xfrm>
            <a:custGeom>
              <a:rect b="b" l="l" r="r" t="t"/>
              <a:pathLst>
                <a:path extrusionOk="0" h="8334" w="8334">
                  <a:moveTo>
                    <a:pt x="1" y="1"/>
                  </a:moveTo>
                  <a:lnTo>
                    <a:pt x="1" y="8333"/>
                  </a:lnTo>
                  <a:lnTo>
                    <a:pt x="8334" y="833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
            <p:cNvSpPr/>
            <p:nvPr/>
          </p:nvSpPr>
          <p:spPr>
            <a:xfrm>
              <a:off x="1790857" y="887468"/>
              <a:ext cx="166400" cy="129448"/>
            </a:xfrm>
            <a:custGeom>
              <a:rect b="b" l="l" r="r" t="t"/>
              <a:pathLst>
                <a:path extrusionOk="0" h="8334" w="10713">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
            <p:cNvSpPr/>
            <p:nvPr/>
          </p:nvSpPr>
          <p:spPr>
            <a:xfrm>
              <a:off x="1642910"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
            <p:cNvSpPr/>
            <p:nvPr/>
          </p:nvSpPr>
          <p:spPr>
            <a:xfrm>
              <a:off x="1513494"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
            <p:cNvSpPr/>
            <p:nvPr/>
          </p:nvSpPr>
          <p:spPr>
            <a:xfrm>
              <a:off x="1347094" y="887468"/>
              <a:ext cx="166415" cy="129448"/>
            </a:xfrm>
            <a:custGeom>
              <a:rect b="b" l="l" r="r" t="t"/>
              <a:pathLst>
                <a:path extrusionOk="0" h="8334" w="10714">
                  <a:moveTo>
                    <a:pt x="1" y="1"/>
                  </a:moveTo>
                  <a:lnTo>
                    <a:pt x="1"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8"/>
            <p:cNvSpPr/>
            <p:nvPr/>
          </p:nvSpPr>
          <p:spPr>
            <a:xfrm>
              <a:off x="1199178"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8"/>
            <p:cNvSpPr/>
            <p:nvPr/>
          </p:nvSpPr>
          <p:spPr>
            <a:xfrm>
              <a:off x="1069761" y="887468"/>
              <a:ext cx="129432" cy="129448"/>
            </a:xfrm>
            <a:custGeom>
              <a:rect b="b" l="l" r="r" t="t"/>
              <a:pathLst>
                <a:path extrusionOk="0" h="8334" w="8333">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
            <p:cNvSpPr/>
            <p:nvPr/>
          </p:nvSpPr>
          <p:spPr>
            <a:xfrm>
              <a:off x="903361" y="887468"/>
              <a:ext cx="166415" cy="129448"/>
            </a:xfrm>
            <a:custGeom>
              <a:rect b="b" l="l" r="r" t="t"/>
              <a:pathLst>
                <a:path extrusionOk="0" h="8334" w="10714">
                  <a:moveTo>
                    <a:pt x="0" y="1"/>
                  </a:moveTo>
                  <a:lnTo>
                    <a:pt x="0" y="8333"/>
                  </a:lnTo>
                  <a:lnTo>
                    <a:pt x="10713" y="833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
            <p:cNvSpPr/>
            <p:nvPr/>
          </p:nvSpPr>
          <p:spPr>
            <a:xfrm>
              <a:off x="755430"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
            <p:cNvSpPr/>
            <p:nvPr/>
          </p:nvSpPr>
          <p:spPr>
            <a:xfrm>
              <a:off x="2400974"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8"/>
            <p:cNvSpPr/>
            <p:nvPr/>
          </p:nvSpPr>
          <p:spPr>
            <a:xfrm>
              <a:off x="2253074"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8"/>
            <p:cNvSpPr/>
            <p:nvPr/>
          </p:nvSpPr>
          <p:spPr>
            <a:xfrm>
              <a:off x="208667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8"/>
            <p:cNvSpPr/>
            <p:nvPr/>
          </p:nvSpPr>
          <p:spPr>
            <a:xfrm>
              <a:off x="1957242" y="739552"/>
              <a:ext cx="129448" cy="147932"/>
            </a:xfrm>
            <a:custGeom>
              <a:rect b="b" l="l" r="r" t="t"/>
              <a:pathLst>
                <a:path extrusionOk="0" h="9524" w="8334">
                  <a:moveTo>
                    <a:pt x="1" y="1"/>
                  </a:moveTo>
                  <a:lnTo>
                    <a:pt x="1" y="9524"/>
                  </a:lnTo>
                  <a:lnTo>
                    <a:pt x="8334" y="952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8"/>
            <p:cNvSpPr/>
            <p:nvPr/>
          </p:nvSpPr>
          <p:spPr>
            <a:xfrm>
              <a:off x="1790857" y="739552"/>
              <a:ext cx="166400" cy="147932"/>
            </a:xfrm>
            <a:custGeom>
              <a:rect b="b" l="l" r="r" t="t"/>
              <a:pathLst>
                <a:path extrusionOk="0" h="9524" w="10713">
                  <a:moveTo>
                    <a:pt x="0" y="1"/>
                  </a:moveTo>
                  <a:lnTo>
                    <a:pt x="0"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
            <p:cNvSpPr/>
            <p:nvPr/>
          </p:nvSpPr>
          <p:spPr>
            <a:xfrm>
              <a:off x="1642910"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
            <p:cNvSpPr/>
            <p:nvPr/>
          </p:nvSpPr>
          <p:spPr>
            <a:xfrm>
              <a:off x="1513494"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
            <p:cNvSpPr/>
            <p:nvPr/>
          </p:nvSpPr>
          <p:spPr>
            <a:xfrm>
              <a:off x="1347094" y="739552"/>
              <a:ext cx="166415" cy="147932"/>
            </a:xfrm>
            <a:custGeom>
              <a:rect b="b" l="l" r="r" t="t"/>
              <a:pathLst>
                <a:path extrusionOk="0" h="9524" w="10714">
                  <a:moveTo>
                    <a:pt x="1" y="1"/>
                  </a:moveTo>
                  <a:lnTo>
                    <a:pt x="1" y="9524"/>
                  </a:lnTo>
                  <a:lnTo>
                    <a:pt x="10713" y="952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
            <p:cNvSpPr/>
            <p:nvPr/>
          </p:nvSpPr>
          <p:spPr>
            <a:xfrm>
              <a:off x="1199178"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
            <p:cNvSpPr/>
            <p:nvPr/>
          </p:nvSpPr>
          <p:spPr>
            <a:xfrm>
              <a:off x="1069761" y="739552"/>
              <a:ext cx="129432" cy="147932"/>
            </a:xfrm>
            <a:custGeom>
              <a:rect b="b" l="l" r="r" t="t"/>
              <a:pathLst>
                <a:path extrusionOk="0" h="9524" w="8333">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
            <p:cNvSpPr/>
            <p:nvPr/>
          </p:nvSpPr>
          <p:spPr>
            <a:xfrm>
              <a:off x="903361" y="739552"/>
              <a:ext cx="166415" cy="147932"/>
            </a:xfrm>
            <a:custGeom>
              <a:rect b="b" l="l" r="r" t="t"/>
              <a:pathLst>
                <a:path extrusionOk="0" h="9524" w="10714">
                  <a:moveTo>
                    <a:pt x="0" y="1"/>
                  </a:moveTo>
                  <a:lnTo>
                    <a:pt x="0" y="9524"/>
                  </a:lnTo>
                  <a:lnTo>
                    <a:pt x="10713" y="9524"/>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
            <p:cNvSpPr/>
            <p:nvPr/>
          </p:nvSpPr>
          <p:spPr>
            <a:xfrm>
              <a:off x="2400974"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
            <p:cNvSpPr/>
            <p:nvPr/>
          </p:nvSpPr>
          <p:spPr>
            <a:xfrm>
              <a:off x="2253074"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
            <p:cNvSpPr/>
            <p:nvPr/>
          </p:nvSpPr>
          <p:spPr>
            <a:xfrm>
              <a:off x="2086674" y="573137"/>
              <a:ext cx="166415" cy="166431"/>
            </a:xfrm>
            <a:custGeom>
              <a:rect b="b" l="l" r="r" t="t"/>
              <a:pathLst>
                <a:path extrusionOk="0" h="10715" w="10714">
                  <a:moveTo>
                    <a:pt x="1" y="1"/>
                  </a:moveTo>
                  <a:lnTo>
                    <a:pt x="1"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8"/>
            <p:cNvSpPr/>
            <p:nvPr/>
          </p:nvSpPr>
          <p:spPr>
            <a:xfrm>
              <a:off x="1957242" y="573137"/>
              <a:ext cx="129448" cy="166431"/>
            </a:xfrm>
            <a:custGeom>
              <a:rect b="b" l="l" r="r" t="t"/>
              <a:pathLst>
                <a:path extrusionOk="0" h="10715" w="8334">
                  <a:moveTo>
                    <a:pt x="1" y="1"/>
                  </a:moveTo>
                  <a:lnTo>
                    <a:pt x="1" y="10715"/>
                  </a:lnTo>
                  <a:lnTo>
                    <a:pt x="8334" y="10715"/>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8"/>
            <p:cNvSpPr/>
            <p:nvPr/>
          </p:nvSpPr>
          <p:spPr>
            <a:xfrm>
              <a:off x="1790857" y="573137"/>
              <a:ext cx="166400" cy="166431"/>
            </a:xfrm>
            <a:custGeom>
              <a:rect b="b" l="l" r="r" t="t"/>
              <a:pathLst>
                <a:path extrusionOk="0" h="10715" w="10713">
                  <a:moveTo>
                    <a:pt x="0" y="1"/>
                  </a:moveTo>
                  <a:lnTo>
                    <a:pt x="0" y="10715"/>
                  </a:lnTo>
                  <a:lnTo>
                    <a:pt x="10713" y="10715"/>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
            <p:cNvSpPr/>
            <p:nvPr/>
          </p:nvSpPr>
          <p:spPr>
            <a:xfrm>
              <a:off x="1642910"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8"/>
            <p:cNvSpPr/>
            <p:nvPr/>
          </p:nvSpPr>
          <p:spPr>
            <a:xfrm>
              <a:off x="1513494" y="573137"/>
              <a:ext cx="129432" cy="166431"/>
            </a:xfrm>
            <a:custGeom>
              <a:rect b="b" l="l" r="r" t="t"/>
              <a:pathLst>
                <a:path extrusionOk="0" h="10715" w="8333">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
            <p:cNvSpPr/>
            <p:nvPr/>
          </p:nvSpPr>
          <p:spPr>
            <a:xfrm>
              <a:off x="2400974"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8"/>
            <p:cNvSpPr/>
            <p:nvPr/>
          </p:nvSpPr>
          <p:spPr>
            <a:xfrm>
              <a:off x="2253074"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8"/>
            <p:cNvSpPr/>
            <p:nvPr/>
          </p:nvSpPr>
          <p:spPr>
            <a:xfrm>
              <a:off x="2086674" y="443705"/>
              <a:ext cx="166415" cy="129448"/>
            </a:xfrm>
            <a:custGeom>
              <a:rect b="b" l="l" r="r" t="t"/>
              <a:pathLst>
                <a:path extrusionOk="0" h="8334" w="10714">
                  <a:moveTo>
                    <a:pt x="1" y="1"/>
                  </a:moveTo>
                  <a:lnTo>
                    <a:pt x="1"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8"/>
            <p:cNvSpPr/>
            <p:nvPr/>
          </p:nvSpPr>
          <p:spPr>
            <a:xfrm>
              <a:off x="1957242" y="443705"/>
              <a:ext cx="129448" cy="129448"/>
            </a:xfrm>
            <a:custGeom>
              <a:rect b="b" l="l" r="r" t="t"/>
              <a:pathLst>
                <a:path extrusionOk="0" h="8334" w="8334">
                  <a:moveTo>
                    <a:pt x="1" y="1"/>
                  </a:moveTo>
                  <a:lnTo>
                    <a:pt x="1" y="8334"/>
                  </a:lnTo>
                  <a:lnTo>
                    <a:pt x="8334" y="8334"/>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8"/>
            <p:cNvSpPr/>
            <p:nvPr/>
          </p:nvSpPr>
          <p:spPr>
            <a:xfrm>
              <a:off x="1790857" y="443705"/>
              <a:ext cx="166400" cy="129448"/>
            </a:xfrm>
            <a:custGeom>
              <a:rect b="b" l="l" r="r" t="t"/>
              <a:pathLst>
                <a:path extrusionOk="0" h="8334" w="10713">
                  <a:moveTo>
                    <a:pt x="0" y="1"/>
                  </a:moveTo>
                  <a:lnTo>
                    <a:pt x="0" y="8334"/>
                  </a:lnTo>
                  <a:lnTo>
                    <a:pt x="10713" y="8334"/>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8"/>
            <p:cNvSpPr/>
            <p:nvPr/>
          </p:nvSpPr>
          <p:spPr>
            <a:xfrm>
              <a:off x="1642910"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8"/>
            <p:cNvSpPr/>
            <p:nvPr/>
          </p:nvSpPr>
          <p:spPr>
            <a:xfrm>
              <a:off x="1513494" y="443705"/>
              <a:ext cx="129432" cy="129448"/>
            </a:xfrm>
            <a:custGeom>
              <a:rect b="b" l="l" r="r" t="t"/>
              <a:pathLst>
                <a:path extrusionOk="0" h="8334" w="8333">
                  <a:moveTo>
                    <a:pt x="0" y="1"/>
                  </a:moveTo>
                  <a:lnTo>
                    <a:pt x="0" y="8334"/>
                  </a:lnTo>
                  <a:lnTo>
                    <a:pt x="8333" y="8334"/>
                  </a:lnTo>
                  <a:lnTo>
                    <a:pt x="833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
            <p:cNvSpPr/>
            <p:nvPr/>
          </p:nvSpPr>
          <p:spPr>
            <a:xfrm>
              <a:off x="2400974"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
            <p:cNvSpPr/>
            <p:nvPr/>
          </p:nvSpPr>
          <p:spPr>
            <a:xfrm>
              <a:off x="2253074"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8"/>
            <p:cNvSpPr/>
            <p:nvPr/>
          </p:nvSpPr>
          <p:spPr>
            <a:xfrm>
              <a:off x="2086674" y="277320"/>
              <a:ext cx="166415" cy="166400"/>
            </a:xfrm>
            <a:custGeom>
              <a:rect b="b" l="l" r="r" t="t"/>
              <a:pathLst>
                <a:path extrusionOk="0" h="10713" w="10714">
                  <a:moveTo>
                    <a:pt x="1" y="0"/>
                  </a:moveTo>
                  <a:lnTo>
                    <a:pt x="1"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
            <p:cNvSpPr/>
            <p:nvPr/>
          </p:nvSpPr>
          <p:spPr>
            <a:xfrm>
              <a:off x="1957242" y="277320"/>
              <a:ext cx="129448" cy="166400"/>
            </a:xfrm>
            <a:custGeom>
              <a:rect b="b" l="l" r="r" t="t"/>
              <a:pathLst>
                <a:path extrusionOk="0" h="10713" w="8334">
                  <a:moveTo>
                    <a:pt x="1" y="0"/>
                  </a:moveTo>
                  <a:lnTo>
                    <a:pt x="1" y="10713"/>
                  </a:lnTo>
                  <a:lnTo>
                    <a:pt x="8334" y="1071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8"/>
            <p:cNvSpPr/>
            <p:nvPr/>
          </p:nvSpPr>
          <p:spPr>
            <a:xfrm>
              <a:off x="1790857" y="277320"/>
              <a:ext cx="166400" cy="166400"/>
            </a:xfrm>
            <a:custGeom>
              <a:rect b="b" l="l" r="r" t="t"/>
              <a:pathLst>
                <a:path extrusionOk="0" h="10713" w="10713">
                  <a:moveTo>
                    <a:pt x="0" y="0"/>
                  </a:moveTo>
                  <a:lnTo>
                    <a:pt x="0" y="10713"/>
                  </a:lnTo>
                  <a:lnTo>
                    <a:pt x="10713" y="1071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8"/>
            <p:cNvSpPr/>
            <p:nvPr/>
          </p:nvSpPr>
          <p:spPr>
            <a:xfrm>
              <a:off x="1642910"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
            <p:cNvSpPr/>
            <p:nvPr/>
          </p:nvSpPr>
          <p:spPr>
            <a:xfrm>
              <a:off x="2400974"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
            <p:cNvSpPr/>
            <p:nvPr/>
          </p:nvSpPr>
          <p:spPr>
            <a:xfrm>
              <a:off x="2253074" y="129404"/>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
            <p:cNvSpPr/>
            <p:nvPr/>
          </p:nvSpPr>
          <p:spPr>
            <a:xfrm>
              <a:off x="2086674" y="129404"/>
              <a:ext cx="166415" cy="147932"/>
            </a:xfrm>
            <a:custGeom>
              <a:rect b="b" l="l" r="r" t="t"/>
              <a:pathLst>
                <a:path extrusionOk="0" h="9524" w="10714">
                  <a:moveTo>
                    <a:pt x="1" y="1"/>
                  </a:moveTo>
                  <a:lnTo>
                    <a:pt x="1" y="9523"/>
                  </a:lnTo>
                  <a:lnTo>
                    <a:pt x="10713" y="9523"/>
                  </a:lnTo>
                  <a:lnTo>
                    <a:pt x="1071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
            <p:cNvSpPr/>
            <p:nvPr/>
          </p:nvSpPr>
          <p:spPr>
            <a:xfrm>
              <a:off x="1957242" y="129404"/>
              <a:ext cx="129448" cy="147932"/>
            </a:xfrm>
            <a:custGeom>
              <a:rect b="b" l="l" r="r" t="t"/>
              <a:pathLst>
                <a:path extrusionOk="0" h="9524" w="8334">
                  <a:moveTo>
                    <a:pt x="1" y="1"/>
                  </a:moveTo>
                  <a:lnTo>
                    <a:pt x="1" y="9523"/>
                  </a:lnTo>
                  <a:lnTo>
                    <a:pt x="8334" y="9523"/>
                  </a:lnTo>
                  <a:lnTo>
                    <a:pt x="833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
            <p:cNvSpPr/>
            <p:nvPr/>
          </p:nvSpPr>
          <p:spPr>
            <a:xfrm>
              <a:off x="1790857" y="129404"/>
              <a:ext cx="166400" cy="147932"/>
            </a:xfrm>
            <a:custGeom>
              <a:rect b="b" l="l" r="r" t="t"/>
              <a:pathLst>
                <a:path extrusionOk="0" h="9524" w="10713">
                  <a:moveTo>
                    <a:pt x="0" y="1"/>
                  </a:moveTo>
                  <a:lnTo>
                    <a:pt x="0" y="9523"/>
                  </a:lnTo>
                  <a:lnTo>
                    <a:pt x="10713" y="9523"/>
                  </a:lnTo>
                  <a:lnTo>
                    <a:pt x="1071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
            <p:cNvSpPr/>
            <p:nvPr/>
          </p:nvSpPr>
          <p:spPr>
            <a:xfrm>
              <a:off x="2400974" y="-12"/>
              <a:ext cx="129448" cy="129432"/>
            </a:xfrm>
            <a:custGeom>
              <a:rect b="b" l="l" r="r" t="t"/>
              <a:pathLst>
                <a:path extrusionOk="0" h="8333" w="8334">
                  <a:moveTo>
                    <a:pt x="1" y="0"/>
                  </a:moveTo>
                  <a:lnTo>
                    <a:pt x="1" y="8333"/>
                  </a:lnTo>
                  <a:lnTo>
                    <a:pt x="8334" y="8333"/>
                  </a:lnTo>
                  <a:lnTo>
                    <a:pt x="833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8"/>
            <p:cNvSpPr/>
            <p:nvPr/>
          </p:nvSpPr>
          <p:spPr>
            <a:xfrm>
              <a:off x="2253074" y="-12"/>
              <a:ext cx="147916" cy="129432"/>
            </a:xfrm>
            <a:custGeom>
              <a:rect b="b" l="l" r="r" t="t"/>
              <a:pathLst>
                <a:path extrusionOk="0" h="8333"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
            <p:cNvSpPr/>
            <p:nvPr/>
          </p:nvSpPr>
          <p:spPr>
            <a:xfrm>
              <a:off x="2086674" y="-12"/>
              <a:ext cx="166415" cy="129432"/>
            </a:xfrm>
            <a:custGeom>
              <a:rect b="b" l="l" r="r" t="t"/>
              <a:pathLst>
                <a:path extrusionOk="0" h="8333" w="10714">
                  <a:moveTo>
                    <a:pt x="1" y="0"/>
                  </a:moveTo>
                  <a:lnTo>
                    <a:pt x="1" y="8333"/>
                  </a:lnTo>
                  <a:lnTo>
                    <a:pt x="10713" y="8333"/>
                  </a:lnTo>
                  <a:lnTo>
                    <a:pt x="1071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
            <p:cNvSpPr/>
            <p:nvPr/>
          </p:nvSpPr>
          <p:spPr>
            <a:xfrm>
              <a:off x="1957242" y="-12"/>
              <a:ext cx="129448" cy="129432"/>
            </a:xfrm>
            <a:custGeom>
              <a:rect b="b" l="l" r="r" t="t"/>
              <a:pathLst>
                <a:path extrusionOk="0" h="8333" w="8334">
                  <a:moveTo>
                    <a:pt x="1" y="0"/>
                  </a:moveTo>
                  <a:lnTo>
                    <a:pt x="1" y="8333"/>
                  </a:lnTo>
                  <a:lnTo>
                    <a:pt x="8334" y="8333"/>
                  </a:lnTo>
                  <a:lnTo>
                    <a:pt x="833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
            <p:cNvSpPr/>
            <p:nvPr/>
          </p:nvSpPr>
          <p:spPr>
            <a:xfrm>
              <a:off x="2530406"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8"/>
            <p:cNvSpPr/>
            <p:nvPr/>
          </p:nvSpPr>
          <p:spPr>
            <a:xfrm>
              <a:off x="2678322" y="2070781"/>
              <a:ext cx="129448" cy="147916"/>
            </a:xfrm>
            <a:custGeom>
              <a:rect b="b" l="l" r="r" t="t"/>
              <a:pathLst>
                <a:path extrusionOk="0" h="9523" w="8334">
                  <a:moveTo>
                    <a:pt x="0" y="0"/>
                  </a:moveTo>
                  <a:lnTo>
                    <a:pt x="0" y="9523"/>
                  </a:lnTo>
                  <a:lnTo>
                    <a:pt x="8333" y="9523"/>
                  </a:lnTo>
                  <a:lnTo>
                    <a:pt x="833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8"/>
            <p:cNvSpPr/>
            <p:nvPr/>
          </p:nvSpPr>
          <p:spPr>
            <a:xfrm>
              <a:off x="2807755" y="2070781"/>
              <a:ext cx="166431" cy="147916"/>
            </a:xfrm>
            <a:custGeom>
              <a:rect b="b" l="l" r="r" t="t"/>
              <a:pathLst>
                <a:path extrusionOk="0" h="9523" w="10715">
                  <a:moveTo>
                    <a:pt x="0" y="0"/>
                  </a:moveTo>
                  <a:lnTo>
                    <a:pt x="0" y="9523"/>
                  </a:lnTo>
                  <a:lnTo>
                    <a:pt x="10714" y="9523"/>
                  </a:lnTo>
                  <a:lnTo>
                    <a:pt x="1071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8"/>
            <p:cNvSpPr/>
            <p:nvPr/>
          </p:nvSpPr>
          <p:spPr>
            <a:xfrm>
              <a:off x="2974170"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
            <p:cNvSpPr/>
            <p:nvPr/>
          </p:nvSpPr>
          <p:spPr>
            <a:xfrm>
              <a:off x="312208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8"/>
            <p:cNvSpPr/>
            <p:nvPr/>
          </p:nvSpPr>
          <p:spPr>
            <a:xfrm>
              <a:off x="326998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8"/>
            <p:cNvSpPr/>
            <p:nvPr/>
          </p:nvSpPr>
          <p:spPr>
            <a:xfrm>
              <a:off x="341790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
            <p:cNvSpPr/>
            <p:nvPr/>
          </p:nvSpPr>
          <p:spPr>
            <a:xfrm>
              <a:off x="3565818"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8"/>
            <p:cNvSpPr/>
            <p:nvPr/>
          </p:nvSpPr>
          <p:spPr>
            <a:xfrm>
              <a:off x="3713719" y="2070781"/>
              <a:ext cx="147963" cy="147916"/>
            </a:xfrm>
            <a:custGeom>
              <a:rect b="b" l="l" r="r" t="t"/>
              <a:pathLst>
                <a:path extrusionOk="0" h="9523" w="9526">
                  <a:moveTo>
                    <a:pt x="1" y="0"/>
                  </a:moveTo>
                  <a:lnTo>
                    <a:pt x="1" y="9523"/>
                  </a:lnTo>
                  <a:lnTo>
                    <a:pt x="9525" y="9523"/>
                  </a:lnTo>
                  <a:lnTo>
                    <a:pt x="952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8"/>
            <p:cNvSpPr/>
            <p:nvPr/>
          </p:nvSpPr>
          <p:spPr>
            <a:xfrm>
              <a:off x="3861666" y="2070781"/>
              <a:ext cx="147916" cy="147916"/>
            </a:xfrm>
            <a:custGeom>
              <a:rect b="b" l="l" r="r" t="t"/>
              <a:pathLst>
                <a:path extrusionOk="0" h="9523" w="9523">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8"/>
            <p:cNvSpPr/>
            <p:nvPr/>
          </p:nvSpPr>
          <p:spPr>
            <a:xfrm>
              <a:off x="4009566" y="2070781"/>
              <a:ext cx="147932" cy="147916"/>
            </a:xfrm>
            <a:custGeom>
              <a:rect b="b" l="l" r="r" t="t"/>
              <a:pathLst>
                <a:path extrusionOk="0" h="9523" w="9524">
                  <a:moveTo>
                    <a:pt x="1" y="0"/>
                  </a:moveTo>
                  <a:lnTo>
                    <a:pt x="1" y="9523"/>
                  </a:lnTo>
                  <a:lnTo>
                    <a:pt x="9524" y="952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
            <p:cNvSpPr/>
            <p:nvPr/>
          </p:nvSpPr>
          <p:spPr>
            <a:xfrm>
              <a:off x="4157482" y="2070781"/>
              <a:ext cx="147932" cy="147916"/>
            </a:xfrm>
            <a:custGeom>
              <a:rect b="b" l="l" r="r" t="t"/>
              <a:pathLst>
                <a:path extrusionOk="0" h="9523" w="9524">
                  <a:moveTo>
                    <a:pt x="1" y="0"/>
                  </a:moveTo>
                  <a:lnTo>
                    <a:pt x="1"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8"/>
            <p:cNvSpPr/>
            <p:nvPr/>
          </p:nvSpPr>
          <p:spPr>
            <a:xfrm>
              <a:off x="4305398" y="2070781"/>
              <a:ext cx="147932" cy="147916"/>
            </a:xfrm>
            <a:custGeom>
              <a:rect b="b" l="l" r="r" t="t"/>
              <a:pathLst>
                <a:path extrusionOk="0" h="9523" w="9524">
                  <a:moveTo>
                    <a:pt x="0" y="0"/>
                  </a:moveTo>
                  <a:lnTo>
                    <a:pt x="0" y="9523"/>
                  </a:lnTo>
                  <a:lnTo>
                    <a:pt x="9523" y="952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8"/>
            <p:cNvSpPr/>
            <p:nvPr/>
          </p:nvSpPr>
          <p:spPr>
            <a:xfrm>
              <a:off x="2530406"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
            <p:cNvSpPr/>
            <p:nvPr/>
          </p:nvSpPr>
          <p:spPr>
            <a:xfrm>
              <a:off x="2678322" y="192286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8"/>
            <p:cNvSpPr/>
            <p:nvPr/>
          </p:nvSpPr>
          <p:spPr>
            <a:xfrm>
              <a:off x="2807755" y="192286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8"/>
            <p:cNvSpPr/>
            <p:nvPr/>
          </p:nvSpPr>
          <p:spPr>
            <a:xfrm>
              <a:off x="2974170"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
            <p:cNvSpPr/>
            <p:nvPr/>
          </p:nvSpPr>
          <p:spPr>
            <a:xfrm>
              <a:off x="312208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8"/>
            <p:cNvSpPr/>
            <p:nvPr/>
          </p:nvSpPr>
          <p:spPr>
            <a:xfrm>
              <a:off x="326998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
            <p:cNvSpPr/>
            <p:nvPr/>
          </p:nvSpPr>
          <p:spPr>
            <a:xfrm>
              <a:off x="341790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8"/>
            <p:cNvSpPr/>
            <p:nvPr/>
          </p:nvSpPr>
          <p:spPr>
            <a:xfrm>
              <a:off x="3565818"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8"/>
            <p:cNvSpPr/>
            <p:nvPr/>
          </p:nvSpPr>
          <p:spPr>
            <a:xfrm>
              <a:off x="3713719" y="192286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8"/>
            <p:cNvSpPr/>
            <p:nvPr/>
          </p:nvSpPr>
          <p:spPr>
            <a:xfrm>
              <a:off x="3861666"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8"/>
            <p:cNvSpPr/>
            <p:nvPr/>
          </p:nvSpPr>
          <p:spPr>
            <a:xfrm>
              <a:off x="4009566" y="192286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8"/>
            <p:cNvSpPr/>
            <p:nvPr/>
          </p:nvSpPr>
          <p:spPr>
            <a:xfrm>
              <a:off x="4157482" y="192286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8"/>
            <p:cNvSpPr/>
            <p:nvPr/>
          </p:nvSpPr>
          <p:spPr>
            <a:xfrm>
              <a:off x="4305398" y="192286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8"/>
            <p:cNvSpPr/>
            <p:nvPr/>
          </p:nvSpPr>
          <p:spPr>
            <a:xfrm>
              <a:off x="4453314" y="192286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8"/>
            <p:cNvSpPr/>
            <p:nvPr/>
          </p:nvSpPr>
          <p:spPr>
            <a:xfrm>
              <a:off x="4601215" y="1922865"/>
              <a:ext cx="147932" cy="147932"/>
            </a:xfrm>
            <a:custGeom>
              <a:rect b="b" l="l" r="r" t="t"/>
              <a:pathLst>
                <a:path extrusionOk="0" h="9524" w="9524">
                  <a:moveTo>
                    <a:pt x="1" y="1"/>
                  </a:moveTo>
                  <a:lnTo>
                    <a:pt x="1"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8"/>
            <p:cNvSpPr/>
            <p:nvPr/>
          </p:nvSpPr>
          <p:spPr>
            <a:xfrm>
              <a:off x="2530406"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8"/>
            <p:cNvSpPr/>
            <p:nvPr/>
          </p:nvSpPr>
          <p:spPr>
            <a:xfrm>
              <a:off x="2678322" y="175648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8"/>
            <p:cNvSpPr/>
            <p:nvPr/>
          </p:nvSpPr>
          <p:spPr>
            <a:xfrm>
              <a:off x="2807755" y="175648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8"/>
            <p:cNvSpPr/>
            <p:nvPr/>
          </p:nvSpPr>
          <p:spPr>
            <a:xfrm>
              <a:off x="2974170"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8"/>
            <p:cNvSpPr/>
            <p:nvPr/>
          </p:nvSpPr>
          <p:spPr>
            <a:xfrm>
              <a:off x="312208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8"/>
            <p:cNvSpPr/>
            <p:nvPr/>
          </p:nvSpPr>
          <p:spPr>
            <a:xfrm>
              <a:off x="326998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8"/>
            <p:cNvSpPr/>
            <p:nvPr/>
          </p:nvSpPr>
          <p:spPr>
            <a:xfrm>
              <a:off x="341790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8"/>
            <p:cNvSpPr/>
            <p:nvPr/>
          </p:nvSpPr>
          <p:spPr>
            <a:xfrm>
              <a:off x="3565818"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8"/>
            <p:cNvSpPr/>
            <p:nvPr/>
          </p:nvSpPr>
          <p:spPr>
            <a:xfrm>
              <a:off x="3713719" y="175648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8"/>
            <p:cNvSpPr/>
            <p:nvPr/>
          </p:nvSpPr>
          <p:spPr>
            <a:xfrm>
              <a:off x="3861666"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8"/>
            <p:cNvSpPr/>
            <p:nvPr/>
          </p:nvSpPr>
          <p:spPr>
            <a:xfrm>
              <a:off x="4009566" y="175648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8"/>
            <p:cNvSpPr/>
            <p:nvPr/>
          </p:nvSpPr>
          <p:spPr>
            <a:xfrm>
              <a:off x="4157482"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8"/>
            <p:cNvSpPr/>
            <p:nvPr/>
          </p:nvSpPr>
          <p:spPr>
            <a:xfrm>
              <a:off x="4305398" y="175648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8"/>
            <p:cNvSpPr/>
            <p:nvPr/>
          </p:nvSpPr>
          <p:spPr>
            <a:xfrm>
              <a:off x="4453314" y="175648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8"/>
            <p:cNvSpPr/>
            <p:nvPr/>
          </p:nvSpPr>
          <p:spPr>
            <a:xfrm>
              <a:off x="4601215" y="175648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8"/>
            <p:cNvSpPr/>
            <p:nvPr/>
          </p:nvSpPr>
          <p:spPr>
            <a:xfrm>
              <a:off x="2530406"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8"/>
            <p:cNvSpPr/>
            <p:nvPr/>
          </p:nvSpPr>
          <p:spPr>
            <a:xfrm>
              <a:off x="2678322" y="1627048"/>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8"/>
            <p:cNvSpPr/>
            <p:nvPr/>
          </p:nvSpPr>
          <p:spPr>
            <a:xfrm>
              <a:off x="2807755" y="1627048"/>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8"/>
            <p:cNvSpPr/>
            <p:nvPr/>
          </p:nvSpPr>
          <p:spPr>
            <a:xfrm>
              <a:off x="2974170"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8"/>
            <p:cNvSpPr/>
            <p:nvPr/>
          </p:nvSpPr>
          <p:spPr>
            <a:xfrm>
              <a:off x="312208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8"/>
            <p:cNvSpPr/>
            <p:nvPr/>
          </p:nvSpPr>
          <p:spPr>
            <a:xfrm>
              <a:off x="326998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8"/>
            <p:cNvSpPr/>
            <p:nvPr/>
          </p:nvSpPr>
          <p:spPr>
            <a:xfrm>
              <a:off x="341790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8"/>
            <p:cNvSpPr/>
            <p:nvPr/>
          </p:nvSpPr>
          <p:spPr>
            <a:xfrm>
              <a:off x="3565818"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8"/>
            <p:cNvSpPr/>
            <p:nvPr/>
          </p:nvSpPr>
          <p:spPr>
            <a:xfrm>
              <a:off x="3713719" y="1627048"/>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8"/>
            <p:cNvSpPr/>
            <p:nvPr/>
          </p:nvSpPr>
          <p:spPr>
            <a:xfrm>
              <a:off x="3861666"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8"/>
            <p:cNvSpPr/>
            <p:nvPr/>
          </p:nvSpPr>
          <p:spPr>
            <a:xfrm>
              <a:off x="4009566" y="1627048"/>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8"/>
            <p:cNvSpPr/>
            <p:nvPr/>
          </p:nvSpPr>
          <p:spPr>
            <a:xfrm>
              <a:off x="4157482"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8"/>
            <p:cNvSpPr/>
            <p:nvPr/>
          </p:nvSpPr>
          <p:spPr>
            <a:xfrm>
              <a:off x="4305398" y="1627048"/>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8"/>
            <p:cNvSpPr/>
            <p:nvPr/>
          </p:nvSpPr>
          <p:spPr>
            <a:xfrm>
              <a:off x="4453314" y="1627048"/>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8"/>
            <p:cNvSpPr/>
            <p:nvPr/>
          </p:nvSpPr>
          <p:spPr>
            <a:xfrm>
              <a:off x="4601215" y="1627048"/>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8"/>
            <p:cNvSpPr/>
            <p:nvPr/>
          </p:nvSpPr>
          <p:spPr>
            <a:xfrm>
              <a:off x="2530406"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8"/>
            <p:cNvSpPr/>
            <p:nvPr/>
          </p:nvSpPr>
          <p:spPr>
            <a:xfrm>
              <a:off x="2678322" y="1460633"/>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8"/>
            <p:cNvSpPr/>
            <p:nvPr/>
          </p:nvSpPr>
          <p:spPr>
            <a:xfrm>
              <a:off x="2807755" y="1460633"/>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8"/>
            <p:cNvSpPr/>
            <p:nvPr/>
          </p:nvSpPr>
          <p:spPr>
            <a:xfrm>
              <a:off x="2974170"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8"/>
            <p:cNvSpPr/>
            <p:nvPr/>
          </p:nvSpPr>
          <p:spPr>
            <a:xfrm>
              <a:off x="312208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8"/>
            <p:cNvSpPr/>
            <p:nvPr/>
          </p:nvSpPr>
          <p:spPr>
            <a:xfrm>
              <a:off x="326998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8"/>
            <p:cNvSpPr/>
            <p:nvPr/>
          </p:nvSpPr>
          <p:spPr>
            <a:xfrm>
              <a:off x="341790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8"/>
            <p:cNvSpPr/>
            <p:nvPr/>
          </p:nvSpPr>
          <p:spPr>
            <a:xfrm>
              <a:off x="3565818"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8"/>
            <p:cNvSpPr/>
            <p:nvPr/>
          </p:nvSpPr>
          <p:spPr>
            <a:xfrm>
              <a:off x="3713719" y="1460633"/>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8"/>
            <p:cNvSpPr/>
            <p:nvPr/>
          </p:nvSpPr>
          <p:spPr>
            <a:xfrm>
              <a:off x="3861666"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8"/>
            <p:cNvSpPr/>
            <p:nvPr/>
          </p:nvSpPr>
          <p:spPr>
            <a:xfrm>
              <a:off x="4009566" y="1460633"/>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8"/>
            <p:cNvSpPr/>
            <p:nvPr/>
          </p:nvSpPr>
          <p:spPr>
            <a:xfrm>
              <a:off x="4157482"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8"/>
            <p:cNvSpPr/>
            <p:nvPr/>
          </p:nvSpPr>
          <p:spPr>
            <a:xfrm>
              <a:off x="4305398" y="1460633"/>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8"/>
            <p:cNvSpPr/>
            <p:nvPr/>
          </p:nvSpPr>
          <p:spPr>
            <a:xfrm>
              <a:off x="4453314" y="1460633"/>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8"/>
            <p:cNvSpPr/>
            <p:nvPr/>
          </p:nvSpPr>
          <p:spPr>
            <a:xfrm>
              <a:off x="4601215" y="1460633"/>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8"/>
            <p:cNvSpPr/>
            <p:nvPr/>
          </p:nvSpPr>
          <p:spPr>
            <a:xfrm>
              <a:off x="2530406"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8"/>
            <p:cNvSpPr/>
            <p:nvPr/>
          </p:nvSpPr>
          <p:spPr>
            <a:xfrm>
              <a:off x="2678322" y="1331201"/>
              <a:ext cx="129448" cy="129448"/>
            </a:xfrm>
            <a:custGeom>
              <a:rect b="b" l="l" r="r" t="t"/>
              <a:pathLst>
                <a:path extrusionOk="0" h="8334"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8"/>
            <p:cNvSpPr/>
            <p:nvPr/>
          </p:nvSpPr>
          <p:spPr>
            <a:xfrm>
              <a:off x="2807755" y="1331201"/>
              <a:ext cx="166431" cy="129448"/>
            </a:xfrm>
            <a:custGeom>
              <a:rect b="b" l="l" r="r" t="t"/>
              <a:pathLst>
                <a:path extrusionOk="0" h="8334"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8"/>
            <p:cNvSpPr/>
            <p:nvPr/>
          </p:nvSpPr>
          <p:spPr>
            <a:xfrm>
              <a:off x="2974170"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8"/>
            <p:cNvSpPr/>
            <p:nvPr/>
          </p:nvSpPr>
          <p:spPr>
            <a:xfrm>
              <a:off x="312208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8"/>
            <p:cNvSpPr/>
            <p:nvPr/>
          </p:nvSpPr>
          <p:spPr>
            <a:xfrm>
              <a:off x="326998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8"/>
            <p:cNvSpPr/>
            <p:nvPr/>
          </p:nvSpPr>
          <p:spPr>
            <a:xfrm>
              <a:off x="341790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8"/>
            <p:cNvSpPr/>
            <p:nvPr/>
          </p:nvSpPr>
          <p:spPr>
            <a:xfrm>
              <a:off x="3565818"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8"/>
            <p:cNvSpPr/>
            <p:nvPr/>
          </p:nvSpPr>
          <p:spPr>
            <a:xfrm>
              <a:off x="3713719" y="1331201"/>
              <a:ext cx="147963" cy="129448"/>
            </a:xfrm>
            <a:custGeom>
              <a:rect b="b" l="l" r="r" t="t"/>
              <a:pathLst>
                <a:path extrusionOk="0" h="8334" w="9526">
                  <a:moveTo>
                    <a:pt x="1" y="0"/>
                  </a:moveTo>
                  <a:lnTo>
                    <a:pt x="1" y="8333"/>
                  </a:lnTo>
                  <a:lnTo>
                    <a:pt x="9525" y="833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8"/>
            <p:cNvSpPr/>
            <p:nvPr/>
          </p:nvSpPr>
          <p:spPr>
            <a:xfrm>
              <a:off x="3861666"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8"/>
            <p:cNvSpPr/>
            <p:nvPr/>
          </p:nvSpPr>
          <p:spPr>
            <a:xfrm>
              <a:off x="4009566" y="1331201"/>
              <a:ext cx="147932" cy="129448"/>
            </a:xfrm>
            <a:custGeom>
              <a:rect b="b" l="l" r="r" t="t"/>
              <a:pathLst>
                <a:path extrusionOk="0" h="8334" w="9524">
                  <a:moveTo>
                    <a:pt x="1" y="0"/>
                  </a:moveTo>
                  <a:lnTo>
                    <a:pt x="1" y="8333"/>
                  </a:lnTo>
                  <a:lnTo>
                    <a:pt x="9524" y="833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8"/>
            <p:cNvSpPr/>
            <p:nvPr/>
          </p:nvSpPr>
          <p:spPr>
            <a:xfrm>
              <a:off x="4157482" y="1331201"/>
              <a:ext cx="147932" cy="129448"/>
            </a:xfrm>
            <a:custGeom>
              <a:rect b="b" l="l" r="r" t="t"/>
              <a:pathLst>
                <a:path extrusionOk="0" h="8334"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8"/>
            <p:cNvSpPr/>
            <p:nvPr/>
          </p:nvSpPr>
          <p:spPr>
            <a:xfrm>
              <a:off x="4305398" y="1331201"/>
              <a:ext cx="147932" cy="129448"/>
            </a:xfrm>
            <a:custGeom>
              <a:rect b="b" l="l" r="r" t="t"/>
              <a:pathLst>
                <a:path extrusionOk="0" h="8334" w="9524">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8"/>
            <p:cNvSpPr/>
            <p:nvPr/>
          </p:nvSpPr>
          <p:spPr>
            <a:xfrm>
              <a:off x="4453314" y="1331201"/>
              <a:ext cx="147916" cy="129448"/>
            </a:xfrm>
            <a:custGeom>
              <a:rect b="b" l="l" r="r" t="t"/>
              <a:pathLst>
                <a:path extrusionOk="0" h="8334" w="9523">
                  <a:moveTo>
                    <a:pt x="0" y="0"/>
                  </a:moveTo>
                  <a:lnTo>
                    <a:pt x="0"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8"/>
            <p:cNvSpPr/>
            <p:nvPr/>
          </p:nvSpPr>
          <p:spPr>
            <a:xfrm>
              <a:off x="4601215" y="1331201"/>
              <a:ext cx="147932" cy="129448"/>
            </a:xfrm>
            <a:custGeom>
              <a:rect b="b" l="l" r="r" t="t"/>
              <a:pathLst>
                <a:path extrusionOk="0" h="8334" w="9524">
                  <a:moveTo>
                    <a:pt x="1" y="0"/>
                  </a:moveTo>
                  <a:lnTo>
                    <a:pt x="1"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8"/>
            <p:cNvSpPr/>
            <p:nvPr/>
          </p:nvSpPr>
          <p:spPr>
            <a:xfrm>
              <a:off x="2530406"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8"/>
            <p:cNvSpPr/>
            <p:nvPr/>
          </p:nvSpPr>
          <p:spPr>
            <a:xfrm>
              <a:off x="2678322" y="1183285"/>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8"/>
            <p:cNvSpPr/>
            <p:nvPr/>
          </p:nvSpPr>
          <p:spPr>
            <a:xfrm>
              <a:off x="2807755" y="1183285"/>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8"/>
            <p:cNvSpPr/>
            <p:nvPr/>
          </p:nvSpPr>
          <p:spPr>
            <a:xfrm>
              <a:off x="2974170" y="1183285"/>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8"/>
            <p:cNvSpPr/>
            <p:nvPr/>
          </p:nvSpPr>
          <p:spPr>
            <a:xfrm>
              <a:off x="312208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8"/>
            <p:cNvSpPr/>
            <p:nvPr/>
          </p:nvSpPr>
          <p:spPr>
            <a:xfrm>
              <a:off x="326998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8"/>
            <p:cNvSpPr/>
            <p:nvPr/>
          </p:nvSpPr>
          <p:spPr>
            <a:xfrm>
              <a:off x="341790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8"/>
            <p:cNvSpPr/>
            <p:nvPr/>
          </p:nvSpPr>
          <p:spPr>
            <a:xfrm>
              <a:off x="3565818"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8"/>
            <p:cNvSpPr/>
            <p:nvPr/>
          </p:nvSpPr>
          <p:spPr>
            <a:xfrm>
              <a:off x="3713719" y="1183285"/>
              <a:ext cx="147963" cy="147932"/>
            </a:xfrm>
            <a:custGeom>
              <a:rect b="b" l="l" r="r" t="t"/>
              <a:pathLst>
                <a:path extrusionOk="0" h="9524" w="9526">
                  <a:moveTo>
                    <a:pt x="1" y="1"/>
                  </a:moveTo>
                  <a:lnTo>
                    <a:pt x="1" y="9523"/>
                  </a:lnTo>
                  <a:lnTo>
                    <a:pt x="9525" y="952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8"/>
            <p:cNvSpPr/>
            <p:nvPr/>
          </p:nvSpPr>
          <p:spPr>
            <a:xfrm>
              <a:off x="3861666" y="1183285"/>
              <a:ext cx="147916" cy="147932"/>
            </a:xfrm>
            <a:custGeom>
              <a:rect b="b" l="l" r="r" t="t"/>
              <a:pathLst>
                <a:path extrusionOk="0" h="9524" w="9523">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8"/>
            <p:cNvSpPr/>
            <p:nvPr/>
          </p:nvSpPr>
          <p:spPr>
            <a:xfrm>
              <a:off x="4009566" y="1183285"/>
              <a:ext cx="147932" cy="147932"/>
            </a:xfrm>
            <a:custGeom>
              <a:rect b="b" l="l" r="r" t="t"/>
              <a:pathLst>
                <a:path extrusionOk="0" h="9524" w="9524">
                  <a:moveTo>
                    <a:pt x="1" y="1"/>
                  </a:moveTo>
                  <a:lnTo>
                    <a:pt x="1" y="9523"/>
                  </a:lnTo>
                  <a:lnTo>
                    <a:pt x="9524" y="952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8"/>
            <p:cNvSpPr/>
            <p:nvPr/>
          </p:nvSpPr>
          <p:spPr>
            <a:xfrm>
              <a:off x="4157482" y="1183285"/>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8"/>
            <p:cNvSpPr/>
            <p:nvPr/>
          </p:nvSpPr>
          <p:spPr>
            <a:xfrm>
              <a:off x="4305398" y="1183285"/>
              <a:ext cx="147932" cy="147932"/>
            </a:xfrm>
            <a:custGeom>
              <a:rect b="b" l="l" r="r" t="t"/>
              <a:pathLst>
                <a:path extrusionOk="0" h="9524" w="9524">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8"/>
            <p:cNvSpPr/>
            <p:nvPr/>
          </p:nvSpPr>
          <p:spPr>
            <a:xfrm>
              <a:off x="2530406"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8"/>
            <p:cNvSpPr/>
            <p:nvPr/>
          </p:nvSpPr>
          <p:spPr>
            <a:xfrm>
              <a:off x="2678322" y="101690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8"/>
            <p:cNvSpPr/>
            <p:nvPr/>
          </p:nvSpPr>
          <p:spPr>
            <a:xfrm>
              <a:off x="2807755" y="101690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8"/>
            <p:cNvSpPr/>
            <p:nvPr/>
          </p:nvSpPr>
          <p:spPr>
            <a:xfrm>
              <a:off x="2974170" y="101690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8"/>
            <p:cNvSpPr/>
            <p:nvPr/>
          </p:nvSpPr>
          <p:spPr>
            <a:xfrm>
              <a:off x="312208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8"/>
            <p:cNvSpPr/>
            <p:nvPr/>
          </p:nvSpPr>
          <p:spPr>
            <a:xfrm>
              <a:off x="326998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8"/>
            <p:cNvSpPr/>
            <p:nvPr/>
          </p:nvSpPr>
          <p:spPr>
            <a:xfrm>
              <a:off x="341790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8"/>
            <p:cNvSpPr/>
            <p:nvPr/>
          </p:nvSpPr>
          <p:spPr>
            <a:xfrm>
              <a:off x="3565818"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8"/>
            <p:cNvSpPr/>
            <p:nvPr/>
          </p:nvSpPr>
          <p:spPr>
            <a:xfrm>
              <a:off x="3713719" y="1016900"/>
              <a:ext cx="147963" cy="166400"/>
            </a:xfrm>
            <a:custGeom>
              <a:rect b="b" l="l" r="r" t="t"/>
              <a:pathLst>
                <a:path extrusionOk="0" h="10713" w="9526">
                  <a:moveTo>
                    <a:pt x="1" y="0"/>
                  </a:moveTo>
                  <a:lnTo>
                    <a:pt x="1" y="10713"/>
                  </a:lnTo>
                  <a:lnTo>
                    <a:pt x="9525" y="10713"/>
                  </a:lnTo>
                  <a:lnTo>
                    <a:pt x="9525"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8"/>
            <p:cNvSpPr/>
            <p:nvPr/>
          </p:nvSpPr>
          <p:spPr>
            <a:xfrm>
              <a:off x="3861666" y="101690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8"/>
            <p:cNvSpPr/>
            <p:nvPr/>
          </p:nvSpPr>
          <p:spPr>
            <a:xfrm>
              <a:off x="4009566" y="1016900"/>
              <a:ext cx="147932" cy="166400"/>
            </a:xfrm>
            <a:custGeom>
              <a:rect b="b" l="l" r="r" t="t"/>
              <a:pathLst>
                <a:path extrusionOk="0" h="10713" w="9524">
                  <a:moveTo>
                    <a:pt x="1" y="0"/>
                  </a:moveTo>
                  <a:lnTo>
                    <a:pt x="1" y="10713"/>
                  </a:lnTo>
                  <a:lnTo>
                    <a:pt x="9524" y="10713"/>
                  </a:lnTo>
                  <a:lnTo>
                    <a:pt x="952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8"/>
            <p:cNvSpPr/>
            <p:nvPr/>
          </p:nvSpPr>
          <p:spPr>
            <a:xfrm>
              <a:off x="4157482" y="101690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8"/>
            <p:cNvSpPr/>
            <p:nvPr/>
          </p:nvSpPr>
          <p:spPr>
            <a:xfrm>
              <a:off x="2530406"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8"/>
            <p:cNvSpPr/>
            <p:nvPr/>
          </p:nvSpPr>
          <p:spPr>
            <a:xfrm>
              <a:off x="2678322" y="887468"/>
              <a:ext cx="129448" cy="129448"/>
            </a:xfrm>
            <a:custGeom>
              <a:rect b="b" l="l" r="r" t="t"/>
              <a:pathLst>
                <a:path extrusionOk="0" h="8334" w="8334">
                  <a:moveTo>
                    <a:pt x="0" y="1"/>
                  </a:moveTo>
                  <a:lnTo>
                    <a:pt x="0" y="8333"/>
                  </a:lnTo>
                  <a:lnTo>
                    <a:pt x="8333" y="833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8"/>
            <p:cNvSpPr/>
            <p:nvPr/>
          </p:nvSpPr>
          <p:spPr>
            <a:xfrm>
              <a:off x="2807755" y="887468"/>
              <a:ext cx="166431" cy="129448"/>
            </a:xfrm>
            <a:custGeom>
              <a:rect b="b" l="l" r="r" t="t"/>
              <a:pathLst>
                <a:path extrusionOk="0" h="8334" w="10715">
                  <a:moveTo>
                    <a:pt x="0" y="1"/>
                  </a:moveTo>
                  <a:lnTo>
                    <a:pt x="0" y="8333"/>
                  </a:lnTo>
                  <a:lnTo>
                    <a:pt x="10714" y="833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8"/>
            <p:cNvSpPr/>
            <p:nvPr/>
          </p:nvSpPr>
          <p:spPr>
            <a:xfrm>
              <a:off x="2974170" y="887468"/>
              <a:ext cx="147932" cy="129448"/>
            </a:xfrm>
            <a:custGeom>
              <a:rect b="b" l="l" r="r" t="t"/>
              <a:pathLst>
                <a:path extrusionOk="0" h="8334" w="9524">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8"/>
            <p:cNvSpPr/>
            <p:nvPr/>
          </p:nvSpPr>
          <p:spPr>
            <a:xfrm>
              <a:off x="312208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8"/>
            <p:cNvSpPr/>
            <p:nvPr/>
          </p:nvSpPr>
          <p:spPr>
            <a:xfrm>
              <a:off x="326998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8"/>
            <p:cNvSpPr/>
            <p:nvPr/>
          </p:nvSpPr>
          <p:spPr>
            <a:xfrm>
              <a:off x="341790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8"/>
            <p:cNvSpPr/>
            <p:nvPr/>
          </p:nvSpPr>
          <p:spPr>
            <a:xfrm>
              <a:off x="3565818"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8"/>
            <p:cNvSpPr/>
            <p:nvPr/>
          </p:nvSpPr>
          <p:spPr>
            <a:xfrm>
              <a:off x="3713719" y="887468"/>
              <a:ext cx="147963" cy="129448"/>
            </a:xfrm>
            <a:custGeom>
              <a:rect b="b" l="l" r="r" t="t"/>
              <a:pathLst>
                <a:path extrusionOk="0" h="8334" w="9526">
                  <a:moveTo>
                    <a:pt x="1" y="1"/>
                  </a:moveTo>
                  <a:lnTo>
                    <a:pt x="1" y="8333"/>
                  </a:lnTo>
                  <a:lnTo>
                    <a:pt x="9525" y="8333"/>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8"/>
            <p:cNvSpPr/>
            <p:nvPr/>
          </p:nvSpPr>
          <p:spPr>
            <a:xfrm>
              <a:off x="3861666" y="887468"/>
              <a:ext cx="147916" cy="129448"/>
            </a:xfrm>
            <a:custGeom>
              <a:rect b="b" l="l" r="r" t="t"/>
              <a:pathLst>
                <a:path extrusionOk="0" h="8334" w="9523">
                  <a:moveTo>
                    <a:pt x="0" y="1"/>
                  </a:moveTo>
                  <a:lnTo>
                    <a:pt x="0"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8"/>
            <p:cNvSpPr/>
            <p:nvPr/>
          </p:nvSpPr>
          <p:spPr>
            <a:xfrm>
              <a:off x="4009566" y="887468"/>
              <a:ext cx="147932" cy="129448"/>
            </a:xfrm>
            <a:custGeom>
              <a:rect b="b" l="l" r="r" t="t"/>
              <a:pathLst>
                <a:path extrusionOk="0" h="8334" w="9524">
                  <a:moveTo>
                    <a:pt x="1" y="1"/>
                  </a:moveTo>
                  <a:lnTo>
                    <a:pt x="1" y="8333"/>
                  </a:lnTo>
                  <a:lnTo>
                    <a:pt x="9524" y="8333"/>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8"/>
            <p:cNvSpPr/>
            <p:nvPr/>
          </p:nvSpPr>
          <p:spPr>
            <a:xfrm>
              <a:off x="4157482" y="887468"/>
              <a:ext cx="147932" cy="129448"/>
            </a:xfrm>
            <a:custGeom>
              <a:rect b="b" l="l" r="r" t="t"/>
              <a:pathLst>
                <a:path extrusionOk="0" h="8334" w="9524">
                  <a:moveTo>
                    <a:pt x="1" y="1"/>
                  </a:moveTo>
                  <a:lnTo>
                    <a:pt x="1" y="8333"/>
                  </a:lnTo>
                  <a:lnTo>
                    <a:pt x="9523" y="833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8"/>
            <p:cNvSpPr/>
            <p:nvPr/>
          </p:nvSpPr>
          <p:spPr>
            <a:xfrm>
              <a:off x="2530406"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8"/>
            <p:cNvSpPr/>
            <p:nvPr/>
          </p:nvSpPr>
          <p:spPr>
            <a:xfrm>
              <a:off x="2678322" y="739552"/>
              <a:ext cx="129448" cy="147932"/>
            </a:xfrm>
            <a:custGeom>
              <a:rect b="b" l="l" r="r" t="t"/>
              <a:pathLst>
                <a:path extrusionOk="0" h="9524" w="8334">
                  <a:moveTo>
                    <a:pt x="0" y="1"/>
                  </a:moveTo>
                  <a:lnTo>
                    <a:pt x="0" y="9524"/>
                  </a:lnTo>
                  <a:lnTo>
                    <a:pt x="8333" y="952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8"/>
            <p:cNvSpPr/>
            <p:nvPr/>
          </p:nvSpPr>
          <p:spPr>
            <a:xfrm>
              <a:off x="2807755" y="739552"/>
              <a:ext cx="166431" cy="147932"/>
            </a:xfrm>
            <a:custGeom>
              <a:rect b="b" l="l" r="r" t="t"/>
              <a:pathLst>
                <a:path extrusionOk="0" h="9524" w="10715">
                  <a:moveTo>
                    <a:pt x="0" y="1"/>
                  </a:moveTo>
                  <a:lnTo>
                    <a:pt x="0" y="9524"/>
                  </a:lnTo>
                  <a:lnTo>
                    <a:pt x="10714" y="952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8"/>
            <p:cNvSpPr/>
            <p:nvPr/>
          </p:nvSpPr>
          <p:spPr>
            <a:xfrm>
              <a:off x="2974170" y="739552"/>
              <a:ext cx="147932" cy="147932"/>
            </a:xfrm>
            <a:custGeom>
              <a:rect b="b" l="l" r="r" t="t"/>
              <a:pathLst>
                <a:path extrusionOk="0" h="9524" w="9524">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8"/>
            <p:cNvSpPr/>
            <p:nvPr/>
          </p:nvSpPr>
          <p:spPr>
            <a:xfrm>
              <a:off x="312208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8"/>
            <p:cNvSpPr/>
            <p:nvPr/>
          </p:nvSpPr>
          <p:spPr>
            <a:xfrm>
              <a:off x="3269986" y="739552"/>
              <a:ext cx="147932" cy="147932"/>
            </a:xfrm>
            <a:custGeom>
              <a:rect b="b" l="l" r="r" t="t"/>
              <a:pathLst>
                <a:path extrusionOk="0" h="9524" w="9524">
                  <a:moveTo>
                    <a:pt x="1" y="1"/>
                  </a:moveTo>
                  <a:lnTo>
                    <a:pt x="1" y="9524"/>
                  </a:lnTo>
                  <a:lnTo>
                    <a:pt x="9524" y="952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8"/>
            <p:cNvSpPr/>
            <p:nvPr/>
          </p:nvSpPr>
          <p:spPr>
            <a:xfrm>
              <a:off x="3417902" y="739552"/>
              <a:ext cx="147932" cy="147932"/>
            </a:xfrm>
            <a:custGeom>
              <a:rect b="b" l="l" r="r" t="t"/>
              <a:pathLst>
                <a:path extrusionOk="0" h="9524" w="9524">
                  <a:moveTo>
                    <a:pt x="1" y="1"/>
                  </a:moveTo>
                  <a:lnTo>
                    <a:pt x="1"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8"/>
            <p:cNvSpPr/>
            <p:nvPr/>
          </p:nvSpPr>
          <p:spPr>
            <a:xfrm>
              <a:off x="3565818"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8"/>
            <p:cNvSpPr/>
            <p:nvPr/>
          </p:nvSpPr>
          <p:spPr>
            <a:xfrm>
              <a:off x="3713719" y="739552"/>
              <a:ext cx="147963" cy="147932"/>
            </a:xfrm>
            <a:custGeom>
              <a:rect b="b" l="l" r="r" t="t"/>
              <a:pathLst>
                <a:path extrusionOk="0" h="9524" w="9526">
                  <a:moveTo>
                    <a:pt x="1" y="1"/>
                  </a:moveTo>
                  <a:lnTo>
                    <a:pt x="1" y="9524"/>
                  </a:lnTo>
                  <a:lnTo>
                    <a:pt x="9525" y="9524"/>
                  </a:lnTo>
                  <a:lnTo>
                    <a:pt x="9525"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8"/>
            <p:cNvSpPr/>
            <p:nvPr/>
          </p:nvSpPr>
          <p:spPr>
            <a:xfrm>
              <a:off x="3861666" y="739552"/>
              <a:ext cx="147916" cy="147932"/>
            </a:xfrm>
            <a:custGeom>
              <a:rect b="b" l="l" r="r" t="t"/>
              <a:pathLst>
                <a:path extrusionOk="0" h="9524" w="9523">
                  <a:moveTo>
                    <a:pt x="0" y="1"/>
                  </a:moveTo>
                  <a:lnTo>
                    <a:pt x="0" y="9524"/>
                  </a:lnTo>
                  <a:lnTo>
                    <a:pt x="9523" y="952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8"/>
            <p:cNvSpPr/>
            <p:nvPr/>
          </p:nvSpPr>
          <p:spPr>
            <a:xfrm>
              <a:off x="4009566" y="739552"/>
              <a:ext cx="147932" cy="147932"/>
            </a:xfrm>
            <a:custGeom>
              <a:rect b="b" l="l" r="r" t="t"/>
              <a:pathLst>
                <a:path extrusionOk="0" h="9524" w="9524">
                  <a:moveTo>
                    <a:pt x="1" y="1"/>
                  </a:moveTo>
                  <a:lnTo>
                    <a:pt x="1" y="9524"/>
                  </a:lnTo>
                  <a:lnTo>
                    <a:pt x="9524" y="9524"/>
                  </a:lnTo>
                  <a:lnTo>
                    <a:pt x="952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8"/>
            <p:cNvSpPr/>
            <p:nvPr/>
          </p:nvSpPr>
          <p:spPr>
            <a:xfrm>
              <a:off x="2530406"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8"/>
            <p:cNvSpPr/>
            <p:nvPr/>
          </p:nvSpPr>
          <p:spPr>
            <a:xfrm>
              <a:off x="2678322" y="573137"/>
              <a:ext cx="129448" cy="166431"/>
            </a:xfrm>
            <a:custGeom>
              <a:rect b="b" l="l" r="r" t="t"/>
              <a:pathLst>
                <a:path extrusionOk="0" h="10715" w="8334">
                  <a:moveTo>
                    <a:pt x="0" y="1"/>
                  </a:moveTo>
                  <a:lnTo>
                    <a:pt x="0" y="10715"/>
                  </a:lnTo>
                  <a:lnTo>
                    <a:pt x="8333" y="10715"/>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8"/>
            <p:cNvSpPr/>
            <p:nvPr/>
          </p:nvSpPr>
          <p:spPr>
            <a:xfrm>
              <a:off x="2807755" y="573137"/>
              <a:ext cx="166431" cy="166431"/>
            </a:xfrm>
            <a:custGeom>
              <a:rect b="b" l="l" r="r" t="t"/>
              <a:pathLst>
                <a:path extrusionOk="0" h="10715" w="10715">
                  <a:moveTo>
                    <a:pt x="0" y="1"/>
                  </a:moveTo>
                  <a:lnTo>
                    <a:pt x="0" y="10715"/>
                  </a:lnTo>
                  <a:lnTo>
                    <a:pt x="10714" y="10715"/>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8"/>
            <p:cNvSpPr/>
            <p:nvPr/>
          </p:nvSpPr>
          <p:spPr>
            <a:xfrm>
              <a:off x="2974170" y="573137"/>
              <a:ext cx="147932" cy="166431"/>
            </a:xfrm>
            <a:custGeom>
              <a:rect b="b" l="l" r="r" t="t"/>
              <a:pathLst>
                <a:path extrusionOk="0" h="10715" w="9524">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8"/>
            <p:cNvSpPr/>
            <p:nvPr/>
          </p:nvSpPr>
          <p:spPr>
            <a:xfrm>
              <a:off x="3122086" y="573137"/>
              <a:ext cx="147916" cy="166431"/>
            </a:xfrm>
            <a:custGeom>
              <a:rect b="b" l="l" r="r" t="t"/>
              <a:pathLst>
                <a:path extrusionOk="0" h="10715" w="9523">
                  <a:moveTo>
                    <a:pt x="0" y="1"/>
                  </a:moveTo>
                  <a:lnTo>
                    <a:pt x="0"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8"/>
            <p:cNvSpPr/>
            <p:nvPr/>
          </p:nvSpPr>
          <p:spPr>
            <a:xfrm>
              <a:off x="3269986" y="573137"/>
              <a:ext cx="147932" cy="166431"/>
            </a:xfrm>
            <a:custGeom>
              <a:rect b="b" l="l" r="r" t="t"/>
              <a:pathLst>
                <a:path extrusionOk="0" h="10715" w="9524">
                  <a:moveTo>
                    <a:pt x="1" y="1"/>
                  </a:moveTo>
                  <a:lnTo>
                    <a:pt x="1" y="10715"/>
                  </a:lnTo>
                  <a:lnTo>
                    <a:pt x="9524" y="10715"/>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8"/>
            <p:cNvSpPr/>
            <p:nvPr/>
          </p:nvSpPr>
          <p:spPr>
            <a:xfrm>
              <a:off x="3417902" y="573137"/>
              <a:ext cx="147932" cy="166431"/>
            </a:xfrm>
            <a:custGeom>
              <a:rect b="b" l="l" r="r" t="t"/>
              <a:pathLst>
                <a:path extrusionOk="0" h="10715" w="9524">
                  <a:moveTo>
                    <a:pt x="1" y="1"/>
                  </a:moveTo>
                  <a:lnTo>
                    <a:pt x="1" y="10715"/>
                  </a:lnTo>
                  <a:lnTo>
                    <a:pt x="9523" y="10715"/>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8"/>
            <p:cNvSpPr/>
            <p:nvPr/>
          </p:nvSpPr>
          <p:spPr>
            <a:xfrm>
              <a:off x="2530406"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8"/>
            <p:cNvSpPr/>
            <p:nvPr/>
          </p:nvSpPr>
          <p:spPr>
            <a:xfrm>
              <a:off x="2678322" y="443705"/>
              <a:ext cx="129448" cy="129448"/>
            </a:xfrm>
            <a:custGeom>
              <a:rect b="b" l="l" r="r" t="t"/>
              <a:pathLst>
                <a:path extrusionOk="0" h="8334" w="8334">
                  <a:moveTo>
                    <a:pt x="0" y="1"/>
                  </a:moveTo>
                  <a:lnTo>
                    <a:pt x="0" y="8334"/>
                  </a:lnTo>
                  <a:lnTo>
                    <a:pt x="8333" y="8334"/>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8"/>
            <p:cNvSpPr/>
            <p:nvPr/>
          </p:nvSpPr>
          <p:spPr>
            <a:xfrm>
              <a:off x="2807755" y="443705"/>
              <a:ext cx="166431" cy="129448"/>
            </a:xfrm>
            <a:custGeom>
              <a:rect b="b" l="l" r="r" t="t"/>
              <a:pathLst>
                <a:path extrusionOk="0" h="8334" w="10715">
                  <a:moveTo>
                    <a:pt x="0" y="1"/>
                  </a:moveTo>
                  <a:lnTo>
                    <a:pt x="0" y="8334"/>
                  </a:lnTo>
                  <a:lnTo>
                    <a:pt x="10714" y="8334"/>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8"/>
            <p:cNvSpPr/>
            <p:nvPr/>
          </p:nvSpPr>
          <p:spPr>
            <a:xfrm>
              <a:off x="2974170" y="443705"/>
              <a:ext cx="147932" cy="129448"/>
            </a:xfrm>
            <a:custGeom>
              <a:rect b="b" l="l" r="r" t="t"/>
              <a:pathLst>
                <a:path extrusionOk="0" h="8334" w="9524">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8"/>
            <p:cNvSpPr/>
            <p:nvPr/>
          </p:nvSpPr>
          <p:spPr>
            <a:xfrm>
              <a:off x="3122086" y="443705"/>
              <a:ext cx="147916" cy="129448"/>
            </a:xfrm>
            <a:custGeom>
              <a:rect b="b" l="l" r="r" t="t"/>
              <a:pathLst>
                <a:path extrusionOk="0" h="8334" w="9523">
                  <a:moveTo>
                    <a:pt x="0" y="1"/>
                  </a:moveTo>
                  <a:lnTo>
                    <a:pt x="0"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8"/>
            <p:cNvSpPr/>
            <p:nvPr/>
          </p:nvSpPr>
          <p:spPr>
            <a:xfrm>
              <a:off x="3269986" y="443705"/>
              <a:ext cx="147932" cy="129448"/>
            </a:xfrm>
            <a:custGeom>
              <a:rect b="b" l="l" r="r" t="t"/>
              <a:pathLst>
                <a:path extrusionOk="0" h="8334" w="9524">
                  <a:moveTo>
                    <a:pt x="1" y="1"/>
                  </a:moveTo>
                  <a:lnTo>
                    <a:pt x="1" y="8334"/>
                  </a:lnTo>
                  <a:lnTo>
                    <a:pt x="9524" y="8334"/>
                  </a:lnTo>
                  <a:lnTo>
                    <a:pt x="952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8"/>
            <p:cNvSpPr/>
            <p:nvPr/>
          </p:nvSpPr>
          <p:spPr>
            <a:xfrm>
              <a:off x="3417902" y="443705"/>
              <a:ext cx="147932" cy="129448"/>
            </a:xfrm>
            <a:custGeom>
              <a:rect b="b" l="l" r="r" t="t"/>
              <a:pathLst>
                <a:path extrusionOk="0" h="8334" w="9524">
                  <a:moveTo>
                    <a:pt x="1" y="1"/>
                  </a:moveTo>
                  <a:lnTo>
                    <a:pt x="1" y="8334"/>
                  </a:lnTo>
                  <a:lnTo>
                    <a:pt x="9523" y="8334"/>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8"/>
            <p:cNvSpPr/>
            <p:nvPr/>
          </p:nvSpPr>
          <p:spPr>
            <a:xfrm>
              <a:off x="2530406" y="277320"/>
              <a:ext cx="147932" cy="166400"/>
            </a:xfrm>
            <a:custGeom>
              <a:rect b="b" l="l" r="r" t="t"/>
              <a:pathLst>
                <a:path extrusionOk="0" h="10713" w="9524">
                  <a:moveTo>
                    <a:pt x="1" y="0"/>
                  </a:moveTo>
                  <a:lnTo>
                    <a:pt x="1"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8"/>
            <p:cNvSpPr/>
            <p:nvPr/>
          </p:nvSpPr>
          <p:spPr>
            <a:xfrm>
              <a:off x="2678322" y="277320"/>
              <a:ext cx="129448" cy="166400"/>
            </a:xfrm>
            <a:custGeom>
              <a:rect b="b" l="l" r="r" t="t"/>
              <a:pathLst>
                <a:path extrusionOk="0" h="10713" w="8334">
                  <a:moveTo>
                    <a:pt x="0" y="0"/>
                  </a:moveTo>
                  <a:lnTo>
                    <a:pt x="0" y="10713"/>
                  </a:lnTo>
                  <a:lnTo>
                    <a:pt x="8333" y="1071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8"/>
            <p:cNvSpPr/>
            <p:nvPr/>
          </p:nvSpPr>
          <p:spPr>
            <a:xfrm>
              <a:off x="2807755" y="277320"/>
              <a:ext cx="166431" cy="166400"/>
            </a:xfrm>
            <a:custGeom>
              <a:rect b="b" l="l" r="r" t="t"/>
              <a:pathLst>
                <a:path extrusionOk="0" h="10713" w="10715">
                  <a:moveTo>
                    <a:pt x="0" y="0"/>
                  </a:moveTo>
                  <a:lnTo>
                    <a:pt x="0" y="10713"/>
                  </a:lnTo>
                  <a:lnTo>
                    <a:pt x="10714" y="1071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8"/>
            <p:cNvSpPr/>
            <p:nvPr/>
          </p:nvSpPr>
          <p:spPr>
            <a:xfrm>
              <a:off x="2974170" y="277320"/>
              <a:ext cx="147932" cy="166400"/>
            </a:xfrm>
            <a:custGeom>
              <a:rect b="b" l="l" r="r" t="t"/>
              <a:pathLst>
                <a:path extrusionOk="0" h="10713" w="9524">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8"/>
            <p:cNvSpPr/>
            <p:nvPr/>
          </p:nvSpPr>
          <p:spPr>
            <a:xfrm>
              <a:off x="3122086" y="277320"/>
              <a:ext cx="147916" cy="166400"/>
            </a:xfrm>
            <a:custGeom>
              <a:rect b="b" l="l" r="r" t="t"/>
              <a:pathLst>
                <a:path extrusionOk="0" h="10713" w="9523">
                  <a:moveTo>
                    <a:pt x="0" y="0"/>
                  </a:moveTo>
                  <a:lnTo>
                    <a:pt x="0" y="10713"/>
                  </a:lnTo>
                  <a:lnTo>
                    <a:pt x="9523" y="1071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8"/>
            <p:cNvSpPr/>
            <p:nvPr/>
          </p:nvSpPr>
          <p:spPr>
            <a:xfrm>
              <a:off x="3269986" y="277320"/>
              <a:ext cx="147932" cy="166400"/>
            </a:xfrm>
            <a:custGeom>
              <a:rect b="b" l="l" r="r" t="t"/>
              <a:pathLst>
                <a:path extrusionOk="0" h="10713" w="9524">
                  <a:moveTo>
                    <a:pt x="1" y="0"/>
                  </a:moveTo>
                  <a:lnTo>
                    <a:pt x="1" y="10713"/>
                  </a:lnTo>
                  <a:lnTo>
                    <a:pt x="9524" y="10713"/>
                  </a:lnTo>
                  <a:lnTo>
                    <a:pt x="9524"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8"/>
            <p:cNvSpPr/>
            <p:nvPr/>
          </p:nvSpPr>
          <p:spPr>
            <a:xfrm>
              <a:off x="2530406" y="129404"/>
              <a:ext cx="147932" cy="147932"/>
            </a:xfrm>
            <a:custGeom>
              <a:rect b="b" l="l" r="r" t="t"/>
              <a:pathLst>
                <a:path extrusionOk="0" h="9524" w="9524">
                  <a:moveTo>
                    <a:pt x="1" y="1"/>
                  </a:moveTo>
                  <a:lnTo>
                    <a:pt x="1"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8"/>
            <p:cNvSpPr/>
            <p:nvPr/>
          </p:nvSpPr>
          <p:spPr>
            <a:xfrm>
              <a:off x="2678322" y="129404"/>
              <a:ext cx="129448" cy="147932"/>
            </a:xfrm>
            <a:custGeom>
              <a:rect b="b" l="l" r="r" t="t"/>
              <a:pathLst>
                <a:path extrusionOk="0" h="9524" w="8334">
                  <a:moveTo>
                    <a:pt x="0" y="1"/>
                  </a:moveTo>
                  <a:lnTo>
                    <a:pt x="0" y="9523"/>
                  </a:lnTo>
                  <a:lnTo>
                    <a:pt x="8333" y="9523"/>
                  </a:lnTo>
                  <a:lnTo>
                    <a:pt x="833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8"/>
            <p:cNvSpPr/>
            <p:nvPr/>
          </p:nvSpPr>
          <p:spPr>
            <a:xfrm>
              <a:off x="2807755" y="129404"/>
              <a:ext cx="166431" cy="147932"/>
            </a:xfrm>
            <a:custGeom>
              <a:rect b="b" l="l" r="r" t="t"/>
              <a:pathLst>
                <a:path extrusionOk="0" h="9524" w="10715">
                  <a:moveTo>
                    <a:pt x="0" y="1"/>
                  </a:moveTo>
                  <a:lnTo>
                    <a:pt x="0" y="9523"/>
                  </a:lnTo>
                  <a:lnTo>
                    <a:pt x="10714" y="9523"/>
                  </a:lnTo>
                  <a:lnTo>
                    <a:pt x="10714"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8"/>
            <p:cNvSpPr/>
            <p:nvPr/>
          </p:nvSpPr>
          <p:spPr>
            <a:xfrm>
              <a:off x="2974170" y="129404"/>
              <a:ext cx="147932" cy="147932"/>
            </a:xfrm>
            <a:custGeom>
              <a:rect b="b" l="l" r="r" t="t"/>
              <a:pathLst>
                <a:path extrusionOk="0" h="9524" w="9524">
                  <a:moveTo>
                    <a:pt x="0" y="1"/>
                  </a:moveTo>
                  <a:lnTo>
                    <a:pt x="0" y="9523"/>
                  </a:lnTo>
                  <a:lnTo>
                    <a:pt x="9523" y="9523"/>
                  </a:lnTo>
                  <a:lnTo>
                    <a:pt x="9523" y="1"/>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8"/>
            <p:cNvSpPr/>
            <p:nvPr/>
          </p:nvSpPr>
          <p:spPr>
            <a:xfrm>
              <a:off x="3122086" y="129404"/>
              <a:ext cx="147916" cy="147932"/>
            </a:xfrm>
            <a:custGeom>
              <a:rect b="b" l="l" r="r" t="t"/>
              <a:pathLst>
                <a:path extrusionOk="0" h="9524" w="9523">
                  <a:moveTo>
                    <a:pt x="0" y="1"/>
                  </a:moveTo>
                  <a:lnTo>
                    <a:pt x="0" y="9523"/>
                  </a:lnTo>
                  <a:lnTo>
                    <a:pt x="9523" y="9523"/>
                  </a:lnTo>
                  <a:lnTo>
                    <a:pt x="9523"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8"/>
            <p:cNvSpPr/>
            <p:nvPr/>
          </p:nvSpPr>
          <p:spPr>
            <a:xfrm>
              <a:off x="2530406" y="-12"/>
              <a:ext cx="147932" cy="129432"/>
            </a:xfrm>
            <a:custGeom>
              <a:rect b="b" l="l" r="r" t="t"/>
              <a:pathLst>
                <a:path extrusionOk="0" h="8333" w="9524">
                  <a:moveTo>
                    <a:pt x="1" y="0"/>
                  </a:moveTo>
                  <a:lnTo>
                    <a:pt x="1" y="8333"/>
                  </a:lnTo>
                  <a:lnTo>
                    <a:pt x="9523" y="8333"/>
                  </a:lnTo>
                  <a:lnTo>
                    <a:pt x="952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8"/>
            <p:cNvSpPr/>
            <p:nvPr/>
          </p:nvSpPr>
          <p:spPr>
            <a:xfrm>
              <a:off x="2678322" y="-12"/>
              <a:ext cx="129448" cy="129432"/>
            </a:xfrm>
            <a:custGeom>
              <a:rect b="b" l="l" r="r" t="t"/>
              <a:pathLst>
                <a:path extrusionOk="0" h="8333" w="8334">
                  <a:moveTo>
                    <a:pt x="0" y="0"/>
                  </a:moveTo>
                  <a:lnTo>
                    <a:pt x="0" y="8333"/>
                  </a:lnTo>
                  <a:lnTo>
                    <a:pt x="8333" y="8333"/>
                  </a:lnTo>
                  <a:lnTo>
                    <a:pt x="8333"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8"/>
            <p:cNvSpPr/>
            <p:nvPr/>
          </p:nvSpPr>
          <p:spPr>
            <a:xfrm>
              <a:off x="2807755" y="-12"/>
              <a:ext cx="166431" cy="129432"/>
            </a:xfrm>
            <a:custGeom>
              <a:rect b="b" l="l" r="r" t="t"/>
              <a:pathLst>
                <a:path extrusionOk="0" h="8333" w="10715">
                  <a:moveTo>
                    <a:pt x="0" y="0"/>
                  </a:moveTo>
                  <a:lnTo>
                    <a:pt x="0" y="8333"/>
                  </a:lnTo>
                  <a:lnTo>
                    <a:pt x="10714" y="8333"/>
                  </a:lnTo>
                  <a:lnTo>
                    <a:pt x="10714" y="0"/>
                  </a:lnTo>
                  <a:close/>
                </a:path>
              </a:pathLst>
            </a:custGeom>
            <a:solidFill>
              <a:srgbClr val="FFFF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8"/>
            <p:cNvSpPr/>
            <p:nvPr/>
          </p:nvSpPr>
          <p:spPr>
            <a:xfrm>
              <a:off x="2974170" y="-12"/>
              <a:ext cx="147932" cy="129432"/>
            </a:xfrm>
            <a:custGeom>
              <a:rect b="b" l="l" r="r" t="t"/>
              <a:pathLst>
                <a:path extrusionOk="0" h="8333" w="9524">
                  <a:moveTo>
                    <a:pt x="0" y="0"/>
                  </a:moveTo>
                  <a:lnTo>
                    <a:pt x="0" y="8333"/>
                  </a:lnTo>
                  <a:lnTo>
                    <a:pt x="9523" y="8333"/>
                  </a:lnTo>
                  <a:lnTo>
                    <a:pt x="9523"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8"/>
          <p:cNvGrpSpPr/>
          <p:nvPr/>
        </p:nvGrpSpPr>
        <p:grpSpPr>
          <a:xfrm>
            <a:off x="4103916" y="1106508"/>
            <a:ext cx="264001" cy="226285"/>
            <a:chOff x="753950" y="238125"/>
            <a:chExt cx="6111125" cy="5238075"/>
          </a:xfrm>
        </p:grpSpPr>
        <p:sp>
          <p:nvSpPr>
            <p:cNvPr id="1780" name="Google Shape;1780;p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7" name="Google Shape;1807;p8"/>
          <p:cNvGrpSpPr/>
          <p:nvPr/>
        </p:nvGrpSpPr>
        <p:grpSpPr>
          <a:xfrm>
            <a:off x="4439996" y="1106508"/>
            <a:ext cx="264001" cy="226285"/>
            <a:chOff x="753950" y="238125"/>
            <a:chExt cx="6111125" cy="5238075"/>
          </a:xfrm>
        </p:grpSpPr>
        <p:sp>
          <p:nvSpPr>
            <p:cNvPr id="1808" name="Google Shape;1808;p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8"/>
          <p:cNvGrpSpPr/>
          <p:nvPr/>
        </p:nvGrpSpPr>
        <p:grpSpPr>
          <a:xfrm>
            <a:off x="4776076" y="1106508"/>
            <a:ext cx="264001" cy="226285"/>
            <a:chOff x="753950" y="238125"/>
            <a:chExt cx="6111125" cy="5238075"/>
          </a:xfrm>
        </p:grpSpPr>
        <p:sp>
          <p:nvSpPr>
            <p:cNvPr id="1836" name="Google Shape;1836;p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rgbClr val="FFF2CC"/>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63" name="Shape 1863"/>
        <p:cNvGrpSpPr/>
        <p:nvPr/>
      </p:nvGrpSpPr>
      <p:grpSpPr>
        <a:xfrm>
          <a:off x="0" y="0"/>
          <a:ext cx="0" cy="0"/>
          <a:chOff x="0" y="0"/>
          <a:chExt cx="0" cy="0"/>
        </a:xfrm>
      </p:grpSpPr>
      <p:sp>
        <p:nvSpPr>
          <p:cNvPr id="1864" name="Google Shape;1864;p9"/>
          <p:cNvSpPr txBox="1"/>
          <p:nvPr>
            <p:ph idx="1" type="subTitle"/>
          </p:nvPr>
        </p:nvSpPr>
        <p:spPr>
          <a:xfrm>
            <a:off x="4090675" y="633550"/>
            <a:ext cx="3101700" cy="123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Font typeface="Orbitron"/>
              <a:buNone/>
              <a:defRPr b="1" sz="1600">
                <a:latin typeface="Orbitron"/>
                <a:ea typeface="Orbitron"/>
                <a:cs typeface="Orbitron"/>
                <a:sym typeface="Orbitron"/>
              </a:defRPr>
            </a:lvl1pPr>
            <a:lvl2pPr lvl="1" rtl="0">
              <a:lnSpc>
                <a:spcPct val="100000"/>
              </a:lnSpc>
              <a:spcBef>
                <a:spcPts val="0"/>
              </a:spcBef>
              <a:spcAft>
                <a:spcPts val="0"/>
              </a:spcAft>
              <a:buSzPts val="1600"/>
              <a:buFont typeface="Orbitron"/>
              <a:buNone/>
              <a:defRPr b="1" sz="1600">
                <a:latin typeface="Orbitron"/>
                <a:ea typeface="Orbitron"/>
                <a:cs typeface="Orbitron"/>
                <a:sym typeface="Orbitron"/>
              </a:defRPr>
            </a:lvl2pPr>
            <a:lvl3pPr lvl="2" rtl="0">
              <a:lnSpc>
                <a:spcPct val="100000"/>
              </a:lnSpc>
              <a:spcBef>
                <a:spcPts val="0"/>
              </a:spcBef>
              <a:spcAft>
                <a:spcPts val="0"/>
              </a:spcAft>
              <a:buSzPts val="1600"/>
              <a:buFont typeface="Orbitron"/>
              <a:buNone/>
              <a:defRPr b="1" sz="1600">
                <a:latin typeface="Orbitron"/>
                <a:ea typeface="Orbitron"/>
                <a:cs typeface="Orbitron"/>
                <a:sym typeface="Orbitron"/>
              </a:defRPr>
            </a:lvl3pPr>
            <a:lvl4pPr lvl="3" rtl="0">
              <a:lnSpc>
                <a:spcPct val="100000"/>
              </a:lnSpc>
              <a:spcBef>
                <a:spcPts val="0"/>
              </a:spcBef>
              <a:spcAft>
                <a:spcPts val="0"/>
              </a:spcAft>
              <a:buSzPts val="1600"/>
              <a:buFont typeface="Orbitron"/>
              <a:buNone/>
              <a:defRPr b="1" sz="1600">
                <a:latin typeface="Orbitron"/>
                <a:ea typeface="Orbitron"/>
                <a:cs typeface="Orbitron"/>
                <a:sym typeface="Orbitron"/>
              </a:defRPr>
            </a:lvl4pPr>
            <a:lvl5pPr lvl="4" rtl="0">
              <a:lnSpc>
                <a:spcPct val="100000"/>
              </a:lnSpc>
              <a:spcBef>
                <a:spcPts val="0"/>
              </a:spcBef>
              <a:spcAft>
                <a:spcPts val="0"/>
              </a:spcAft>
              <a:buSzPts val="1600"/>
              <a:buFont typeface="Orbitron"/>
              <a:buNone/>
              <a:defRPr b="1" sz="1600">
                <a:latin typeface="Orbitron"/>
                <a:ea typeface="Orbitron"/>
                <a:cs typeface="Orbitron"/>
                <a:sym typeface="Orbitron"/>
              </a:defRPr>
            </a:lvl5pPr>
            <a:lvl6pPr lvl="5" rtl="0">
              <a:lnSpc>
                <a:spcPct val="100000"/>
              </a:lnSpc>
              <a:spcBef>
                <a:spcPts val="0"/>
              </a:spcBef>
              <a:spcAft>
                <a:spcPts val="0"/>
              </a:spcAft>
              <a:buSzPts val="1600"/>
              <a:buFont typeface="Orbitron"/>
              <a:buNone/>
              <a:defRPr b="1" sz="1600">
                <a:latin typeface="Orbitron"/>
                <a:ea typeface="Orbitron"/>
                <a:cs typeface="Orbitron"/>
                <a:sym typeface="Orbitron"/>
              </a:defRPr>
            </a:lvl6pPr>
            <a:lvl7pPr lvl="6" rtl="0">
              <a:lnSpc>
                <a:spcPct val="100000"/>
              </a:lnSpc>
              <a:spcBef>
                <a:spcPts val="0"/>
              </a:spcBef>
              <a:spcAft>
                <a:spcPts val="0"/>
              </a:spcAft>
              <a:buSzPts val="1600"/>
              <a:buFont typeface="Orbitron"/>
              <a:buNone/>
              <a:defRPr b="1" sz="1600">
                <a:latin typeface="Orbitron"/>
                <a:ea typeface="Orbitron"/>
                <a:cs typeface="Orbitron"/>
                <a:sym typeface="Orbitron"/>
              </a:defRPr>
            </a:lvl7pPr>
            <a:lvl8pPr lvl="7" rtl="0">
              <a:lnSpc>
                <a:spcPct val="100000"/>
              </a:lnSpc>
              <a:spcBef>
                <a:spcPts val="0"/>
              </a:spcBef>
              <a:spcAft>
                <a:spcPts val="0"/>
              </a:spcAft>
              <a:buSzPts val="1600"/>
              <a:buFont typeface="Orbitron"/>
              <a:buNone/>
              <a:defRPr b="1" sz="1600">
                <a:latin typeface="Orbitron"/>
                <a:ea typeface="Orbitron"/>
                <a:cs typeface="Orbitron"/>
                <a:sym typeface="Orbitron"/>
              </a:defRPr>
            </a:lvl8pPr>
            <a:lvl9pPr lvl="8" rtl="0">
              <a:lnSpc>
                <a:spcPct val="100000"/>
              </a:lnSpc>
              <a:spcBef>
                <a:spcPts val="0"/>
              </a:spcBef>
              <a:spcAft>
                <a:spcPts val="0"/>
              </a:spcAft>
              <a:buSzPts val="1600"/>
              <a:buFont typeface="Orbitron"/>
              <a:buNone/>
              <a:defRPr b="1" sz="1600">
                <a:latin typeface="Orbitron"/>
                <a:ea typeface="Orbitron"/>
                <a:cs typeface="Orbitron"/>
                <a:sym typeface="Orbitron"/>
              </a:defRPr>
            </a:lvl9pPr>
          </a:lstStyle>
          <a:p/>
        </p:txBody>
      </p:sp>
      <p:sp>
        <p:nvSpPr>
          <p:cNvPr id="1865" name="Google Shape;1865;p9"/>
          <p:cNvSpPr txBox="1"/>
          <p:nvPr>
            <p:ph idx="2" type="body"/>
          </p:nvPr>
        </p:nvSpPr>
        <p:spPr>
          <a:xfrm>
            <a:off x="4090675" y="1964600"/>
            <a:ext cx="4291200" cy="25503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000"/>
              </a:spcBef>
              <a:spcAft>
                <a:spcPts val="0"/>
              </a:spcAft>
              <a:buSzPts val="1400"/>
              <a:buChar char="○"/>
              <a:defRPr sz="1600"/>
            </a:lvl2pPr>
            <a:lvl3pPr indent="-317500" lvl="2" marL="1371600" rtl="0">
              <a:spcBef>
                <a:spcPts val="1600"/>
              </a:spcBef>
              <a:spcAft>
                <a:spcPts val="0"/>
              </a:spcAft>
              <a:buSzPts val="1400"/>
              <a:buChar char="■"/>
              <a:defRPr sz="1600"/>
            </a:lvl3pPr>
            <a:lvl4pPr indent="-317500" lvl="3" marL="1828800" rtl="0">
              <a:spcBef>
                <a:spcPts val="1600"/>
              </a:spcBef>
              <a:spcAft>
                <a:spcPts val="0"/>
              </a:spcAft>
              <a:buSzPts val="1400"/>
              <a:buChar char="●"/>
              <a:defRPr sz="1600"/>
            </a:lvl4pPr>
            <a:lvl5pPr indent="-317500" lvl="4" marL="2286000" rtl="0">
              <a:spcBef>
                <a:spcPts val="1600"/>
              </a:spcBef>
              <a:spcAft>
                <a:spcPts val="0"/>
              </a:spcAft>
              <a:buSzPts val="1400"/>
              <a:buChar char="○"/>
              <a:defRPr sz="1600"/>
            </a:lvl5pPr>
            <a:lvl6pPr indent="-317500" lvl="5" marL="2743200" rtl="0">
              <a:spcBef>
                <a:spcPts val="1600"/>
              </a:spcBef>
              <a:spcAft>
                <a:spcPts val="0"/>
              </a:spcAft>
              <a:buSzPts val="1400"/>
              <a:buChar char="■"/>
              <a:defRPr sz="1600"/>
            </a:lvl6pPr>
            <a:lvl7pPr indent="-317500" lvl="6" marL="3200400" rtl="0">
              <a:spcBef>
                <a:spcPts val="1600"/>
              </a:spcBef>
              <a:spcAft>
                <a:spcPts val="0"/>
              </a:spcAft>
              <a:buSzPts val="1400"/>
              <a:buChar char="●"/>
              <a:defRPr sz="1600"/>
            </a:lvl7pPr>
            <a:lvl8pPr indent="-317500" lvl="7" marL="3657600" rtl="0">
              <a:spcBef>
                <a:spcPts val="1600"/>
              </a:spcBef>
              <a:spcAft>
                <a:spcPts val="0"/>
              </a:spcAft>
              <a:buSzPts val="1400"/>
              <a:buChar char="○"/>
              <a:defRPr sz="1600"/>
            </a:lvl8pPr>
            <a:lvl9pPr indent="-317500" lvl="8" marL="4114800" rtl="0">
              <a:spcBef>
                <a:spcPts val="1600"/>
              </a:spcBef>
              <a:spcAft>
                <a:spcPts val="1600"/>
              </a:spcAft>
              <a:buSzPts val="1400"/>
              <a:buChar char="■"/>
              <a:defRPr sz="1600"/>
            </a:lvl9pPr>
          </a:lstStyle>
          <a:p/>
        </p:txBody>
      </p:sp>
      <p:sp>
        <p:nvSpPr>
          <p:cNvPr id="1866" name="Google Shape;1866;p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867" name="Google Shape;1867;p9"/>
          <p:cNvGrpSpPr/>
          <p:nvPr/>
        </p:nvGrpSpPr>
        <p:grpSpPr>
          <a:xfrm>
            <a:off x="0" y="4025575"/>
            <a:ext cx="3271200" cy="1302100"/>
            <a:chOff x="0" y="4025575"/>
            <a:chExt cx="3271200" cy="1302100"/>
          </a:xfrm>
        </p:grpSpPr>
        <p:sp>
          <p:nvSpPr>
            <p:cNvPr id="1868" name="Google Shape;1868;p9"/>
            <p:cNvSpPr/>
            <p:nvPr/>
          </p:nvSpPr>
          <p:spPr>
            <a:xfrm>
              <a:off x="0" y="4025575"/>
              <a:ext cx="3271200" cy="56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9"/>
            <p:cNvSpPr/>
            <p:nvPr/>
          </p:nvSpPr>
          <p:spPr>
            <a:xfrm>
              <a:off x="0" y="4598775"/>
              <a:ext cx="3271200" cy="1557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9"/>
            <p:cNvSpPr/>
            <p:nvPr/>
          </p:nvSpPr>
          <p:spPr>
            <a:xfrm>
              <a:off x="0" y="4760675"/>
              <a:ext cx="3271200" cy="5670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1" name="Google Shape;1871;p9"/>
          <p:cNvGrpSpPr/>
          <p:nvPr/>
        </p:nvGrpSpPr>
        <p:grpSpPr>
          <a:xfrm>
            <a:off x="1180687" y="1797419"/>
            <a:ext cx="925262" cy="2313176"/>
            <a:chOff x="2761775" y="238125"/>
            <a:chExt cx="2094300" cy="5235800"/>
          </a:xfrm>
        </p:grpSpPr>
        <p:sp>
          <p:nvSpPr>
            <p:cNvPr id="1872" name="Google Shape;1872;p9"/>
            <p:cNvSpPr/>
            <p:nvPr/>
          </p:nvSpPr>
          <p:spPr>
            <a:xfrm>
              <a:off x="4018325" y="4845575"/>
              <a:ext cx="209425" cy="418875"/>
            </a:xfrm>
            <a:custGeom>
              <a:rect b="b" l="l" r="r" t="t"/>
              <a:pathLst>
                <a:path extrusionOk="0" h="16755" w="8377">
                  <a:moveTo>
                    <a:pt x="1" y="0"/>
                  </a:moveTo>
                  <a:lnTo>
                    <a:pt x="1" y="16755"/>
                  </a:lnTo>
                  <a:lnTo>
                    <a:pt x="8376" y="16755"/>
                  </a:lnTo>
                  <a:lnTo>
                    <a:pt x="8376"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9"/>
            <p:cNvSpPr/>
            <p:nvPr/>
          </p:nvSpPr>
          <p:spPr>
            <a:xfrm>
              <a:off x="3390000" y="4845575"/>
              <a:ext cx="209500" cy="418875"/>
            </a:xfrm>
            <a:custGeom>
              <a:rect b="b" l="l" r="r" t="t"/>
              <a:pathLst>
                <a:path extrusionOk="0" h="16755" w="8380">
                  <a:moveTo>
                    <a:pt x="0" y="0"/>
                  </a:moveTo>
                  <a:lnTo>
                    <a:pt x="0" y="16755"/>
                  </a:lnTo>
                  <a:lnTo>
                    <a:pt x="8380" y="16755"/>
                  </a:lnTo>
                  <a:lnTo>
                    <a:pt x="8380"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9"/>
            <p:cNvSpPr/>
            <p:nvPr/>
          </p:nvSpPr>
          <p:spPr>
            <a:xfrm>
              <a:off x="2761775" y="866450"/>
              <a:ext cx="2094300" cy="1675475"/>
            </a:xfrm>
            <a:custGeom>
              <a:rect b="b" l="l" r="r" t="t"/>
              <a:pathLst>
                <a:path extrusionOk="0" h="67019" w="83772">
                  <a:moveTo>
                    <a:pt x="33509" y="16755"/>
                  </a:moveTo>
                  <a:lnTo>
                    <a:pt x="33509" y="25130"/>
                  </a:lnTo>
                  <a:lnTo>
                    <a:pt x="25133" y="25130"/>
                  </a:lnTo>
                  <a:lnTo>
                    <a:pt x="25133" y="16755"/>
                  </a:lnTo>
                  <a:close/>
                  <a:moveTo>
                    <a:pt x="58642" y="16755"/>
                  </a:moveTo>
                  <a:lnTo>
                    <a:pt x="58642" y="25130"/>
                  </a:lnTo>
                  <a:lnTo>
                    <a:pt x="50263" y="25130"/>
                  </a:lnTo>
                  <a:lnTo>
                    <a:pt x="50263" y="16755"/>
                  </a:lnTo>
                  <a:close/>
                  <a:moveTo>
                    <a:pt x="50263" y="33509"/>
                  </a:moveTo>
                  <a:lnTo>
                    <a:pt x="50263" y="41885"/>
                  </a:lnTo>
                  <a:lnTo>
                    <a:pt x="33509" y="41885"/>
                  </a:lnTo>
                  <a:lnTo>
                    <a:pt x="33509" y="33509"/>
                  </a:lnTo>
                  <a:close/>
                  <a:moveTo>
                    <a:pt x="58642" y="1"/>
                  </a:moveTo>
                  <a:lnTo>
                    <a:pt x="58642" y="8376"/>
                  </a:lnTo>
                  <a:lnTo>
                    <a:pt x="8379" y="8376"/>
                  </a:lnTo>
                  <a:lnTo>
                    <a:pt x="8379" y="16755"/>
                  </a:lnTo>
                  <a:lnTo>
                    <a:pt x="0" y="16755"/>
                  </a:lnTo>
                  <a:lnTo>
                    <a:pt x="0" y="25130"/>
                  </a:lnTo>
                  <a:lnTo>
                    <a:pt x="8379" y="25130"/>
                  </a:lnTo>
                  <a:lnTo>
                    <a:pt x="8379" y="50264"/>
                  </a:lnTo>
                  <a:lnTo>
                    <a:pt x="33509" y="50264"/>
                  </a:lnTo>
                  <a:lnTo>
                    <a:pt x="33509" y="67018"/>
                  </a:lnTo>
                  <a:lnTo>
                    <a:pt x="50263" y="67018"/>
                  </a:lnTo>
                  <a:lnTo>
                    <a:pt x="50263" y="50264"/>
                  </a:lnTo>
                  <a:lnTo>
                    <a:pt x="75396" y="50264"/>
                  </a:lnTo>
                  <a:lnTo>
                    <a:pt x="75396" y="25130"/>
                  </a:lnTo>
                  <a:lnTo>
                    <a:pt x="83771" y="25130"/>
                  </a:lnTo>
                  <a:lnTo>
                    <a:pt x="83771" y="16755"/>
                  </a:lnTo>
                  <a:lnTo>
                    <a:pt x="75396" y="16755"/>
                  </a:lnTo>
                  <a:lnTo>
                    <a:pt x="75396" y="8376"/>
                  </a:lnTo>
                  <a:lnTo>
                    <a:pt x="67017" y="8376"/>
                  </a:lnTo>
                  <a:lnTo>
                    <a:pt x="67017" y="1"/>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9"/>
            <p:cNvSpPr/>
            <p:nvPr/>
          </p:nvSpPr>
          <p:spPr>
            <a:xfrm>
              <a:off x="2971250" y="2332400"/>
              <a:ext cx="1675450" cy="1466100"/>
            </a:xfrm>
            <a:custGeom>
              <a:rect b="b" l="l" r="r" t="t"/>
              <a:pathLst>
                <a:path extrusionOk="0" h="58644" w="67018">
                  <a:moveTo>
                    <a:pt x="0" y="1"/>
                  </a:moveTo>
                  <a:lnTo>
                    <a:pt x="0" y="16755"/>
                  </a:lnTo>
                  <a:lnTo>
                    <a:pt x="8375" y="16755"/>
                  </a:lnTo>
                  <a:lnTo>
                    <a:pt x="8375" y="58643"/>
                  </a:lnTo>
                  <a:lnTo>
                    <a:pt x="58638" y="58643"/>
                  </a:lnTo>
                  <a:lnTo>
                    <a:pt x="58638" y="16755"/>
                  </a:lnTo>
                  <a:lnTo>
                    <a:pt x="67017" y="16755"/>
                  </a:lnTo>
                  <a:lnTo>
                    <a:pt x="67017" y="1"/>
                  </a:lnTo>
                  <a:lnTo>
                    <a:pt x="41884" y="1"/>
                  </a:lnTo>
                  <a:lnTo>
                    <a:pt x="41884" y="8380"/>
                  </a:lnTo>
                  <a:lnTo>
                    <a:pt x="25130" y="8380"/>
                  </a:lnTo>
                  <a:lnTo>
                    <a:pt x="2513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9"/>
            <p:cNvSpPr/>
            <p:nvPr/>
          </p:nvSpPr>
          <p:spPr>
            <a:xfrm>
              <a:off x="4018325" y="1285300"/>
              <a:ext cx="209425" cy="209425"/>
            </a:xfrm>
            <a:custGeom>
              <a:rect b="b" l="l" r="r" t="t"/>
              <a:pathLst>
                <a:path extrusionOk="0" h="8377" w="8377">
                  <a:moveTo>
                    <a:pt x="1" y="1"/>
                  </a:moveTo>
                  <a:lnTo>
                    <a:pt x="1" y="8376"/>
                  </a:lnTo>
                  <a:lnTo>
                    <a:pt x="8376" y="8376"/>
                  </a:lnTo>
                  <a:lnTo>
                    <a:pt x="83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9"/>
            <p:cNvSpPr/>
            <p:nvPr/>
          </p:nvSpPr>
          <p:spPr>
            <a:xfrm>
              <a:off x="3390000" y="1285300"/>
              <a:ext cx="209500" cy="209425"/>
            </a:xfrm>
            <a:custGeom>
              <a:rect b="b" l="l" r="r" t="t"/>
              <a:pathLst>
                <a:path extrusionOk="0" h="8377" w="8380">
                  <a:moveTo>
                    <a:pt x="0" y="1"/>
                  </a:moveTo>
                  <a:lnTo>
                    <a:pt x="0" y="8376"/>
                  </a:lnTo>
                  <a:lnTo>
                    <a:pt x="8380" y="8376"/>
                  </a:lnTo>
                  <a:lnTo>
                    <a:pt x="83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9"/>
            <p:cNvSpPr/>
            <p:nvPr/>
          </p:nvSpPr>
          <p:spPr>
            <a:xfrm>
              <a:off x="3599475" y="1704075"/>
              <a:ext cx="418875" cy="209500"/>
            </a:xfrm>
            <a:custGeom>
              <a:rect b="b" l="l" r="r" t="t"/>
              <a:pathLst>
                <a:path extrusionOk="0" h="8380" w="16755">
                  <a:moveTo>
                    <a:pt x="1" y="0"/>
                  </a:moveTo>
                  <a:lnTo>
                    <a:pt x="1" y="8380"/>
                  </a:lnTo>
                  <a:lnTo>
                    <a:pt x="16755" y="8380"/>
                  </a:lnTo>
                  <a:lnTo>
                    <a:pt x="1675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9"/>
            <p:cNvSpPr/>
            <p:nvPr/>
          </p:nvSpPr>
          <p:spPr>
            <a:xfrm>
              <a:off x="4437200" y="2751275"/>
              <a:ext cx="209500" cy="1466075"/>
            </a:xfrm>
            <a:custGeom>
              <a:rect b="b" l="l" r="r" t="t"/>
              <a:pathLst>
                <a:path extrusionOk="0" h="58643" w="8380">
                  <a:moveTo>
                    <a:pt x="0" y="0"/>
                  </a:moveTo>
                  <a:lnTo>
                    <a:pt x="0" y="41888"/>
                  </a:lnTo>
                  <a:lnTo>
                    <a:pt x="0" y="50264"/>
                  </a:lnTo>
                  <a:lnTo>
                    <a:pt x="0" y="58643"/>
                  </a:lnTo>
                  <a:lnTo>
                    <a:pt x="8379" y="58643"/>
                  </a:lnTo>
                  <a:lnTo>
                    <a:pt x="837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9"/>
            <p:cNvSpPr/>
            <p:nvPr/>
          </p:nvSpPr>
          <p:spPr>
            <a:xfrm>
              <a:off x="2971250" y="2751275"/>
              <a:ext cx="209400" cy="1466075"/>
            </a:xfrm>
            <a:custGeom>
              <a:rect b="b" l="l" r="r" t="t"/>
              <a:pathLst>
                <a:path extrusionOk="0" h="58643" w="8376">
                  <a:moveTo>
                    <a:pt x="0" y="0"/>
                  </a:moveTo>
                  <a:lnTo>
                    <a:pt x="0" y="58643"/>
                  </a:lnTo>
                  <a:lnTo>
                    <a:pt x="8375" y="58643"/>
                  </a:lnTo>
                  <a:lnTo>
                    <a:pt x="8375" y="50264"/>
                  </a:lnTo>
                  <a:lnTo>
                    <a:pt x="8375" y="41888"/>
                  </a:lnTo>
                  <a:lnTo>
                    <a:pt x="8375"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9"/>
            <p:cNvSpPr/>
            <p:nvPr/>
          </p:nvSpPr>
          <p:spPr>
            <a:xfrm>
              <a:off x="4018325" y="5264425"/>
              <a:ext cx="418900" cy="209500"/>
            </a:xfrm>
            <a:custGeom>
              <a:rect b="b" l="l" r="r" t="t"/>
              <a:pathLst>
                <a:path extrusionOk="0" h="8380" w="16756">
                  <a:moveTo>
                    <a:pt x="1" y="1"/>
                  </a:moveTo>
                  <a:lnTo>
                    <a:pt x="1" y="8380"/>
                  </a:lnTo>
                  <a:lnTo>
                    <a:pt x="16755" y="8380"/>
                  </a:lnTo>
                  <a:lnTo>
                    <a:pt x="1675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9"/>
            <p:cNvSpPr/>
            <p:nvPr/>
          </p:nvSpPr>
          <p:spPr>
            <a:xfrm>
              <a:off x="3180625" y="5264425"/>
              <a:ext cx="418875" cy="209500"/>
            </a:xfrm>
            <a:custGeom>
              <a:rect b="b" l="l" r="r" t="t"/>
              <a:pathLst>
                <a:path extrusionOk="0" h="8380" w="16755">
                  <a:moveTo>
                    <a:pt x="0" y="1"/>
                  </a:moveTo>
                  <a:lnTo>
                    <a:pt x="0" y="8380"/>
                  </a:lnTo>
                  <a:lnTo>
                    <a:pt x="16755" y="8380"/>
                  </a:lnTo>
                  <a:lnTo>
                    <a:pt x="16755"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9"/>
            <p:cNvSpPr/>
            <p:nvPr/>
          </p:nvSpPr>
          <p:spPr>
            <a:xfrm>
              <a:off x="2761775" y="238125"/>
              <a:ext cx="2094300" cy="1047200"/>
            </a:xfrm>
            <a:custGeom>
              <a:rect b="b" l="l" r="r" t="t"/>
              <a:pathLst>
                <a:path extrusionOk="0" h="41888" w="83772">
                  <a:moveTo>
                    <a:pt x="16754" y="0"/>
                  </a:moveTo>
                  <a:lnTo>
                    <a:pt x="16754" y="8379"/>
                  </a:lnTo>
                  <a:lnTo>
                    <a:pt x="8379" y="8379"/>
                  </a:lnTo>
                  <a:lnTo>
                    <a:pt x="8379" y="16754"/>
                  </a:lnTo>
                  <a:lnTo>
                    <a:pt x="0" y="16754"/>
                  </a:lnTo>
                  <a:lnTo>
                    <a:pt x="0" y="25134"/>
                  </a:lnTo>
                  <a:lnTo>
                    <a:pt x="0" y="33509"/>
                  </a:lnTo>
                  <a:lnTo>
                    <a:pt x="0" y="41888"/>
                  </a:lnTo>
                  <a:lnTo>
                    <a:pt x="8379" y="41888"/>
                  </a:lnTo>
                  <a:lnTo>
                    <a:pt x="8379" y="33509"/>
                  </a:lnTo>
                  <a:lnTo>
                    <a:pt x="58642" y="33509"/>
                  </a:lnTo>
                  <a:lnTo>
                    <a:pt x="58642" y="25134"/>
                  </a:lnTo>
                  <a:lnTo>
                    <a:pt x="67017" y="25134"/>
                  </a:lnTo>
                  <a:lnTo>
                    <a:pt x="67017" y="33509"/>
                  </a:lnTo>
                  <a:lnTo>
                    <a:pt x="75396" y="33509"/>
                  </a:lnTo>
                  <a:lnTo>
                    <a:pt x="75396" y="41888"/>
                  </a:lnTo>
                  <a:lnTo>
                    <a:pt x="83771" y="41888"/>
                  </a:lnTo>
                  <a:lnTo>
                    <a:pt x="83771" y="33509"/>
                  </a:lnTo>
                  <a:lnTo>
                    <a:pt x="83771" y="25134"/>
                  </a:lnTo>
                  <a:lnTo>
                    <a:pt x="83771" y="16754"/>
                  </a:lnTo>
                  <a:lnTo>
                    <a:pt x="75396" y="16754"/>
                  </a:lnTo>
                  <a:lnTo>
                    <a:pt x="75396" y="8379"/>
                  </a:lnTo>
                  <a:lnTo>
                    <a:pt x="67017" y="8379"/>
                  </a:lnTo>
                  <a:lnTo>
                    <a:pt x="67017"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9"/>
            <p:cNvSpPr/>
            <p:nvPr/>
          </p:nvSpPr>
          <p:spPr>
            <a:xfrm>
              <a:off x="3180625" y="3798475"/>
              <a:ext cx="1256600" cy="1047125"/>
            </a:xfrm>
            <a:custGeom>
              <a:rect b="b" l="l" r="r" t="t"/>
              <a:pathLst>
                <a:path extrusionOk="0" h="41885" w="50264">
                  <a:moveTo>
                    <a:pt x="0" y="0"/>
                  </a:moveTo>
                  <a:lnTo>
                    <a:pt x="0" y="8376"/>
                  </a:lnTo>
                  <a:lnTo>
                    <a:pt x="0" y="16755"/>
                  </a:lnTo>
                  <a:lnTo>
                    <a:pt x="0" y="41884"/>
                  </a:lnTo>
                  <a:lnTo>
                    <a:pt x="16755" y="41884"/>
                  </a:lnTo>
                  <a:lnTo>
                    <a:pt x="16755" y="16755"/>
                  </a:lnTo>
                  <a:lnTo>
                    <a:pt x="33509" y="16755"/>
                  </a:lnTo>
                  <a:lnTo>
                    <a:pt x="33509" y="41884"/>
                  </a:lnTo>
                  <a:lnTo>
                    <a:pt x="50263" y="41884"/>
                  </a:lnTo>
                  <a:lnTo>
                    <a:pt x="50263" y="16755"/>
                  </a:lnTo>
                  <a:lnTo>
                    <a:pt x="50263" y="8376"/>
                  </a:lnTo>
                  <a:lnTo>
                    <a:pt x="50263"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9"/>
            <p:cNvSpPr/>
            <p:nvPr/>
          </p:nvSpPr>
          <p:spPr>
            <a:xfrm>
              <a:off x="2761775" y="1494700"/>
              <a:ext cx="209400" cy="209400"/>
            </a:xfrm>
            <a:custGeom>
              <a:rect b="b" l="l" r="r" t="t"/>
              <a:pathLst>
                <a:path extrusionOk="0" h="8376" w="8376">
                  <a:moveTo>
                    <a:pt x="0" y="0"/>
                  </a:moveTo>
                  <a:lnTo>
                    <a:pt x="0" y="8375"/>
                  </a:lnTo>
                  <a:lnTo>
                    <a:pt x="8375" y="8375"/>
                  </a:lnTo>
                  <a:lnTo>
                    <a:pt x="837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9"/>
            <p:cNvSpPr/>
            <p:nvPr/>
          </p:nvSpPr>
          <p:spPr>
            <a:xfrm>
              <a:off x="4646675" y="1494700"/>
              <a:ext cx="209400" cy="209400"/>
            </a:xfrm>
            <a:custGeom>
              <a:rect b="b" l="l" r="r" t="t"/>
              <a:pathLst>
                <a:path extrusionOk="0" h="8376" w="8376">
                  <a:moveTo>
                    <a:pt x="0" y="0"/>
                  </a:moveTo>
                  <a:lnTo>
                    <a:pt x="0" y="8375"/>
                  </a:lnTo>
                  <a:lnTo>
                    <a:pt x="8375" y="8375"/>
                  </a:lnTo>
                  <a:lnTo>
                    <a:pt x="8375"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87" name="Shape 1887"/>
        <p:cNvGrpSpPr/>
        <p:nvPr/>
      </p:nvGrpSpPr>
      <p:grpSpPr>
        <a:xfrm>
          <a:off x="0" y="0"/>
          <a:ext cx="0" cy="0"/>
          <a:chOff x="0" y="0"/>
          <a:chExt cx="0" cy="0"/>
        </a:xfrm>
      </p:grpSpPr>
      <p:sp>
        <p:nvSpPr>
          <p:cNvPr id="1888" name="Google Shape;1888;p10"/>
          <p:cNvSpPr/>
          <p:nvPr>
            <p:ph idx="2" type="pic"/>
          </p:nvPr>
        </p:nvSpPr>
        <p:spPr>
          <a:xfrm>
            <a:off x="0" y="6325"/>
            <a:ext cx="9144000" cy="5143500"/>
          </a:xfrm>
          <a:prstGeom prst="rect">
            <a:avLst/>
          </a:prstGeom>
          <a:noFill/>
          <a:ln>
            <a:noFill/>
          </a:ln>
        </p:spPr>
      </p:sp>
      <p:sp>
        <p:nvSpPr>
          <p:cNvPr id="1889" name="Google Shape;1889;p10"/>
          <p:cNvSpPr txBox="1"/>
          <p:nvPr>
            <p:ph type="title"/>
          </p:nvPr>
        </p:nvSpPr>
        <p:spPr>
          <a:xfrm>
            <a:off x="701025" y="627350"/>
            <a:ext cx="2210700" cy="39810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1pPr>
            <a:lvl2pPr lvl="1">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2pPr>
            <a:lvl3pPr lvl="2">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3pPr>
            <a:lvl4pPr lvl="3">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4pPr>
            <a:lvl5pPr lvl="4">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5pPr>
            <a:lvl6pPr lvl="5">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6pPr>
            <a:lvl7pPr lvl="6">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7pPr>
            <a:lvl8pPr lvl="7">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8pPr>
            <a:lvl9pPr lvl="8">
              <a:spcBef>
                <a:spcPts val="0"/>
              </a:spcBef>
              <a:spcAft>
                <a:spcPts val="0"/>
              </a:spcAft>
              <a:buClr>
                <a:schemeClr val="accent1"/>
              </a:buClr>
              <a:buSzPts val="2800"/>
              <a:buFont typeface="Orbitron ExtraBold"/>
              <a:buNone/>
              <a:defRPr sz="2800">
                <a:solidFill>
                  <a:schemeClr val="accent1"/>
                </a:solidFill>
                <a:latin typeface="Orbitron ExtraBold"/>
                <a:ea typeface="Orbitron ExtraBold"/>
                <a:cs typeface="Orbitron ExtraBold"/>
                <a:sym typeface="Orbitron Extra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1"/>
              </a:buClr>
              <a:buSzPts val="1800"/>
              <a:buFont typeface="Advent Pro Medium"/>
              <a:buChar char="●"/>
              <a:defRPr sz="1800">
                <a:solidFill>
                  <a:schemeClr val="accent1"/>
                </a:solidFill>
                <a:latin typeface="Advent Pro Medium"/>
                <a:ea typeface="Advent Pro Medium"/>
                <a:cs typeface="Advent Pro Medium"/>
                <a:sym typeface="Advent Pro Medium"/>
              </a:defRPr>
            </a:lvl1pPr>
            <a:lvl2pPr indent="-317500" lvl="1" marL="9144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2pPr>
            <a:lvl3pPr indent="-317500" lvl="2" marL="13716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3pPr>
            <a:lvl4pPr indent="-317500" lvl="3" marL="18288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4pPr>
            <a:lvl5pPr indent="-317500" lvl="4" marL="22860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5pPr>
            <a:lvl6pPr indent="-317500" lvl="5" marL="27432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6pPr>
            <a:lvl7pPr indent="-317500" lvl="6" marL="32004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7pPr>
            <a:lvl8pPr indent="-317500" lvl="7" marL="36576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8pPr>
            <a:lvl9pPr indent="-317500" lvl="8" marL="4114800">
              <a:lnSpc>
                <a:spcPct val="100000"/>
              </a:lnSpc>
              <a:spcBef>
                <a:spcPts val="1600"/>
              </a:spcBef>
              <a:spcAft>
                <a:spcPts val="160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8" name="Shape 5488"/>
        <p:cNvGrpSpPr/>
        <p:nvPr/>
      </p:nvGrpSpPr>
      <p:grpSpPr>
        <a:xfrm>
          <a:off x="0" y="0"/>
          <a:ext cx="0" cy="0"/>
          <a:chOff x="0" y="0"/>
          <a:chExt cx="0" cy="0"/>
        </a:xfrm>
      </p:grpSpPr>
      <p:sp>
        <p:nvSpPr>
          <p:cNvPr id="5489" name="Google Shape;5489;p27"/>
          <p:cNvSpPr txBox="1"/>
          <p:nvPr>
            <p:ph type="ctrTitle"/>
          </p:nvPr>
        </p:nvSpPr>
        <p:spPr>
          <a:xfrm>
            <a:off x="1589700" y="2044500"/>
            <a:ext cx="5964600" cy="182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Wine Quality</a:t>
            </a:r>
            <a:endParaRPr/>
          </a:p>
          <a:p>
            <a:pPr indent="0" lvl="0" marL="0" rtl="0" algn="ctr">
              <a:spcBef>
                <a:spcPts val="0"/>
              </a:spcBef>
              <a:spcAft>
                <a:spcPts val="0"/>
              </a:spcAft>
              <a:buNone/>
            </a:pPr>
            <a:r>
              <a:rPr lang="en"/>
              <a:t>Classification</a:t>
            </a:r>
            <a:endParaRPr/>
          </a:p>
        </p:txBody>
      </p:sp>
      <p:sp>
        <p:nvSpPr>
          <p:cNvPr id="5490" name="Google Shape;5490;p27"/>
          <p:cNvSpPr txBox="1"/>
          <p:nvPr>
            <p:ph idx="1" type="subTitle"/>
          </p:nvPr>
        </p:nvSpPr>
        <p:spPr>
          <a:xfrm>
            <a:off x="1753050" y="3757375"/>
            <a:ext cx="56379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CSC44700 - Final Project</a:t>
            </a:r>
            <a:endParaRPr/>
          </a:p>
          <a:p>
            <a:pPr indent="0" lvl="0" marL="0" rtl="0" algn="ctr">
              <a:spcBef>
                <a:spcPts val="0"/>
              </a:spcBef>
              <a:spcAft>
                <a:spcPts val="0"/>
              </a:spcAft>
              <a:buNone/>
            </a:pPr>
            <a:r>
              <a:rPr lang="en" sz="1900"/>
              <a:t>Alice Liu</a:t>
            </a:r>
            <a:endParaRPr sz="1900"/>
          </a:p>
        </p:txBody>
      </p:sp>
      <p:grpSp>
        <p:nvGrpSpPr>
          <p:cNvPr id="5491" name="Google Shape;5491;p27"/>
          <p:cNvGrpSpPr/>
          <p:nvPr/>
        </p:nvGrpSpPr>
        <p:grpSpPr>
          <a:xfrm>
            <a:off x="2933218" y="1108096"/>
            <a:ext cx="924613" cy="792521"/>
            <a:chOff x="753950" y="238125"/>
            <a:chExt cx="6111125" cy="5238075"/>
          </a:xfrm>
        </p:grpSpPr>
        <p:sp>
          <p:nvSpPr>
            <p:cNvPr id="5492" name="Google Shape;5492;p27"/>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3" name="Google Shape;5493;p27"/>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4" name="Google Shape;5494;p27"/>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5" name="Google Shape;5495;p27"/>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6" name="Google Shape;5496;p27"/>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7" name="Google Shape;5497;p27"/>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chemeClr val="lt1"/>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8" name="Google Shape;5498;p27"/>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9" name="Google Shape;5499;p27"/>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0" name="Google Shape;5500;p27"/>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1" name="Google Shape;5501;p27"/>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2" name="Google Shape;5502;p27"/>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3" name="Google Shape;5503;p27"/>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4" name="Google Shape;5504;p27"/>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5" name="Google Shape;5505;p27"/>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6" name="Google Shape;5506;p27"/>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7" name="Google Shape;5507;p27"/>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8" name="Google Shape;5508;p27"/>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9" name="Google Shape;5509;p27"/>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0" name="Google Shape;5510;p27"/>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1" name="Google Shape;5511;p27"/>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2" name="Google Shape;5512;p27"/>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3" name="Google Shape;5513;p27"/>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4" name="Google Shape;5514;p27"/>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5" name="Google Shape;5515;p2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6" name="Google Shape;5516;p2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7" name="Google Shape;5517;p2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8" name="Google Shape;5518;p2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9" name="Google Shape;5519;p27"/>
          <p:cNvGrpSpPr/>
          <p:nvPr/>
        </p:nvGrpSpPr>
        <p:grpSpPr>
          <a:xfrm>
            <a:off x="4109693" y="1108096"/>
            <a:ext cx="924613" cy="792521"/>
            <a:chOff x="753950" y="238125"/>
            <a:chExt cx="6111125" cy="5238075"/>
          </a:xfrm>
        </p:grpSpPr>
        <p:sp>
          <p:nvSpPr>
            <p:cNvPr id="5520" name="Google Shape;5520;p27"/>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1" name="Google Shape;5521;p27"/>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2" name="Google Shape;5522;p27"/>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3" name="Google Shape;5523;p27"/>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4" name="Google Shape;5524;p27"/>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5" name="Google Shape;5525;p27"/>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chemeClr val="lt1"/>
            </a:solidFill>
            <a:ln cap="flat" cmpd="sng" w="9525">
              <a:solidFill>
                <a:srgbClr val="FFF2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6" name="Google Shape;5526;p27"/>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7" name="Google Shape;5527;p27"/>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8" name="Google Shape;5528;p27"/>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9" name="Google Shape;5529;p27"/>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0" name="Google Shape;5530;p27"/>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1" name="Google Shape;5531;p27"/>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2" name="Google Shape;5532;p27"/>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3" name="Google Shape;5533;p27"/>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4" name="Google Shape;5534;p27"/>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5" name="Google Shape;5535;p27"/>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6" name="Google Shape;5536;p27"/>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7" name="Google Shape;5537;p27"/>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8" name="Google Shape;5538;p27"/>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9" name="Google Shape;5539;p27"/>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0" name="Google Shape;5540;p27"/>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1" name="Google Shape;5541;p27"/>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2" name="Google Shape;5542;p27"/>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3" name="Google Shape;5543;p2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4" name="Google Shape;5544;p2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5" name="Google Shape;5545;p2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6" name="Google Shape;5546;p2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7" name="Google Shape;5547;p27"/>
          <p:cNvGrpSpPr/>
          <p:nvPr/>
        </p:nvGrpSpPr>
        <p:grpSpPr>
          <a:xfrm>
            <a:off x="5286168" y="1108096"/>
            <a:ext cx="924613" cy="792521"/>
            <a:chOff x="753950" y="238125"/>
            <a:chExt cx="6111125" cy="5238075"/>
          </a:xfrm>
        </p:grpSpPr>
        <p:sp>
          <p:nvSpPr>
            <p:cNvPr id="5548" name="Google Shape;5548;p27"/>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9" name="Google Shape;5549;p27"/>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0" name="Google Shape;5550;p27"/>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1" name="Google Shape;5551;p27"/>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2" name="Google Shape;5552;p27"/>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3" name="Google Shape;5553;p27"/>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4" name="Google Shape;5554;p27"/>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5" name="Google Shape;5555;p27"/>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6" name="Google Shape;5556;p27"/>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7" name="Google Shape;5557;p27"/>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8" name="Google Shape;5558;p27"/>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9" name="Google Shape;5559;p27"/>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0" name="Google Shape;5560;p27"/>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1" name="Google Shape;5561;p27"/>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2" name="Google Shape;5562;p27"/>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3" name="Google Shape;5563;p27"/>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4" name="Google Shape;5564;p27"/>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5" name="Google Shape;5565;p27"/>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6" name="Google Shape;5566;p27"/>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7" name="Google Shape;5567;p27"/>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8" name="Google Shape;5568;p27"/>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9" name="Google Shape;5569;p27"/>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0" name="Google Shape;5570;p27"/>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1" name="Google Shape;5571;p2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2" name="Google Shape;5572;p2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3" name="Google Shape;5573;p2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4" name="Google Shape;5574;p2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792" name="Shape 5792"/>
        <p:cNvGrpSpPr/>
        <p:nvPr/>
      </p:nvGrpSpPr>
      <p:grpSpPr>
        <a:xfrm>
          <a:off x="0" y="0"/>
          <a:ext cx="0" cy="0"/>
          <a:chOff x="0" y="0"/>
          <a:chExt cx="0" cy="0"/>
        </a:xfrm>
      </p:grpSpPr>
      <p:sp>
        <p:nvSpPr>
          <p:cNvPr id="5793" name="Google Shape;5793;p36"/>
          <p:cNvSpPr txBox="1"/>
          <p:nvPr>
            <p:ph type="title"/>
          </p:nvPr>
        </p:nvSpPr>
        <p:spPr>
          <a:xfrm>
            <a:off x="311700" y="1402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MODELING</a:t>
            </a:r>
            <a:endParaRPr sz="2200"/>
          </a:p>
        </p:txBody>
      </p:sp>
      <p:sp>
        <p:nvSpPr>
          <p:cNvPr id="5794" name="Google Shape;5794;p36"/>
          <p:cNvSpPr txBox="1"/>
          <p:nvPr>
            <p:ph idx="2" type="title"/>
          </p:nvPr>
        </p:nvSpPr>
        <p:spPr>
          <a:xfrm>
            <a:off x="718094" y="1525925"/>
            <a:ext cx="22587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Logistic Regression</a:t>
            </a:r>
            <a:endParaRPr sz="1400"/>
          </a:p>
        </p:txBody>
      </p:sp>
      <p:sp>
        <p:nvSpPr>
          <p:cNvPr id="5795" name="Google Shape;5795;p36"/>
          <p:cNvSpPr txBox="1"/>
          <p:nvPr>
            <p:ph idx="1" type="subTitle"/>
          </p:nvPr>
        </p:nvSpPr>
        <p:spPr>
          <a:xfrm>
            <a:off x="718094" y="1938111"/>
            <a:ext cx="2258700" cy="110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max_iter = 1000, random_state = 42</a:t>
            </a:r>
            <a:endParaRPr sz="1400"/>
          </a:p>
          <a:p>
            <a:pPr indent="-317500" lvl="0" marL="457200" rtl="0" algn="l">
              <a:spcBef>
                <a:spcPts val="0"/>
              </a:spcBef>
              <a:spcAft>
                <a:spcPts val="0"/>
              </a:spcAft>
              <a:buSzPts val="1400"/>
              <a:buAutoNum type="arabicPeriod"/>
            </a:pPr>
            <a:r>
              <a:rPr lang="en" sz="1400"/>
              <a:t>random_state = 42</a:t>
            </a:r>
            <a:endParaRPr sz="1400"/>
          </a:p>
        </p:txBody>
      </p:sp>
      <p:sp>
        <p:nvSpPr>
          <p:cNvPr id="5796" name="Google Shape;5796;p36"/>
          <p:cNvSpPr txBox="1"/>
          <p:nvPr>
            <p:ph idx="3" type="title"/>
          </p:nvPr>
        </p:nvSpPr>
        <p:spPr>
          <a:xfrm>
            <a:off x="3366451" y="1517400"/>
            <a:ext cx="22587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Decision Trees</a:t>
            </a:r>
            <a:endParaRPr sz="1400"/>
          </a:p>
        </p:txBody>
      </p:sp>
      <p:sp>
        <p:nvSpPr>
          <p:cNvPr id="5797" name="Google Shape;5797;p36"/>
          <p:cNvSpPr txBox="1"/>
          <p:nvPr>
            <p:ph idx="4" type="subTitle"/>
          </p:nvPr>
        </p:nvSpPr>
        <p:spPr>
          <a:xfrm>
            <a:off x="3366451" y="1929597"/>
            <a:ext cx="2258700" cy="110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random_state = 42</a:t>
            </a:r>
            <a:endParaRPr sz="1400"/>
          </a:p>
          <a:p>
            <a:pPr indent="-317500" lvl="0" marL="457200" rtl="0" algn="l">
              <a:spcBef>
                <a:spcPts val="0"/>
              </a:spcBef>
              <a:spcAft>
                <a:spcPts val="0"/>
              </a:spcAft>
              <a:buSzPts val="1400"/>
              <a:buAutoNum type="arabicPeriod"/>
            </a:pPr>
            <a:r>
              <a:rPr lang="en" sz="1400"/>
              <a:t>criterion = gini, random_state = 42</a:t>
            </a:r>
            <a:endParaRPr sz="1400"/>
          </a:p>
        </p:txBody>
      </p:sp>
      <p:sp>
        <p:nvSpPr>
          <p:cNvPr id="5798" name="Google Shape;5798;p36"/>
          <p:cNvSpPr txBox="1"/>
          <p:nvPr>
            <p:ph idx="5" type="title"/>
          </p:nvPr>
        </p:nvSpPr>
        <p:spPr>
          <a:xfrm>
            <a:off x="6038506" y="1517400"/>
            <a:ext cx="22587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Random Forest</a:t>
            </a:r>
            <a:endParaRPr sz="1400"/>
          </a:p>
        </p:txBody>
      </p:sp>
      <p:sp>
        <p:nvSpPr>
          <p:cNvPr id="5799" name="Google Shape;5799;p36"/>
          <p:cNvSpPr txBox="1"/>
          <p:nvPr>
            <p:ph idx="6" type="subTitle"/>
          </p:nvPr>
        </p:nvSpPr>
        <p:spPr>
          <a:xfrm>
            <a:off x="6038506" y="1929597"/>
            <a:ext cx="2258700" cy="110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n_estimators =  200, random_state = 42</a:t>
            </a:r>
            <a:endParaRPr sz="1400"/>
          </a:p>
          <a:p>
            <a:pPr indent="-317500" lvl="0" marL="457200" rtl="0" algn="l">
              <a:spcBef>
                <a:spcPts val="0"/>
              </a:spcBef>
              <a:spcAft>
                <a:spcPts val="0"/>
              </a:spcAft>
              <a:buSzPts val="1400"/>
              <a:buAutoNum type="arabicPeriod"/>
            </a:pPr>
            <a:r>
              <a:rPr lang="en" sz="1400"/>
              <a:t>random_state = 42</a:t>
            </a:r>
            <a:endParaRPr sz="1400"/>
          </a:p>
        </p:txBody>
      </p:sp>
      <p:grpSp>
        <p:nvGrpSpPr>
          <p:cNvPr id="5800" name="Google Shape;5800;p36"/>
          <p:cNvGrpSpPr/>
          <p:nvPr/>
        </p:nvGrpSpPr>
        <p:grpSpPr>
          <a:xfrm rot="-5400000">
            <a:off x="2137596" y="382971"/>
            <a:ext cx="242781" cy="161857"/>
            <a:chOff x="2500050" y="3730175"/>
            <a:chExt cx="2619000" cy="1746025"/>
          </a:xfrm>
        </p:grpSpPr>
        <p:sp>
          <p:nvSpPr>
            <p:cNvPr id="5801" name="Google Shape;5801;p36"/>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2" name="Google Shape;5802;p36"/>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3" name="Google Shape;5803;p36"/>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4" name="Google Shape;5804;p36"/>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5" name="Google Shape;5805;p36"/>
          <p:cNvGrpSpPr/>
          <p:nvPr/>
        </p:nvGrpSpPr>
        <p:grpSpPr>
          <a:xfrm rot="5400000">
            <a:off x="6763621" y="382971"/>
            <a:ext cx="242781" cy="161857"/>
            <a:chOff x="2500050" y="3730175"/>
            <a:chExt cx="2619000" cy="1746025"/>
          </a:xfrm>
        </p:grpSpPr>
        <p:sp>
          <p:nvSpPr>
            <p:cNvPr id="5806" name="Google Shape;5806;p36"/>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7" name="Google Shape;5807;p36"/>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8" name="Google Shape;5808;p36"/>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9" name="Google Shape;5809;p36"/>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0" name="Google Shape;5810;p36"/>
          <p:cNvSpPr txBox="1"/>
          <p:nvPr>
            <p:ph idx="2" type="title"/>
          </p:nvPr>
        </p:nvSpPr>
        <p:spPr>
          <a:xfrm>
            <a:off x="-6" y="3716150"/>
            <a:ext cx="22587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Gradient Boosting</a:t>
            </a:r>
            <a:endParaRPr sz="1400"/>
          </a:p>
        </p:txBody>
      </p:sp>
      <p:sp>
        <p:nvSpPr>
          <p:cNvPr id="5811" name="Google Shape;5811;p36"/>
          <p:cNvSpPr txBox="1"/>
          <p:nvPr>
            <p:ph idx="1" type="subTitle"/>
          </p:nvPr>
        </p:nvSpPr>
        <p:spPr>
          <a:xfrm>
            <a:off x="-6" y="4128336"/>
            <a:ext cx="2258700" cy="110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n_estimators = 200, learning_rate = 0.1, random_state = 42</a:t>
            </a:r>
            <a:endParaRPr sz="1400"/>
          </a:p>
        </p:txBody>
      </p:sp>
      <p:sp>
        <p:nvSpPr>
          <p:cNvPr id="5812" name="Google Shape;5812;p36"/>
          <p:cNvSpPr txBox="1"/>
          <p:nvPr>
            <p:ph idx="3" type="title"/>
          </p:nvPr>
        </p:nvSpPr>
        <p:spPr>
          <a:xfrm>
            <a:off x="2267351" y="3707625"/>
            <a:ext cx="22587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KNN</a:t>
            </a:r>
            <a:endParaRPr sz="1400"/>
          </a:p>
        </p:txBody>
      </p:sp>
      <p:sp>
        <p:nvSpPr>
          <p:cNvPr id="5813" name="Google Shape;5813;p36"/>
          <p:cNvSpPr txBox="1"/>
          <p:nvPr>
            <p:ph idx="4" type="subTitle"/>
          </p:nvPr>
        </p:nvSpPr>
        <p:spPr>
          <a:xfrm>
            <a:off x="2495951" y="4119822"/>
            <a:ext cx="2258700" cy="110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n_neighbors = 5</a:t>
            </a:r>
            <a:endParaRPr sz="1400"/>
          </a:p>
          <a:p>
            <a:pPr indent="-317500" lvl="0" marL="457200" rtl="0" algn="l">
              <a:spcBef>
                <a:spcPts val="0"/>
              </a:spcBef>
              <a:spcAft>
                <a:spcPts val="0"/>
              </a:spcAft>
              <a:buSzPts val="1400"/>
              <a:buAutoNum type="arabicPeriod"/>
            </a:pPr>
            <a:r>
              <a:rPr lang="en" sz="1400"/>
              <a:t>n_neighbors = 10</a:t>
            </a:r>
            <a:endParaRPr sz="1400"/>
          </a:p>
        </p:txBody>
      </p:sp>
      <p:sp>
        <p:nvSpPr>
          <p:cNvPr id="5814" name="Google Shape;5814;p36"/>
          <p:cNvSpPr txBox="1"/>
          <p:nvPr>
            <p:ph idx="5" type="title"/>
          </p:nvPr>
        </p:nvSpPr>
        <p:spPr>
          <a:xfrm>
            <a:off x="4406006" y="3707625"/>
            <a:ext cx="22587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Extra Trees</a:t>
            </a:r>
            <a:endParaRPr sz="1400"/>
          </a:p>
        </p:txBody>
      </p:sp>
      <p:sp>
        <p:nvSpPr>
          <p:cNvPr id="5815" name="Google Shape;5815;p36"/>
          <p:cNvSpPr txBox="1"/>
          <p:nvPr>
            <p:ph idx="6" type="subTitle"/>
          </p:nvPr>
        </p:nvSpPr>
        <p:spPr>
          <a:xfrm>
            <a:off x="4482206" y="4119822"/>
            <a:ext cx="2258700" cy="110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n_estimators =  200</a:t>
            </a:r>
            <a:endParaRPr sz="1400"/>
          </a:p>
        </p:txBody>
      </p:sp>
      <p:sp>
        <p:nvSpPr>
          <p:cNvPr id="5816" name="Google Shape;5816;p36"/>
          <p:cNvSpPr txBox="1"/>
          <p:nvPr>
            <p:ph idx="5" type="title"/>
          </p:nvPr>
        </p:nvSpPr>
        <p:spPr>
          <a:xfrm>
            <a:off x="6776806" y="3695650"/>
            <a:ext cx="22587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SGD Classifier</a:t>
            </a:r>
            <a:endParaRPr sz="1400"/>
          </a:p>
        </p:txBody>
      </p:sp>
      <p:sp>
        <p:nvSpPr>
          <p:cNvPr id="5817" name="Google Shape;5817;p36"/>
          <p:cNvSpPr txBox="1"/>
          <p:nvPr>
            <p:ph idx="6" type="subTitle"/>
          </p:nvPr>
        </p:nvSpPr>
        <p:spPr>
          <a:xfrm>
            <a:off x="6776806" y="4107847"/>
            <a:ext cx="2258700" cy="110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loss = ‘hinge’, random_state = 42</a:t>
            </a:r>
            <a:endParaRPr sz="1400"/>
          </a:p>
          <a:p>
            <a:pPr indent="-317500" lvl="0" marL="457200" rtl="0" algn="l">
              <a:spcBef>
                <a:spcPts val="0"/>
              </a:spcBef>
              <a:spcAft>
                <a:spcPts val="0"/>
              </a:spcAft>
              <a:buSzPts val="1400"/>
              <a:buAutoNum type="arabicPeriod"/>
            </a:pPr>
            <a:r>
              <a:rPr lang="en" sz="1400"/>
              <a:t>loss = ‘modified_huber’, random_state = 42</a:t>
            </a:r>
            <a:endParaRPr sz="1400"/>
          </a:p>
        </p:txBody>
      </p:sp>
      <p:grpSp>
        <p:nvGrpSpPr>
          <p:cNvPr id="5818" name="Google Shape;5818;p36"/>
          <p:cNvGrpSpPr/>
          <p:nvPr/>
        </p:nvGrpSpPr>
        <p:grpSpPr>
          <a:xfrm>
            <a:off x="1574654" y="859475"/>
            <a:ext cx="531825" cy="531850"/>
            <a:chOff x="1193625" y="2546350"/>
            <a:chExt cx="531825" cy="531850"/>
          </a:xfrm>
        </p:grpSpPr>
        <p:sp>
          <p:nvSpPr>
            <p:cNvPr id="5819" name="Google Shape;5819;p36"/>
            <p:cNvSpPr/>
            <p:nvPr/>
          </p:nvSpPr>
          <p:spPr>
            <a:xfrm>
              <a:off x="1193625" y="2546400"/>
              <a:ext cx="531825" cy="531800"/>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0" name="Google Shape;5820;p36"/>
            <p:cNvSpPr/>
            <p:nvPr/>
          </p:nvSpPr>
          <p:spPr>
            <a:xfrm>
              <a:off x="1193625" y="2546400"/>
              <a:ext cx="531825" cy="242800"/>
            </a:xfrm>
            <a:custGeom>
              <a:rect b="b" l="l" r="r" t="t"/>
              <a:pathLst>
                <a:path extrusionOk="0" h="9712" w="21273">
                  <a:moveTo>
                    <a:pt x="9711" y="0"/>
                  </a:moveTo>
                  <a:lnTo>
                    <a:pt x="9711" y="1387"/>
                  </a:lnTo>
                  <a:lnTo>
                    <a:pt x="8325" y="1387"/>
                  </a:lnTo>
                  <a:lnTo>
                    <a:pt x="8325" y="3699"/>
                  </a:lnTo>
                  <a:lnTo>
                    <a:pt x="6937" y="3699"/>
                  </a:lnTo>
                  <a:lnTo>
                    <a:pt x="6937" y="5549"/>
                  </a:lnTo>
                  <a:lnTo>
                    <a:pt x="5550" y="5549"/>
                  </a:lnTo>
                  <a:lnTo>
                    <a:pt x="5550" y="6935"/>
                  </a:lnTo>
                  <a:lnTo>
                    <a:pt x="0" y="6935"/>
                  </a:lnTo>
                  <a:lnTo>
                    <a:pt x="0" y="9711"/>
                  </a:lnTo>
                  <a:lnTo>
                    <a:pt x="5550" y="9711"/>
                  </a:lnTo>
                  <a:lnTo>
                    <a:pt x="5550" y="8323"/>
                  </a:lnTo>
                  <a:lnTo>
                    <a:pt x="6937" y="8323"/>
                  </a:lnTo>
                  <a:lnTo>
                    <a:pt x="6937" y="6935"/>
                  </a:lnTo>
                  <a:lnTo>
                    <a:pt x="8325" y="6935"/>
                  </a:lnTo>
                  <a:lnTo>
                    <a:pt x="8325" y="5549"/>
                  </a:lnTo>
                  <a:lnTo>
                    <a:pt x="8325" y="5087"/>
                  </a:lnTo>
                  <a:lnTo>
                    <a:pt x="9711" y="5087"/>
                  </a:lnTo>
                  <a:lnTo>
                    <a:pt x="9711" y="3699"/>
                  </a:lnTo>
                  <a:lnTo>
                    <a:pt x="9711" y="2775"/>
                  </a:lnTo>
                  <a:lnTo>
                    <a:pt x="11561" y="2775"/>
                  </a:lnTo>
                  <a:lnTo>
                    <a:pt x="11561" y="3699"/>
                  </a:lnTo>
                  <a:lnTo>
                    <a:pt x="11561" y="5087"/>
                  </a:lnTo>
                  <a:lnTo>
                    <a:pt x="12949" y="5087"/>
                  </a:lnTo>
                  <a:lnTo>
                    <a:pt x="12949" y="5549"/>
                  </a:lnTo>
                  <a:lnTo>
                    <a:pt x="12949" y="6935"/>
                  </a:lnTo>
                  <a:lnTo>
                    <a:pt x="14336" y="6935"/>
                  </a:lnTo>
                  <a:lnTo>
                    <a:pt x="14336" y="8323"/>
                  </a:lnTo>
                  <a:lnTo>
                    <a:pt x="15724" y="8323"/>
                  </a:lnTo>
                  <a:lnTo>
                    <a:pt x="15724" y="9711"/>
                  </a:lnTo>
                  <a:lnTo>
                    <a:pt x="21273" y="9711"/>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1" name="Google Shape;5821;p36"/>
            <p:cNvSpPr/>
            <p:nvPr/>
          </p:nvSpPr>
          <p:spPr>
            <a:xfrm>
              <a:off x="1193625" y="2685100"/>
              <a:ext cx="173425" cy="127200"/>
            </a:xfrm>
            <a:custGeom>
              <a:rect b="b" l="l" r="r" t="t"/>
              <a:pathLst>
                <a:path extrusionOk="0" h="5088" w="6937">
                  <a:moveTo>
                    <a:pt x="5550" y="1"/>
                  </a:moveTo>
                  <a:lnTo>
                    <a:pt x="5550" y="1387"/>
                  </a:lnTo>
                  <a:lnTo>
                    <a:pt x="6937" y="1387"/>
                  </a:lnTo>
                  <a:lnTo>
                    <a:pt x="6937" y="1"/>
                  </a:lnTo>
                  <a:close/>
                  <a:moveTo>
                    <a:pt x="0" y="1387"/>
                  </a:moveTo>
                  <a:lnTo>
                    <a:pt x="0" y="2775"/>
                  </a:lnTo>
                  <a:lnTo>
                    <a:pt x="0" y="5088"/>
                  </a:lnTo>
                  <a:lnTo>
                    <a:pt x="1388" y="5088"/>
                  </a:lnTo>
                  <a:lnTo>
                    <a:pt x="1388" y="2775"/>
                  </a:lnTo>
                  <a:lnTo>
                    <a:pt x="5550" y="2775"/>
                  </a:lnTo>
                  <a:lnTo>
                    <a:pt x="5550" y="138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2" name="Google Shape;5822;p36"/>
            <p:cNvSpPr/>
            <p:nvPr/>
          </p:nvSpPr>
          <p:spPr>
            <a:xfrm>
              <a:off x="1228325" y="2812275"/>
              <a:ext cx="34675" cy="34700"/>
            </a:xfrm>
            <a:custGeom>
              <a:rect b="b" l="l" r="r" t="t"/>
              <a:pathLst>
                <a:path extrusionOk="0" h="1388" w="1387">
                  <a:moveTo>
                    <a:pt x="0" y="1"/>
                  </a:moveTo>
                  <a:lnTo>
                    <a:pt x="0" y="1387"/>
                  </a:lnTo>
                  <a:lnTo>
                    <a:pt x="1387" y="1387"/>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3" name="Google Shape;5823;p36"/>
            <p:cNvSpPr/>
            <p:nvPr/>
          </p:nvSpPr>
          <p:spPr>
            <a:xfrm>
              <a:off x="1401725" y="2581050"/>
              <a:ext cx="34700" cy="57825"/>
            </a:xfrm>
            <a:custGeom>
              <a:rect b="b" l="l" r="r" t="t"/>
              <a:pathLst>
                <a:path extrusionOk="0" h="2313" w="1388">
                  <a:moveTo>
                    <a:pt x="1" y="1"/>
                  </a:moveTo>
                  <a:lnTo>
                    <a:pt x="1" y="2313"/>
                  </a:lnTo>
                  <a:lnTo>
                    <a:pt x="1387" y="2313"/>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4" name="Google Shape;5824;p36"/>
            <p:cNvSpPr/>
            <p:nvPr/>
          </p:nvSpPr>
          <p:spPr>
            <a:xfrm>
              <a:off x="1367025" y="2638850"/>
              <a:ext cx="34725" cy="46275"/>
            </a:xfrm>
            <a:custGeom>
              <a:rect b="b" l="l" r="r" t="t"/>
              <a:pathLst>
                <a:path extrusionOk="0" h="1851" w="1389">
                  <a:moveTo>
                    <a:pt x="1" y="1"/>
                  </a:moveTo>
                  <a:lnTo>
                    <a:pt x="1" y="1851"/>
                  </a:lnTo>
                  <a:lnTo>
                    <a:pt x="1389" y="1851"/>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5" name="Google Shape;5825;p36"/>
            <p:cNvSpPr/>
            <p:nvPr/>
          </p:nvSpPr>
          <p:spPr>
            <a:xfrm>
              <a:off x="1482650" y="2581050"/>
              <a:ext cx="34725" cy="57825"/>
            </a:xfrm>
            <a:custGeom>
              <a:rect b="b" l="l" r="r" t="t"/>
              <a:pathLst>
                <a:path extrusionOk="0" h="2313" w="1389">
                  <a:moveTo>
                    <a:pt x="0" y="1"/>
                  </a:moveTo>
                  <a:lnTo>
                    <a:pt x="0" y="2313"/>
                  </a:lnTo>
                  <a:lnTo>
                    <a:pt x="1388" y="2313"/>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6" name="Google Shape;5826;p36"/>
            <p:cNvSpPr/>
            <p:nvPr/>
          </p:nvSpPr>
          <p:spPr>
            <a:xfrm>
              <a:off x="1517350" y="2638850"/>
              <a:ext cx="34675" cy="46275"/>
            </a:xfrm>
            <a:custGeom>
              <a:rect b="b" l="l" r="r" t="t"/>
              <a:pathLst>
                <a:path extrusionOk="0" h="1851" w="1387">
                  <a:moveTo>
                    <a:pt x="0" y="1"/>
                  </a:moveTo>
                  <a:lnTo>
                    <a:pt x="0" y="1851"/>
                  </a:lnTo>
                  <a:lnTo>
                    <a:pt x="1387" y="1851"/>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7" name="Google Shape;5827;p36"/>
            <p:cNvSpPr/>
            <p:nvPr/>
          </p:nvSpPr>
          <p:spPr>
            <a:xfrm>
              <a:off x="1355475" y="3008800"/>
              <a:ext cx="57850" cy="34725"/>
            </a:xfrm>
            <a:custGeom>
              <a:rect b="b" l="l" r="r" t="t"/>
              <a:pathLst>
                <a:path extrusionOk="0" h="1389" w="2314">
                  <a:moveTo>
                    <a:pt x="1" y="1"/>
                  </a:moveTo>
                  <a:lnTo>
                    <a:pt x="1" y="1389"/>
                  </a:lnTo>
                  <a:lnTo>
                    <a:pt x="2313" y="1389"/>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8" name="Google Shape;5828;p36"/>
            <p:cNvSpPr/>
            <p:nvPr/>
          </p:nvSpPr>
          <p:spPr>
            <a:xfrm>
              <a:off x="1262975" y="2846975"/>
              <a:ext cx="92525" cy="231225"/>
            </a:xfrm>
            <a:custGeom>
              <a:rect b="b" l="l" r="r" t="t"/>
              <a:pathLst>
                <a:path extrusionOk="0" h="9249" w="3701">
                  <a:moveTo>
                    <a:pt x="1" y="1"/>
                  </a:moveTo>
                  <a:lnTo>
                    <a:pt x="1" y="7862"/>
                  </a:lnTo>
                  <a:lnTo>
                    <a:pt x="1" y="8324"/>
                  </a:lnTo>
                  <a:lnTo>
                    <a:pt x="1" y="9248"/>
                  </a:lnTo>
                  <a:lnTo>
                    <a:pt x="3701" y="9248"/>
                  </a:lnTo>
                  <a:lnTo>
                    <a:pt x="3701" y="7862"/>
                  </a:lnTo>
                  <a:lnTo>
                    <a:pt x="1389" y="7862"/>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9" name="Google Shape;5829;p36"/>
            <p:cNvSpPr/>
            <p:nvPr/>
          </p:nvSpPr>
          <p:spPr>
            <a:xfrm>
              <a:off x="1656075" y="2812275"/>
              <a:ext cx="34725" cy="34700"/>
            </a:xfrm>
            <a:custGeom>
              <a:rect b="b" l="l" r="r" t="t"/>
              <a:pathLst>
                <a:path extrusionOk="0" h="1388" w="1389">
                  <a:moveTo>
                    <a:pt x="0" y="1"/>
                  </a:moveTo>
                  <a:lnTo>
                    <a:pt x="0" y="1387"/>
                  </a:lnTo>
                  <a:lnTo>
                    <a:pt x="1388" y="1387"/>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0" name="Google Shape;5830;p36"/>
            <p:cNvSpPr/>
            <p:nvPr/>
          </p:nvSpPr>
          <p:spPr>
            <a:xfrm>
              <a:off x="1563575" y="2846975"/>
              <a:ext cx="92525" cy="231225"/>
            </a:xfrm>
            <a:custGeom>
              <a:rect b="b" l="l" r="r" t="t"/>
              <a:pathLst>
                <a:path extrusionOk="0" h="9249" w="3701">
                  <a:moveTo>
                    <a:pt x="2312" y="1"/>
                  </a:moveTo>
                  <a:lnTo>
                    <a:pt x="2312" y="7862"/>
                  </a:lnTo>
                  <a:lnTo>
                    <a:pt x="0" y="7862"/>
                  </a:lnTo>
                  <a:lnTo>
                    <a:pt x="0" y="9248"/>
                  </a:lnTo>
                  <a:lnTo>
                    <a:pt x="3700" y="9248"/>
                  </a:lnTo>
                  <a:lnTo>
                    <a:pt x="3700" y="8324"/>
                  </a:lnTo>
                  <a:lnTo>
                    <a:pt x="3700" y="7862"/>
                  </a:lnTo>
                  <a:lnTo>
                    <a:pt x="37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1" name="Google Shape;5831;p36"/>
            <p:cNvSpPr/>
            <p:nvPr/>
          </p:nvSpPr>
          <p:spPr>
            <a:xfrm>
              <a:off x="1552000" y="2685100"/>
              <a:ext cx="173450" cy="127200"/>
            </a:xfrm>
            <a:custGeom>
              <a:rect b="b" l="l" r="r" t="t"/>
              <a:pathLst>
                <a:path extrusionOk="0" h="5088" w="6938">
                  <a:moveTo>
                    <a:pt x="1" y="1"/>
                  </a:moveTo>
                  <a:lnTo>
                    <a:pt x="1" y="1387"/>
                  </a:lnTo>
                  <a:lnTo>
                    <a:pt x="1389" y="1387"/>
                  </a:lnTo>
                  <a:lnTo>
                    <a:pt x="1389" y="1"/>
                  </a:lnTo>
                  <a:close/>
                  <a:moveTo>
                    <a:pt x="1389" y="1387"/>
                  </a:moveTo>
                  <a:lnTo>
                    <a:pt x="1389" y="2775"/>
                  </a:lnTo>
                  <a:lnTo>
                    <a:pt x="5550" y="2775"/>
                  </a:lnTo>
                  <a:lnTo>
                    <a:pt x="5550" y="5088"/>
                  </a:lnTo>
                  <a:lnTo>
                    <a:pt x="6938" y="5088"/>
                  </a:lnTo>
                  <a:lnTo>
                    <a:pt x="6938" y="2775"/>
                  </a:lnTo>
                  <a:lnTo>
                    <a:pt x="6938" y="138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2" name="Google Shape;5832;p36"/>
            <p:cNvSpPr/>
            <p:nvPr/>
          </p:nvSpPr>
          <p:spPr>
            <a:xfrm>
              <a:off x="1505750" y="3008800"/>
              <a:ext cx="57850" cy="34725"/>
            </a:xfrm>
            <a:custGeom>
              <a:rect b="b" l="l" r="r" t="t"/>
              <a:pathLst>
                <a:path extrusionOk="0" h="1389" w="2314">
                  <a:moveTo>
                    <a:pt x="1" y="1"/>
                  </a:moveTo>
                  <a:lnTo>
                    <a:pt x="1" y="1389"/>
                  </a:lnTo>
                  <a:lnTo>
                    <a:pt x="2313" y="1389"/>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3" name="Google Shape;5833;p36"/>
            <p:cNvSpPr/>
            <p:nvPr/>
          </p:nvSpPr>
          <p:spPr>
            <a:xfrm>
              <a:off x="1436400" y="2546350"/>
              <a:ext cx="46275" cy="34725"/>
            </a:xfrm>
            <a:custGeom>
              <a:rect b="b" l="l" r="r" t="t"/>
              <a:pathLst>
                <a:path extrusionOk="0" h="1389" w="1851">
                  <a:moveTo>
                    <a:pt x="0" y="1"/>
                  </a:moveTo>
                  <a:lnTo>
                    <a:pt x="0" y="1389"/>
                  </a:lnTo>
                  <a:lnTo>
                    <a:pt x="1850" y="1389"/>
                  </a:lnTo>
                  <a:lnTo>
                    <a:pt x="18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4" name="Google Shape;5834;p36"/>
            <p:cNvSpPr/>
            <p:nvPr/>
          </p:nvSpPr>
          <p:spPr>
            <a:xfrm>
              <a:off x="1413300" y="2974150"/>
              <a:ext cx="92475" cy="34675"/>
            </a:xfrm>
            <a:custGeom>
              <a:rect b="b" l="l" r="r" t="t"/>
              <a:pathLst>
                <a:path extrusionOk="0" h="1387" w="3699">
                  <a:moveTo>
                    <a:pt x="0" y="0"/>
                  </a:moveTo>
                  <a:lnTo>
                    <a:pt x="0" y="1387"/>
                  </a:lnTo>
                  <a:lnTo>
                    <a:pt x="3699" y="1387"/>
                  </a:lnTo>
                  <a:lnTo>
                    <a:pt x="36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5" name="Google Shape;5835;p36"/>
          <p:cNvGrpSpPr/>
          <p:nvPr/>
        </p:nvGrpSpPr>
        <p:grpSpPr>
          <a:xfrm>
            <a:off x="4229892" y="859475"/>
            <a:ext cx="531825" cy="531850"/>
            <a:chOff x="1193625" y="2546350"/>
            <a:chExt cx="531825" cy="531850"/>
          </a:xfrm>
        </p:grpSpPr>
        <p:sp>
          <p:nvSpPr>
            <p:cNvPr id="5836" name="Google Shape;5836;p36"/>
            <p:cNvSpPr/>
            <p:nvPr/>
          </p:nvSpPr>
          <p:spPr>
            <a:xfrm>
              <a:off x="1193625" y="2546400"/>
              <a:ext cx="531825" cy="531800"/>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7" name="Google Shape;5837;p36"/>
            <p:cNvSpPr/>
            <p:nvPr/>
          </p:nvSpPr>
          <p:spPr>
            <a:xfrm>
              <a:off x="1193625" y="2546400"/>
              <a:ext cx="531825" cy="242800"/>
            </a:xfrm>
            <a:custGeom>
              <a:rect b="b" l="l" r="r" t="t"/>
              <a:pathLst>
                <a:path extrusionOk="0" h="9712" w="21273">
                  <a:moveTo>
                    <a:pt x="9711" y="0"/>
                  </a:moveTo>
                  <a:lnTo>
                    <a:pt x="9711" y="1387"/>
                  </a:lnTo>
                  <a:lnTo>
                    <a:pt x="8325" y="1387"/>
                  </a:lnTo>
                  <a:lnTo>
                    <a:pt x="8325" y="3699"/>
                  </a:lnTo>
                  <a:lnTo>
                    <a:pt x="6937" y="3699"/>
                  </a:lnTo>
                  <a:lnTo>
                    <a:pt x="6937" y="5549"/>
                  </a:lnTo>
                  <a:lnTo>
                    <a:pt x="5550" y="5549"/>
                  </a:lnTo>
                  <a:lnTo>
                    <a:pt x="5550" y="6935"/>
                  </a:lnTo>
                  <a:lnTo>
                    <a:pt x="0" y="6935"/>
                  </a:lnTo>
                  <a:lnTo>
                    <a:pt x="0" y="9711"/>
                  </a:lnTo>
                  <a:lnTo>
                    <a:pt x="5550" y="9711"/>
                  </a:lnTo>
                  <a:lnTo>
                    <a:pt x="5550" y="8323"/>
                  </a:lnTo>
                  <a:lnTo>
                    <a:pt x="6937" y="8323"/>
                  </a:lnTo>
                  <a:lnTo>
                    <a:pt x="6937" y="6935"/>
                  </a:lnTo>
                  <a:lnTo>
                    <a:pt x="8325" y="6935"/>
                  </a:lnTo>
                  <a:lnTo>
                    <a:pt x="8325" y="5549"/>
                  </a:lnTo>
                  <a:lnTo>
                    <a:pt x="8325" y="5087"/>
                  </a:lnTo>
                  <a:lnTo>
                    <a:pt x="9711" y="5087"/>
                  </a:lnTo>
                  <a:lnTo>
                    <a:pt x="9711" y="3699"/>
                  </a:lnTo>
                  <a:lnTo>
                    <a:pt x="9711" y="2775"/>
                  </a:lnTo>
                  <a:lnTo>
                    <a:pt x="11561" y="2775"/>
                  </a:lnTo>
                  <a:lnTo>
                    <a:pt x="11561" y="3699"/>
                  </a:lnTo>
                  <a:lnTo>
                    <a:pt x="11561" y="5087"/>
                  </a:lnTo>
                  <a:lnTo>
                    <a:pt x="12949" y="5087"/>
                  </a:lnTo>
                  <a:lnTo>
                    <a:pt x="12949" y="5549"/>
                  </a:lnTo>
                  <a:lnTo>
                    <a:pt x="12949" y="6935"/>
                  </a:lnTo>
                  <a:lnTo>
                    <a:pt x="14336" y="6935"/>
                  </a:lnTo>
                  <a:lnTo>
                    <a:pt x="14336" y="8323"/>
                  </a:lnTo>
                  <a:lnTo>
                    <a:pt x="15724" y="8323"/>
                  </a:lnTo>
                  <a:lnTo>
                    <a:pt x="15724" y="9711"/>
                  </a:lnTo>
                  <a:lnTo>
                    <a:pt x="21273" y="9711"/>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8" name="Google Shape;5838;p36"/>
            <p:cNvSpPr/>
            <p:nvPr/>
          </p:nvSpPr>
          <p:spPr>
            <a:xfrm>
              <a:off x="1193625" y="2685100"/>
              <a:ext cx="173425" cy="127200"/>
            </a:xfrm>
            <a:custGeom>
              <a:rect b="b" l="l" r="r" t="t"/>
              <a:pathLst>
                <a:path extrusionOk="0" h="5088" w="6937">
                  <a:moveTo>
                    <a:pt x="5550" y="1"/>
                  </a:moveTo>
                  <a:lnTo>
                    <a:pt x="5550" y="1387"/>
                  </a:lnTo>
                  <a:lnTo>
                    <a:pt x="6937" y="1387"/>
                  </a:lnTo>
                  <a:lnTo>
                    <a:pt x="6937" y="1"/>
                  </a:lnTo>
                  <a:close/>
                  <a:moveTo>
                    <a:pt x="0" y="1387"/>
                  </a:moveTo>
                  <a:lnTo>
                    <a:pt x="0" y="2775"/>
                  </a:lnTo>
                  <a:lnTo>
                    <a:pt x="0" y="5088"/>
                  </a:lnTo>
                  <a:lnTo>
                    <a:pt x="1388" y="5088"/>
                  </a:lnTo>
                  <a:lnTo>
                    <a:pt x="1388" y="2775"/>
                  </a:lnTo>
                  <a:lnTo>
                    <a:pt x="5550" y="2775"/>
                  </a:lnTo>
                  <a:lnTo>
                    <a:pt x="5550" y="138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9" name="Google Shape;5839;p36"/>
            <p:cNvSpPr/>
            <p:nvPr/>
          </p:nvSpPr>
          <p:spPr>
            <a:xfrm>
              <a:off x="1228325" y="2812275"/>
              <a:ext cx="34675" cy="34700"/>
            </a:xfrm>
            <a:custGeom>
              <a:rect b="b" l="l" r="r" t="t"/>
              <a:pathLst>
                <a:path extrusionOk="0" h="1388" w="1387">
                  <a:moveTo>
                    <a:pt x="0" y="1"/>
                  </a:moveTo>
                  <a:lnTo>
                    <a:pt x="0" y="1387"/>
                  </a:lnTo>
                  <a:lnTo>
                    <a:pt x="1387" y="1387"/>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0" name="Google Shape;5840;p36"/>
            <p:cNvSpPr/>
            <p:nvPr/>
          </p:nvSpPr>
          <p:spPr>
            <a:xfrm>
              <a:off x="1401725" y="2581050"/>
              <a:ext cx="34700" cy="57825"/>
            </a:xfrm>
            <a:custGeom>
              <a:rect b="b" l="l" r="r" t="t"/>
              <a:pathLst>
                <a:path extrusionOk="0" h="2313" w="1388">
                  <a:moveTo>
                    <a:pt x="1" y="1"/>
                  </a:moveTo>
                  <a:lnTo>
                    <a:pt x="1" y="2313"/>
                  </a:lnTo>
                  <a:lnTo>
                    <a:pt x="1387" y="2313"/>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1" name="Google Shape;5841;p36"/>
            <p:cNvSpPr/>
            <p:nvPr/>
          </p:nvSpPr>
          <p:spPr>
            <a:xfrm>
              <a:off x="1367025" y="2638850"/>
              <a:ext cx="34725" cy="46275"/>
            </a:xfrm>
            <a:custGeom>
              <a:rect b="b" l="l" r="r" t="t"/>
              <a:pathLst>
                <a:path extrusionOk="0" h="1851" w="1389">
                  <a:moveTo>
                    <a:pt x="1" y="1"/>
                  </a:moveTo>
                  <a:lnTo>
                    <a:pt x="1" y="1851"/>
                  </a:lnTo>
                  <a:lnTo>
                    <a:pt x="1389" y="1851"/>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2" name="Google Shape;5842;p36"/>
            <p:cNvSpPr/>
            <p:nvPr/>
          </p:nvSpPr>
          <p:spPr>
            <a:xfrm>
              <a:off x="1482650" y="2581050"/>
              <a:ext cx="34725" cy="57825"/>
            </a:xfrm>
            <a:custGeom>
              <a:rect b="b" l="l" r="r" t="t"/>
              <a:pathLst>
                <a:path extrusionOk="0" h="2313" w="1389">
                  <a:moveTo>
                    <a:pt x="0" y="1"/>
                  </a:moveTo>
                  <a:lnTo>
                    <a:pt x="0" y="2313"/>
                  </a:lnTo>
                  <a:lnTo>
                    <a:pt x="1388" y="2313"/>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3" name="Google Shape;5843;p36"/>
            <p:cNvSpPr/>
            <p:nvPr/>
          </p:nvSpPr>
          <p:spPr>
            <a:xfrm>
              <a:off x="1517350" y="2638850"/>
              <a:ext cx="34675" cy="46275"/>
            </a:xfrm>
            <a:custGeom>
              <a:rect b="b" l="l" r="r" t="t"/>
              <a:pathLst>
                <a:path extrusionOk="0" h="1851" w="1387">
                  <a:moveTo>
                    <a:pt x="0" y="1"/>
                  </a:moveTo>
                  <a:lnTo>
                    <a:pt x="0" y="1851"/>
                  </a:lnTo>
                  <a:lnTo>
                    <a:pt x="1387" y="1851"/>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4" name="Google Shape;5844;p36"/>
            <p:cNvSpPr/>
            <p:nvPr/>
          </p:nvSpPr>
          <p:spPr>
            <a:xfrm>
              <a:off x="1355475" y="3008800"/>
              <a:ext cx="57850" cy="34725"/>
            </a:xfrm>
            <a:custGeom>
              <a:rect b="b" l="l" r="r" t="t"/>
              <a:pathLst>
                <a:path extrusionOk="0" h="1389" w="2314">
                  <a:moveTo>
                    <a:pt x="1" y="1"/>
                  </a:moveTo>
                  <a:lnTo>
                    <a:pt x="1" y="1389"/>
                  </a:lnTo>
                  <a:lnTo>
                    <a:pt x="2313" y="1389"/>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5" name="Google Shape;5845;p36"/>
            <p:cNvSpPr/>
            <p:nvPr/>
          </p:nvSpPr>
          <p:spPr>
            <a:xfrm>
              <a:off x="1262975" y="2846975"/>
              <a:ext cx="92525" cy="231225"/>
            </a:xfrm>
            <a:custGeom>
              <a:rect b="b" l="l" r="r" t="t"/>
              <a:pathLst>
                <a:path extrusionOk="0" h="9249" w="3701">
                  <a:moveTo>
                    <a:pt x="1" y="1"/>
                  </a:moveTo>
                  <a:lnTo>
                    <a:pt x="1" y="7862"/>
                  </a:lnTo>
                  <a:lnTo>
                    <a:pt x="1" y="8324"/>
                  </a:lnTo>
                  <a:lnTo>
                    <a:pt x="1" y="9248"/>
                  </a:lnTo>
                  <a:lnTo>
                    <a:pt x="3701" y="9248"/>
                  </a:lnTo>
                  <a:lnTo>
                    <a:pt x="3701" y="7862"/>
                  </a:lnTo>
                  <a:lnTo>
                    <a:pt x="1389" y="7862"/>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6" name="Google Shape;5846;p36"/>
            <p:cNvSpPr/>
            <p:nvPr/>
          </p:nvSpPr>
          <p:spPr>
            <a:xfrm>
              <a:off x="1656075" y="2812275"/>
              <a:ext cx="34725" cy="34700"/>
            </a:xfrm>
            <a:custGeom>
              <a:rect b="b" l="l" r="r" t="t"/>
              <a:pathLst>
                <a:path extrusionOk="0" h="1388" w="1389">
                  <a:moveTo>
                    <a:pt x="0" y="1"/>
                  </a:moveTo>
                  <a:lnTo>
                    <a:pt x="0" y="1387"/>
                  </a:lnTo>
                  <a:lnTo>
                    <a:pt x="1388" y="1387"/>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7" name="Google Shape;5847;p36"/>
            <p:cNvSpPr/>
            <p:nvPr/>
          </p:nvSpPr>
          <p:spPr>
            <a:xfrm>
              <a:off x="1563575" y="2846975"/>
              <a:ext cx="92525" cy="231225"/>
            </a:xfrm>
            <a:custGeom>
              <a:rect b="b" l="l" r="r" t="t"/>
              <a:pathLst>
                <a:path extrusionOk="0" h="9249" w="3701">
                  <a:moveTo>
                    <a:pt x="2312" y="1"/>
                  </a:moveTo>
                  <a:lnTo>
                    <a:pt x="2312" y="7862"/>
                  </a:lnTo>
                  <a:lnTo>
                    <a:pt x="0" y="7862"/>
                  </a:lnTo>
                  <a:lnTo>
                    <a:pt x="0" y="9248"/>
                  </a:lnTo>
                  <a:lnTo>
                    <a:pt x="3700" y="9248"/>
                  </a:lnTo>
                  <a:lnTo>
                    <a:pt x="3700" y="8324"/>
                  </a:lnTo>
                  <a:lnTo>
                    <a:pt x="3700" y="7862"/>
                  </a:lnTo>
                  <a:lnTo>
                    <a:pt x="37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8" name="Google Shape;5848;p36"/>
            <p:cNvSpPr/>
            <p:nvPr/>
          </p:nvSpPr>
          <p:spPr>
            <a:xfrm>
              <a:off x="1552000" y="2685100"/>
              <a:ext cx="173450" cy="127200"/>
            </a:xfrm>
            <a:custGeom>
              <a:rect b="b" l="l" r="r" t="t"/>
              <a:pathLst>
                <a:path extrusionOk="0" h="5088" w="6938">
                  <a:moveTo>
                    <a:pt x="1" y="1"/>
                  </a:moveTo>
                  <a:lnTo>
                    <a:pt x="1" y="1387"/>
                  </a:lnTo>
                  <a:lnTo>
                    <a:pt x="1389" y="1387"/>
                  </a:lnTo>
                  <a:lnTo>
                    <a:pt x="1389" y="1"/>
                  </a:lnTo>
                  <a:close/>
                  <a:moveTo>
                    <a:pt x="1389" y="1387"/>
                  </a:moveTo>
                  <a:lnTo>
                    <a:pt x="1389" y="2775"/>
                  </a:lnTo>
                  <a:lnTo>
                    <a:pt x="5550" y="2775"/>
                  </a:lnTo>
                  <a:lnTo>
                    <a:pt x="5550" y="5088"/>
                  </a:lnTo>
                  <a:lnTo>
                    <a:pt x="6938" y="5088"/>
                  </a:lnTo>
                  <a:lnTo>
                    <a:pt x="6938" y="2775"/>
                  </a:lnTo>
                  <a:lnTo>
                    <a:pt x="6938" y="138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9" name="Google Shape;5849;p36"/>
            <p:cNvSpPr/>
            <p:nvPr/>
          </p:nvSpPr>
          <p:spPr>
            <a:xfrm>
              <a:off x="1505750" y="3008800"/>
              <a:ext cx="57850" cy="34725"/>
            </a:xfrm>
            <a:custGeom>
              <a:rect b="b" l="l" r="r" t="t"/>
              <a:pathLst>
                <a:path extrusionOk="0" h="1389" w="2314">
                  <a:moveTo>
                    <a:pt x="1" y="1"/>
                  </a:moveTo>
                  <a:lnTo>
                    <a:pt x="1" y="1389"/>
                  </a:lnTo>
                  <a:lnTo>
                    <a:pt x="2313" y="1389"/>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0" name="Google Shape;5850;p36"/>
            <p:cNvSpPr/>
            <p:nvPr/>
          </p:nvSpPr>
          <p:spPr>
            <a:xfrm>
              <a:off x="1436400" y="2546350"/>
              <a:ext cx="46275" cy="34725"/>
            </a:xfrm>
            <a:custGeom>
              <a:rect b="b" l="l" r="r" t="t"/>
              <a:pathLst>
                <a:path extrusionOk="0" h="1389" w="1851">
                  <a:moveTo>
                    <a:pt x="0" y="1"/>
                  </a:moveTo>
                  <a:lnTo>
                    <a:pt x="0" y="1389"/>
                  </a:lnTo>
                  <a:lnTo>
                    <a:pt x="1850" y="1389"/>
                  </a:lnTo>
                  <a:lnTo>
                    <a:pt x="18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1" name="Google Shape;5851;p36"/>
            <p:cNvSpPr/>
            <p:nvPr/>
          </p:nvSpPr>
          <p:spPr>
            <a:xfrm>
              <a:off x="1413300" y="2974150"/>
              <a:ext cx="92475" cy="34675"/>
            </a:xfrm>
            <a:custGeom>
              <a:rect b="b" l="l" r="r" t="t"/>
              <a:pathLst>
                <a:path extrusionOk="0" h="1387" w="3699">
                  <a:moveTo>
                    <a:pt x="0" y="0"/>
                  </a:moveTo>
                  <a:lnTo>
                    <a:pt x="0" y="1387"/>
                  </a:lnTo>
                  <a:lnTo>
                    <a:pt x="3699" y="1387"/>
                  </a:lnTo>
                  <a:lnTo>
                    <a:pt x="36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2" name="Google Shape;5852;p36"/>
          <p:cNvGrpSpPr/>
          <p:nvPr/>
        </p:nvGrpSpPr>
        <p:grpSpPr>
          <a:xfrm>
            <a:off x="6901942" y="887338"/>
            <a:ext cx="531825" cy="531850"/>
            <a:chOff x="1193625" y="2546350"/>
            <a:chExt cx="531825" cy="531850"/>
          </a:xfrm>
        </p:grpSpPr>
        <p:sp>
          <p:nvSpPr>
            <p:cNvPr id="5853" name="Google Shape;5853;p36"/>
            <p:cNvSpPr/>
            <p:nvPr/>
          </p:nvSpPr>
          <p:spPr>
            <a:xfrm>
              <a:off x="1193625" y="2546400"/>
              <a:ext cx="531825" cy="531800"/>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4" name="Google Shape;5854;p36"/>
            <p:cNvSpPr/>
            <p:nvPr/>
          </p:nvSpPr>
          <p:spPr>
            <a:xfrm>
              <a:off x="1193625" y="2546400"/>
              <a:ext cx="531825" cy="242800"/>
            </a:xfrm>
            <a:custGeom>
              <a:rect b="b" l="l" r="r" t="t"/>
              <a:pathLst>
                <a:path extrusionOk="0" h="9712" w="21273">
                  <a:moveTo>
                    <a:pt x="9711" y="0"/>
                  </a:moveTo>
                  <a:lnTo>
                    <a:pt x="9711" y="1387"/>
                  </a:lnTo>
                  <a:lnTo>
                    <a:pt x="8325" y="1387"/>
                  </a:lnTo>
                  <a:lnTo>
                    <a:pt x="8325" y="3699"/>
                  </a:lnTo>
                  <a:lnTo>
                    <a:pt x="6937" y="3699"/>
                  </a:lnTo>
                  <a:lnTo>
                    <a:pt x="6937" y="5549"/>
                  </a:lnTo>
                  <a:lnTo>
                    <a:pt x="5550" y="5549"/>
                  </a:lnTo>
                  <a:lnTo>
                    <a:pt x="5550" y="6935"/>
                  </a:lnTo>
                  <a:lnTo>
                    <a:pt x="0" y="6935"/>
                  </a:lnTo>
                  <a:lnTo>
                    <a:pt x="0" y="9711"/>
                  </a:lnTo>
                  <a:lnTo>
                    <a:pt x="5550" y="9711"/>
                  </a:lnTo>
                  <a:lnTo>
                    <a:pt x="5550" y="8323"/>
                  </a:lnTo>
                  <a:lnTo>
                    <a:pt x="6937" y="8323"/>
                  </a:lnTo>
                  <a:lnTo>
                    <a:pt x="6937" y="6935"/>
                  </a:lnTo>
                  <a:lnTo>
                    <a:pt x="8325" y="6935"/>
                  </a:lnTo>
                  <a:lnTo>
                    <a:pt x="8325" y="5549"/>
                  </a:lnTo>
                  <a:lnTo>
                    <a:pt x="8325" y="5087"/>
                  </a:lnTo>
                  <a:lnTo>
                    <a:pt x="9711" y="5087"/>
                  </a:lnTo>
                  <a:lnTo>
                    <a:pt x="9711" y="3699"/>
                  </a:lnTo>
                  <a:lnTo>
                    <a:pt x="9711" y="2775"/>
                  </a:lnTo>
                  <a:lnTo>
                    <a:pt x="11561" y="2775"/>
                  </a:lnTo>
                  <a:lnTo>
                    <a:pt x="11561" y="3699"/>
                  </a:lnTo>
                  <a:lnTo>
                    <a:pt x="11561" y="5087"/>
                  </a:lnTo>
                  <a:lnTo>
                    <a:pt x="12949" y="5087"/>
                  </a:lnTo>
                  <a:lnTo>
                    <a:pt x="12949" y="5549"/>
                  </a:lnTo>
                  <a:lnTo>
                    <a:pt x="12949" y="6935"/>
                  </a:lnTo>
                  <a:lnTo>
                    <a:pt x="14336" y="6935"/>
                  </a:lnTo>
                  <a:lnTo>
                    <a:pt x="14336" y="8323"/>
                  </a:lnTo>
                  <a:lnTo>
                    <a:pt x="15724" y="8323"/>
                  </a:lnTo>
                  <a:lnTo>
                    <a:pt x="15724" y="9711"/>
                  </a:lnTo>
                  <a:lnTo>
                    <a:pt x="21273" y="9711"/>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5" name="Google Shape;5855;p36"/>
            <p:cNvSpPr/>
            <p:nvPr/>
          </p:nvSpPr>
          <p:spPr>
            <a:xfrm>
              <a:off x="1193625" y="2685100"/>
              <a:ext cx="173425" cy="127200"/>
            </a:xfrm>
            <a:custGeom>
              <a:rect b="b" l="l" r="r" t="t"/>
              <a:pathLst>
                <a:path extrusionOk="0" h="5088" w="6937">
                  <a:moveTo>
                    <a:pt x="5550" y="1"/>
                  </a:moveTo>
                  <a:lnTo>
                    <a:pt x="5550" y="1387"/>
                  </a:lnTo>
                  <a:lnTo>
                    <a:pt x="6937" y="1387"/>
                  </a:lnTo>
                  <a:lnTo>
                    <a:pt x="6937" y="1"/>
                  </a:lnTo>
                  <a:close/>
                  <a:moveTo>
                    <a:pt x="0" y="1387"/>
                  </a:moveTo>
                  <a:lnTo>
                    <a:pt x="0" y="2775"/>
                  </a:lnTo>
                  <a:lnTo>
                    <a:pt x="0" y="5088"/>
                  </a:lnTo>
                  <a:lnTo>
                    <a:pt x="1388" y="5088"/>
                  </a:lnTo>
                  <a:lnTo>
                    <a:pt x="1388" y="2775"/>
                  </a:lnTo>
                  <a:lnTo>
                    <a:pt x="5550" y="2775"/>
                  </a:lnTo>
                  <a:lnTo>
                    <a:pt x="5550" y="138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6" name="Google Shape;5856;p36"/>
            <p:cNvSpPr/>
            <p:nvPr/>
          </p:nvSpPr>
          <p:spPr>
            <a:xfrm>
              <a:off x="1228325" y="2812275"/>
              <a:ext cx="34675" cy="34700"/>
            </a:xfrm>
            <a:custGeom>
              <a:rect b="b" l="l" r="r" t="t"/>
              <a:pathLst>
                <a:path extrusionOk="0" h="1388" w="1387">
                  <a:moveTo>
                    <a:pt x="0" y="1"/>
                  </a:moveTo>
                  <a:lnTo>
                    <a:pt x="0" y="1387"/>
                  </a:lnTo>
                  <a:lnTo>
                    <a:pt x="1387" y="1387"/>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7" name="Google Shape;5857;p36"/>
            <p:cNvSpPr/>
            <p:nvPr/>
          </p:nvSpPr>
          <p:spPr>
            <a:xfrm>
              <a:off x="1401725" y="2581050"/>
              <a:ext cx="34700" cy="57825"/>
            </a:xfrm>
            <a:custGeom>
              <a:rect b="b" l="l" r="r" t="t"/>
              <a:pathLst>
                <a:path extrusionOk="0" h="2313" w="1388">
                  <a:moveTo>
                    <a:pt x="1" y="1"/>
                  </a:moveTo>
                  <a:lnTo>
                    <a:pt x="1" y="2313"/>
                  </a:lnTo>
                  <a:lnTo>
                    <a:pt x="1387" y="2313"/>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8" name="Google Shape;5858;p36"/>
            <p:cNvSpPr/>
            <p:nvPr/>
          </p:nvSpPr>
          <p:spPr>
            <a:xfrm>
              <a:off x="1367025" y="2638850"/>
              <a:ext cx="34725" cy="46275"/>
            </a:xfrm>
            <a:custGeom>
              <a:rect b="b" l="l" r="r" t="t"/>
              <a:pathLst>
                <a:path extrusionOk="0" h="1851" w="1389">
                  <a:moveTo>
                    <a:pt x="1" y="1"/>
                  </a:moveTo>
                  <a:lnTo>
                    <a:pt x="1" y="1851"/>
                  </a:lnTo>
                  <a:lnTo>
                    <a:pt x="1389" y="1851"/>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9" name="Google Shape;5859;p36"/>
            <p:cNvSpPr/>
            <p:nvPr/>
          </p:nvSpPr>
          <p:spPr>
            <a:xfrm>
              <a:off x="1482650" y="2581050"/>
              <a:ext cx="34725" cy="57825"/>
            </a:xfrm>
            <a:custGeom>
              <a:rect b="b" l="l" r="r" t="t"/>
              <a:pathLst>
                <a:path extrusionOk="0" h="2313" w="1389">
                  <a:moveTo>
                    <a:pt x="0" y="1"/>
                  </a:moveTo>
                  <a:lnTo>
                    <a:pt x="0" y="2313"/>
                  </a:lnTo>
                  <a:lnTo>
                    <a:pt x="1388" y="2313"/>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0" name="Google Shape;5860;p36"/>
            <p:cNvSpPr/>
            <p:nvPr/>
          </p:nvSpPr>
          <p:spPr>
            <a:xfrm>
              <a:off x="1517350" y="2638850"/>
              <a:ext cx="34675" cy="46275"/>
            </a:xfrm>
            <a:custGeom>
              <a:rect b="b" l="l" r="r" t="t"/>
              <a:pathLst>
                <a:path extrusionOk="0" h="1851" w="1387">
                  <a:moveTo>
                    <a:pt x="0" y="1"/>
                  </a:moveTo>
                  <a:lnTo>
                    <a:pt x="0" y="1851"/>
                  </a:lnTo>
                  <a:lnTo>
                    <a:pt x="1387" y="1851"/>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1" name="Google Shape;5861;p36"/>
            <p:cNvSpPr/>
            <p:nvPr/>
          </p:nvSpPr>
          <p:spPr>
            <a:xfrm>
              <a:off x="1355475" y="3008800"/>
              <a:ext cx="57850" cy="34725"/>
            </a:xfrm>
            <a:custGeom>
              <a:rect b="b" l="l" r="r" t="t"/>
              <a:pathLst>
                <a:path extrusionOk="0" h="1389" w="2314">
                  <a:moveTo>
                    <a:pt x="1" y="1"/>
                  </a:moveTo>
                  <a:lnTo>
                    <a:pt x="1" y="1389"/>
                  </a:lnTo>
                  <a:lnTo>
                    <a:pt x="2313" y="1389"/>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2" name="Google Shape;5862;p36"/>
            <p:cNvSpPr/>
            <p:nvPr/>
          </p:nvSpPr>
          <p:spPr>
            <a:xfrm>
              <a:off x="1262975" y="2846975"/>
              <a:ext cx="92525" cy="231225"/>
            </a:xfrm>
            <a:custGeom>
              <a:rect b="b" l="l" r="r" t="t"/>
              <a:pathLst>
                <a:path extrusionOk="0" h="9249" w="3701">
                  <a:moveTo>
                    <a:pt x="1" y="1"/>
                  </a:moveTo>
                  <a:lnTo>
                    <a:pt x="1" y="7862"/>
                  </a:lnTo>
                  <a:lnTo>
                    <a:pt x="1" y="8324"/>
                  </a:lnTo>
                  <a:lnTo>
                    <a:pt x="1" y="9248"/>
                  </a:lnTo>
                  <a:lnTo>
                    <a:pt x="3701" y="9248"/>
                  </a:lnTo>
                  <a:lnTo>
                    <a:pt x="3701" y="7862"/>
                  </a:lnTo>
                  <a:lnTo>
                    <a:pt x="1389" y="7862"/>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3" name="Google Shape;5863;p36"/>
            <p:cNvSpPr/>
            <p:nvPr/>
          </p:nvSpPr>
          <p:spPr>
            <a:xfrm>
              <a:off x="1656075" y="2812275"/>
              <a:ext cx="34725" cy="34700"/>
            </a:xfrm>
            <a:custGeom>
              <a:rect b="b" l="l" r="r" t="t"/>
              <a:pathLst>
                <a:path extrusionOk="0" h="1388" w="1389">
                  <a:moveTo>
                    <a:pt x="0" y="1"/>
                  </a:moveTo>
                  <a:lnTo>
                    <a:pt x="0" y="1387"/>
                  </a:lnTo>
                  <a:lnTo>
                    <a:pt x="1388" y="1387"/>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4" name="Google Shape;5864;p36"/>
            <p:cNvSpPr/>
            <p:nvPr/>
          </p:nvSpPr>
          <p:spPr>
            <a:xfrm>
              <a:off x="1563575" y="2846975"/>
              <a:ext cx="92525" cy="231225"/>
            </a:xfrm>
            <a:custGeom>
              <a:rect b="b" l="l" r="r" t="t"/>
              <a:pathLst>
                <a:path extrusionOk="0" h="9249" w="3701">
                  <a:moveTo>
                    <a:pt x="2312" y="1"/>
                  </a:moveTo>
                  <a:lnTo>
                    <a:pt x="2312" y="7862"/>
                  </a:lnTo>
                  <a:lnTo>
                    <a:pt x="0" y="7862"/>
                  </a:lnTo>
                  <a:lnTo>
                    <a:pt x="0" y="9248"/>
                  </a:lnTo>
                  <a:lnTo>
                    <a:pt x="3700" y="9248"/>
                  </a:lnTo>
                  <a:lnTo>
                    <a:pt x="3700" y="8324"/>
                  </a:lnTo>
                  <a:lnTo>
                    <a:pt x="3700" y="7862"/>
                  </a:lnTo>
                  <a:lnTo>
                    <a:pt x="37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5" name="Google Shape;5865;p36"/>
            <p:cNvSpPr/>
            <p:nvPr/>
          </p:nvSpPr>
          <p:spPr>
            <a:xfrm>
              <a:off x="1552000" y="2685100"/>
              <a:ext cx="173450" cy="127200"/>
            </a:xfrm>
            <a:custGeom>
              <a:rect b="b" l="l" r="r" t="t"/>
              <a:pathLst>
                <a:path extrusionOk="0" h="5088" w="6938">
                  <a:moveTo>
                    <a:pt x="1" y="1"/>
                  </a:moveTo>
                  <a:lnTo>
                    <a:pt x="1" y="1387"/>
                  </a:lnTo>
                  <a:lnTo>
                    <a:pt x="1389" y="1387"/>
                  </a:lnTo>
                  <a:lnTo>
                    <a:pt x="1389" y="1"/>
                  </a:lnTo>
                  <a:close/>
                  <a:moveTo>
                    <a:pt x="1389" y="1387"/>
                  </a:moveTo>
                  <a:lnTo>
                    <a:pt x="1389" y="2775"/>
                  </a:lnTo>
                  <a:lnTo>
                    <a:pt x="5550" y="2775"/>
                  </a:lnTo>
                  <a:lnTo>
                    <a:pt x="5550" y="5088"/>
                  </a:lnTo>
                  <a:lnTo>
                    <a:pt x="6938" y="5088"/>
                  </a:lnTo>
                  <a:lnTo>
                    <a:pt x="6938" y="2775"/>
                  </a:lnTo>
                  <a:lnTo>
                    <a:pt x="6938" y="138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6" name="Google Shape;5866;p36"/>
            <p:cNvSpPr/>
            <p:nvPr/>
          </p:nvSpPr>
          <p:spPr>
            <a:xfrm>
              <a:off x="1505750" y="3008800"/>
              <a:ext cx="57850" cy="34725"/>
            </a:xfrm>
            <a:custGeom>
              <a:rect b="b" l="l" r="r" t="t"/>
              <a:pathLst>
                <a:path extrusionOk="0" h="1389" w="2314">
                  <a:moveTo>
                    <a:pt x="1" y="1"/>
                  </a:moveTo>
                  <a:lnTo>
                    <a:pt x="1" y="1389"/>
                  </a:lnTo>
                  <a:lnTo>
                    <a:pt x="2313" y="1389"/>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7" name="Google Shape;5867;p36"/>
            <p:cNvSpPr/>
            <p:nvPr/>
          </p:nvSpPr>
          <p:spPr>
            <a:xfrm>
              <a:off x="1436400" y="2546350"/>
              <a:ext cx="46275" cy="34725"/>
            </a:xfrm>
            <a:custGeom>
              <a:rect b="b" l="l" r="r" t="t"/>
              <a:pathLst>
                <a:path extrusionOk="0" h="1389" w="1851">
                  <a:moveTo>
                    <a:pt x="0" y="1"/>
                  </a:moveTo>
                  <a:lnTo>
                    <a:pt x="0" y="1389"/>
                  </a:lnTo>
                  <a:lnTo>
                    <a:pt x="1850" y="1389"/>
                  </a:lnTo>
                  <a:lnTo>
                    <a:pt x="18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8" name="Google Shape;5868;p36"/>
            <p:cNvSpPr/>
            <p:nvPr/>
          </p:nvSpPr>
          <p:spPr>
            <a:xfrm>
              <a:off x="1413300" y="2974150"/>
              <a:ext cx="92475" cy="34675"/>
            </a:xfrm>
            <a:custGeom>
              <a:rect b="b" l="l" r="r" t="t"/>
              <a:pathLst>
                <a:path extrusionOk="0" h="1387" w="3699">
                  <a:moveTo>
                    <a:pt x="0" y="0"/>
                  </a:moveTo>
                  <a:lnTo>
                    <a:pt x="0" y="1387"/>
                  </a:lnTo>
                  <a:lnTo>
                    <a:pt x="3699" y="1387"/>
                  </a:lnTo>
                  <a:lnTo>
                    <a:pt x="36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9" name="Google Shape;5869;p36"/>
          <p:cNvGrpSpPr/>
          <p:nvPr/>
        </p:nvGrpSpPr>
        <p:grpSpPr>
          <a:xfrm>
            <a:off x="863442" y="3037725"/>
            <a:ext cx="531825" cy="531850"/>
            <a:chOff x="1193625" y="2546350"/>
            <a:chExt cx="531825" cy="531850"/>
          </a:xfrm>
        </p:grpSpPr>
        <p:sp>
          <p:nvSpPr>
            <p:cNvPr id="5870" name="Google Shape;5870;p36"/>
            <p:cNvSpPr/>
            <p:nvPr/>
          </p:nvSpPr>
          <p:spPr>
            <a:xfrm>
              <a:off x="1193625" y="2546400"/>
              <a:ext cx="531825" cy="531800"/>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1" name="Google Shape;5871;p36"/>
            <p:cNvSpPr/>
            <p:nvPr/>
          </p:nvSpPr>
          <p:spPr>
            <a:xfrm>
              <a:off x="1193625" y="2546400"/>
              <a:ext cx="531825" cy="242800"/>
            </a:xfrm>
            <a:custGeom>
              <a:rect b="b" l="l" r="r" t="t"/>
              <a:pathLst>
                <a:path extrusionOk="0" h="9712" w="21273">
                  <a:moveTo>
                    <a:pt x="9711" y="0"/>
                  </a:moveTo>
                  <a:lnTo>
                    <a:pt x="9711" y="1387"/>
                  </a:lnTo>
                  <a:lnTo>
                    <a:pt x="8325" y="1387"/>
                  </a:lnTo>
                  <a:lnTo>
                    <a:pt x="8325" y="3699"/>
                  </a:lnTo>
                  <a:lnTo>
                    <a:pt x="6937" y="3699"/>
                  </a:lnTo>
                  <a:lnTo>
                    <a:pt x="6937" y="5549"/>
                  </a:lnTo>
                  <a:lnTo>
                    <a:pt x="5550" y="5549"/>
                  </a:lnTo>
                  <a:lnTo>
                    <a:pt x="5550" y="6935"/>
                  </a:lnTo>
                  <a:lnTo>
                    <a:pt x="0" y="6935"/>
                  </a:lnTo>
                  <a:lnTo>
                    <a:pt x="0" y="9711"/>
                  </a:lnTo>
                  <a:lnTo>
                    <a:pt x="5550" y="9711"/>
                  </a:lnTo>
                  <a:lnTo>
                    <a:pt x="5550" y="8323"/>
                  </a:lnTo>
                  <a:lnTo>
                    <a:pt x="6937" y="8323"/>
                  </a:lnTo>
                  <a:lnTo>
                    <a:pt x="6937" y="6935"/>
                  </a:lnTo>
                  <a:lnTo>
                    <a:pt x="8325" y="6935"/>
                  </a:lnTo>
                  <a:lnTo>
                    <a:pt x="8325" y="5549"/>
                  </a:lnTo>
                  <a:lnTo>
                    <a:pt x="8325" y="5087"/>
                  </a:lnTo>
                  <a:lnTo>
                    <a:pt x="9711" y="5087"/>
                  </a:lnTo>
                  <a:lnTo>
                    <a:pt x="9711" y="3699"/>
                  </a:lnTo>
                  <a:lnTo>
                    <a:pt x="9711" y="2775"/>
                  </a:lnTo>
                  <a:lnTo>
                    <a:pt x="11561" y="2775"/>
                  </a:lnTo>
                  <a:lnTo>
                    <a:pt x="11561" y="3699"/>
                  </a:lnTo>
                  <a:lnTo>
                    <a:pt x="11561" y="5087"/>
                  </a:lnTo>
                  <a:lnTo>
                    <a:pt x="12949" y="5087"/>
                  </a:lnTo>
                  <a:lnTo>
                    <a:pt x="12949" y="5549"/>
                  </a:lnTo>
                  <a:lnTo>
                    <a:pt x="12949" y="6935"/>
                  </a:lnTo>
                  <a:lnTo>
                    <a:pt x="14336" y="6935"/>
                  </a:lnTo>
                  <a:lnTo>
                    <a:pt x="14336" y="8323"/>
                  </a:lnTo>
                  <a:lnTo>
                    <a:pt x="15724" y="8323"/>
                  </a:lnTo>
                  <a:lnTo>
                    <a:pt x="15724" y="9711"/>
                  </a:lnTo>
                  <a:lnTo>
                    <a:pt x="21273" y="9711"/>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2" name="Google Shape;5872;p36"/>
            <p:cNvSpPr/>
            <p:nvPr/>
          </p:nvSpPr>
          <p:spPr>
            <a:xfrm>
              <a:off x="1193625" y="2685100"/>
              <a:ext cx="173425" cy="127200"/>
            </a:xfrm>
            <a:custGeom>
              <a:rect b="b" l="l" r="r" t="t"/>
              <a:pathLst>
                <a:path extrusionOk="0" h="5088" w="6937">
                  <a:moveTo>
                    <a:pt x="5550" y="1"/>
                  </a:moveTo>
                  <a:lnTo>
                    <a:pt x="5550" y="1387"/>
                  </a:lnTo>
                  <a:lnTo>
                    <a:pt x="6937" y="1387"/>
                  </a:lnTo>
                  <a:lnTo>
                    <a:pt x="6937" y="1"/>
                  </a:lnTo>
                  <a:close/>
                  <a:moveTo>
                    <a:pt x="0" y="1387"/>
                  </a:moveTo>
                  <a:lnTo>
                    <a:pt x="0" y="2775"/>
                  </a:lnTo>
                  <a:lnTo>
                    <a:pt x="0" y="5088"/>
                  </a:lnTo>
                  <a:lnTo>
                    <a:pt x="1388" y="5088"/>
                  </a:lnTo>
                  <a:lnTo>
                    <a:pt x="1388" y="2775"/>
                  </a:lnTo>
                  <a:lnTo>
                    <a:pt x="5550" y="2775"/>
                  </a:lnTo>
                  <a:lnTo>
                    <a:pt x="5550" y="138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3" name="Google Shape;5873;p36"/>
            <p:cNvSpPr/>
            <p:nvPr/>
          </p:nvSpPr>
          <p:spPr>
            <a:xfrm>
              <a:off x="1228325" y="2812275"/>
              <a:ext cx="34675" cy="34700"/>
            </a:xfrm>
            <a:custGeom>
              <a:rect b="b" l="l" r="r" t="t"/>
              <a:pathLst>
                <a:path extrusionOk="0" h="1388" w="1387">
                  <a:moveTo>
                    <a:pt x="0" y="1"/>
                  </a:moveTo>
                  <a:lnTo>
                    <a:pt x="0" y="1387"/>
                  </a:lnTo>
                  <a:lnTo>
                    <a:pt x="1387" y="1387"/>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4" name="Google Shape;5874;p36"/>
            <p:cNvSpPr/>
            <p:nvPr/>
          </p:nvSpPr>
          <p:spPr>
            <a:xfrm>
              <a:off x="1401725" y="2581050"/>
              <a:ext cx="34700" cy="57825"/>
            </a:xfrm>
            <a:custGeom>
              <a:rect b="b" l="l" r="r" t="t"/>
              <a:pathLst>
                <a:path extrusionOk="0" h="2313" w="1388">
                  <a:moveTo>
                    <a:pt x="1" y="1"/>
                  </a:moveTo>
                  <a:lnTo>
                    <a:pt x="1" y="2313"/>
                  </a:lnTo>
                  <a:lnTo>
                    <a:pt x="1387" y="2313"/>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5" name="Google Shape;5875;p36"/>
            <p:cNvSpPr/>
            <p:nvPr/>
          </p:nvSpPr>
          <p:spPr>
            <a:xfrm>
              <a:off x="1367025" y="2638850"/>
              <a:ext cx="34725" cy="46275"/>
            </a:xfrm>
            <a:custGeom>
              <a:rect b="b" l="l" r="r" t="t"/>
              <a:pathLst>
                <a:path extrusionOk="0" h="1851" w="1389">
                  <a:moveTo>
                    <a:pt x="1" y="1"/>
                  </a:moveTo>
                  <a:lnTo>
                    <a:pt x="1" y="1851"/>
                  </a:lnTo>
                  <a:lnTo>
                    <a:pt x="1389" y="1851"/>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6" name="Google Shape;5876;p36"/>
            <p:cNvSpPr/>
            <p:nvPr/>
          </p:nvSpPr>
          <p:spPr>
            <a:xfrm>
              <a:off x="1482650" y="2581050"/>
              <a:ext cx="34725" cy="57825"/>
            </a:xfrm>
            <a:custGeom>
              <a:rect b="b" l="l" r="r" t="t"/>
              <a:pathLst>
                <a:path extrusionOk="0" h="2313" w="1389">
                  <a:moveTo>
                    <a:pt x="0" y="1"/>
                  </a:moveTo>
                  <a:lnTo>
                    <a:pt x="0" y="2313"/>
                  </a:lnTo>
                  <a:lnTo>
                    <a:pt x="1388" y="2313"/>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7" name="Google Shape;5877;p36"/>
            <p:cNvSpPr/>
            <p:nvPr/>
          </p:nvSpPr>
          <p:spPr>
            <a:xfrm>
              <a:off x="1517350" y="2638850"/>
              <a:ext cx="34675" cy="46275"/>
            </a:xfrm>
            <a:custGeom>
              <a:rect b="b" l="l" r="r" t="t"/>
              <a:pathLst>
                <a:path extrusionOk="0" h="1851" w="1387">
                  <a:moveTo>
                    <a:pt x="0" y="1"/>
                  </a:moveTo>
                  <a:lnTo>
                    <a:pt x="0" y="1851"/>
                  </a:lnTo>
                  <a:lnTo>
                    <a:pt x="1387" y="1851"/>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8" name="Google Shape;5878;p36"/>
            <p:cNvSpPr/>
            <p:nvPr/>
          </p:nvSpPr>
          <p:spPr>
            <a:xfrm>
              <a:off x="1355475" y="3008800"/>
              <a:ext cx="57850" cy="34725"/>
            </a:xfrm>
            <a:custGeom>
              <a:rect b="b" l="l" r="r" t="t"/>
              <a:pathLst>
                <a:path extrusionOk="0" h="1389" w="2314">
                  <a:moveTo>
                    <a:pt x="1" y="1"/>
                  </a:moveTo>
                  <a:lnTo>
                    <a:pt x="1" y="1389"/>
                  </a:lnTo>
                  <a:lnTo>
                    <a:pt x="2313" y="1389"/>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9" name="Google Shape;5879;p36"/>
            <p:cNvSpPr/>
            <p:nvPr/>
          </p:nvSpPr>
          <p:spPr>
            <a:xfrm>
              <a:off x="1262975" y="2846975"/>
              <a:ext cx="92525" cy="231225"/>
            </a:xfrm>
            <a:custGeom>
              <a:rect b="b" l="l" r="r" t="t"/>
              <a:pathLst>
                <a:path extrusionOk="0" h="9249" w="3701">
                  <a:moveTo>
                    <a:pt x="1" y="1"/>
                  </a:moveTo>
                  <a:lnTo>
                    <a:pt x="1" y="7862"/>
                  </a:lnTo>
                  <a:lnTo>
                    <a:pt x="1" y="8324"/>
                  </a:lnTo>
                  <a:lnTo>
                    <a:pt x="1" y="9248"/>
                  </a:lnTo>
                  <a:lnTo>
                    <a:pt x="3701" y="9248"/>
                  </a:lnTo>
                  <a:lnTo>
                    <a:pt x="3701" y="7862"/>
                  </a:lnTo>
                  <a:lnTo>
                    <a:pt x="1389" y="7862"/>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0" name="Google Shape;5880;p36"/>
            <p:cNvSpPr/>
            <p:nvPr/>
          </p:nvSpPr>
          <p:spPr>
            <a:xfrm>
              <a:off x="1656075" y="2812275"/>
              <a:ext cx="34725" cy="34700"/>
            </a:xfrm>
            <a:custGeom>
              <a:rect b="b" l="l" r="r" t="t"/>
              <a:pathLst>
                <a:path extrusionOk="0" h="1388" w="1389">
                  <a:moveTo>
                    <a:pt x="0" y="1"/>
                  </a:moveTo>
                  <a:lnTo>
                    <a:pt x="0" y="1387"/>
                  </a:lnTo>
                  <a:lnTo>
                    <a:pt x="1388" y="1387"/>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1" name="Google Shape;5881;p36"/>
            <p:cNvSpPr/>
            <p:nvPr/>
          </p:nvSpPr>
          <p:spPr>
            <a:xfrm>
              <a:off x="1563575" y="2846975"/>
              <a:ext cx="92525" cy="231225"/>
            </a:xfrm>
            <a:custGeom>
              <a:rect b="b" l="l" r="r" t="t"/>
              <a:pathLst>
                <a:path extrusionOk="0" h="9249" w="3701">
                  <a:moveTo>
                    <a:pt x="2312" y="1"/>
                  </a:moveTo>
                  <a:lnTo>
                    <a:pt x="2312" y="7862"/>
                  </a:lnTo>
                  <a:lnTo>
                    <a:pt x="0" y="7862"/>
                  </a:lnTo>
                  <a:lnTo>
                    <a:pt x="0" y="9248"/>
                  </a:lnTo>
                  <a:lnTo>
                    <a:pt x="3700" y="9248"/>
                  </a:lnTo>
                  <a:lnTo>
                    <a:pt x="3700" y="8324"/>
                  </a:lnTo>
                  <a:lnTo>
                    <a:pt x="3700" y="7862"/>
                  </a:lnTo>
                  <a:lnTo>
                    <a:pt x="37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2" name="Google Shape;5882;p36"/>
            <p:cNvSpPr/>
            <p:nvPr/>
          </p:nvSpPr>
          <p:spPr>
            <a:xfrm>
              <a:off x="1552000" y="2685100"/>
              <a:ext cx="173450" cy="127200"/>
            </a:xfrm>
            <a:custGeom>
              <a:rect b="b" l="l" r="r" t="t"/>
              <a:pathLst>
                <a:path extrusionOk="0" h="5088" w="6938">
                  <a:moveTo>
                    <a:pt x="1" y="1"/>
                  </a:moveTo>
                  <a:lnTo>
                    <a:pt x="1" y="1387"/>
                  </a:lnTo>
                  <a:lnTo>
                    <a:pt x="1389" y="1387"/>
                  </a:lnTo>
                  <a:lnTo>
                    <a:pt x="1389" y="1"/>
                  </a:lnTo>
                  <a:close/>
                  <a:moveTo>
                    <a:pt x="1389" y="1387"/>
                  </a:moveTo>
                  <a:lnTo>
                    <a:pt x="1389" y="2775"/>
                  </a:lnTo>
                  <a:lnTo>
                    <a:pt x="5550" y="2775"/>
                  </a:lnTo>
                  <a:lnTo>
                    <a:pt x="5550" y="5088"/>
                  </a:lnTo>
                  <a:lnTo>
                    <a:pt x="6938" y="5088"/>
                  </a:lnTo>
                  <a:lnTo>
                    <a:pt x="6938" y="2775"/>
                  </a:lnTo>
                  <a:lnTo>
                    <a:pt x="6938" y="138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3" name="Google Shape;5883;p36"/>
            <p:cNvSpPr/>
            <p:nvPr/>
          </p:nvSpPr>
          <p:spPr>
            <a:xfrm>
              <a:off x="1505750" y="3008800"/>
              <a:ext cx="57850" cy="34725"/>
            </a:xfrm>
            <a:custGeom>
              <a:rect b="b" l="l" r="r" t="t"/>
              <a:pathLst>
                <a:path extrusionOk="0" h="1389" w="2314">
                  <a:moveTo>
                    <a:pt x="1" y="1"/>
                  </a:moveTo>
                  <a:lnTo>
                    <a:pt x="1" y="1389"/>
                  </a:lnTo>
                  <a:lnTo>
                    <a:pt x="2313" y="1389"/>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4" name="Google Shape;5884;p36"/>
            <p:cNvSpPr/>
            <p:nvPr/>
          </p:nvSpPr>
          <p:spPr>
            <a:xfrm>
              <a:off x="1436400" y="2546350"/>
              <a:ext cx="46275" cy="34725"/>
            </a:xfrm>
            <a:custGeom>
              <a:rect b="b" l="l" r="r" t="t"/>
              <a:pathLst>
                <a:path extrusionOk="0" h="1389" w="1851">
                  <a:moveTo>
                    <a:pt x="0" y="1"/>
                  </a:moveTo>
                  <a:lnTo>
                    <a:pt x="0" y="1389"/>
                  </a:lnTo>
                  <a:lnTo>
                    <a:pt x="1850" y="1389"/>
                  </a:lnTo>
                  <a:lnTo>
                    <a:pt x="18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5" name="Google Shape;5885;p36"/>
            <p:cNvSpPr/>
            <p:nvPr/>
          </p:nvSpPr>
          <p:spPr>
            <a:xfrm>
              <a:off x="1413300" y="2974150"/>
              <a:ext cx="92475" cy="34675"/>
            </a:xfrm>
            <a:custGeom>
              <a:rect b="b" l="l" r="r" t="t"/>
              <a:pathLst>
                <a:path extrusionOk="0" h="1387" w="3699">
                  <a:moveTo>
                    <a:pt x="0" y="0"/>
                  </a:moveTo>
                  <a:lnTo>
                    <a:pt x="0" y="1387"/>
                  </a:lnTo>
                  <a:lnTo>
                    <a:pt x="3699" y="1387"/>
                  </a:lnTo>
                  <a:lnTo>
                    <a:pt x="36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6" name="Google Shape;5886;p36"/>
          <p:cNvGrpSpPr/>
          <p:nvPr/>
        </p:nvGrpSpPr>
        <p:grpSpPr>
          <a:xfrm>
            <a:off x="3130792" y="3037725"/>
            <a:ext cx="531825" cy="531850"/>
            <a:chOff x="1193625" y="2546350"/>
            <a:chExt cx="531825" cy="531850"/>
          </a:xfrm>
        </p:grpSpPr>
        <p:sp>
          <p:nvSpPr>
            <p:cNvPr id="5887" name="Google Shape;5887;p36"/>
            <p:cNvSpPr/>
            <p:nvPr/>
          </p:nvSpPr>
          <p:spPr>
            <a:xfrm>
              <a:off x="1193625" y="2546400"/>
              <a:ext cx="531825" cy="531800"/>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8" name="Google Shape;5888;p36"/>
            <p:cNvSpPr/>
            <p:nvPr/>
          </p:nvSpPr>
          <p:spPr>
            <a:xfrm>
              <a:off x="1193625" y="2546400"/>
              <a:ext cx="531825" cy="242800"/>
            </a:xfrm>
            <a:custGeom>
              <a:rect b="b" l="l" r="r" t="t"/>
              <a:pathLst>
                <a:path extrusionOk="0" h="9712" w="21273">
                  <a:moveTo>
                    <a:pt x="9711" y="0"/>
                  </a:moveTo>
                  <a:lnTo>
                    <a:pt x="9711" y="1387"/>
                  </a:lnTo>
                  <a:lnTo>
                    <a:pt x="8325" y="1387"/>
                  </a:lnTo>
                  <a:lnTo>
                    <a:pt x="8325" y="3699"/>
                  </a:lnTo>
                  <a:lnTo>
                    <a:pt x="6937" y="3699"/>
                  </a:lnTo>
                  <a:lnTo>
                    <a:pt x="6937" y="5549"/>
                  </a:lnTo>
                  <a:lnTo>
                    <a:pt x="5550" y="5549"/>
                  </a:lnTo>
                  <a:lnTo>
                    <a:pt x="5550" y="6935"/>
                  </a:lnTo>
                  <a:lnTo>
                    <a:pt x="0" y="6935"/>
                  </a:lnTo>
                  <a:lnTo>
                    <a:pt x="0" y="9711"/>
                  </a:lnTo>
                  <a:lnTo>
                    <a:pt x="5550" y="9711"/>
                  </a:lnTo>
                  <a:lnTo>
                    <a:pt x="5550" y="8323"/>
                  </a:lnTo>
                  <a:lnTo>
                    <a:pt x="6937" y="8323"/>
                  </a:lnTo>
                  <a:lnTo>
                    <a:pt x="6937" y="6935"/>
                  </a:lnTo>
                  <a:lnTo>
                    <a:pt x="8325" y="6935"/>
                  </a:lnTo>
                  <a:lnTo>
                    <a:pt x="8325" y="5549"/>
                  </a:lnTo>
                  <a:lnTo>
                    <a:pt x="8325" y="5087"/>
                  </a:lnTo>
                  <a:lnTo>
                    <a:pt x="9711" y="5087"/>
                  </a:lnTo>
                  <a:lnTo>
                    <a:pt x="9711" y="3699"/>
                  </a:lnTo>
                  <a:lnTo>
                    <a:pt x="9711" y="2775"/>
                  </a:lnTo>
                  <a:lnTo>
                    <a:pt x="11561" y="2775"/>
                  </a:lnTo>
                  <a:lnTo>
                    <a:pt x="11561" y="3699"/>
                  </a:lnTo>
                  <a:lnTo>
                    <a:pt x="11561" y="5087"/>
                  </a:lnTo>
                  <a:lnTo>
                    <a:pt x="12949" y="5087"/>
                  </a:lnTo>
                  <a:lnTo>
                    <a:pt x="12949" y="5549"/>
                  </a:lnTo>
                  <a:lnTo>
                    <a:pt x="12949" y="6935"/>
                  </a:lnTo>
                  <a:lnTo>
                    <a:pt x="14336" y="6935"/>
                  </a:lnTo>
                  <a:lnTo>
                    <a:pt x="14336" y="8323"/>
                  </a:lnTo>
                  <a:lnTo>
                    <a:pt x="15724" y="8323"/>
                  </a:lnTo>
                  <a:lnTo>
                    <a:pt x="15724" y="9711"/>
                  </a:lnTo>
                  <a:lnTo>
                    <a:pt x="21273" y="9711"/>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9" name="Google Shape;5889;p36"/>
            <p:cNvSpPr/>
            <p:nvPr/>
          </p:nvSpPr>
          <p:spPr>
            <a:xfrm>
              <a:off x="1193625" y="2685100"/>
              <a:ext cx="173425" cy="127200"/>
            </a:xfrm>
            <a:custGeom>
              <a:rect b="b" l="l" r="r" t="t"/>
              <a:pathLst>
                <a:path extrusionOk="0" h="5088" w="6937">
                  <a:moveTo>
                    <a:pt x="5550" y="1"/>
                  </a:moveTo>
                  <a:lnTo>
                    <a:pt x="5550" y="1387"/>
                  </a:lnTo>
                  <a:lnTo>
                    <a:pt x="6937" y="1387"/>
                  </a:lnTo>
                  <a:lnTo>
                    <a:pt x="6937" y="1"/>
                  </a:lnTo>
                  <a:close/>
                  <a:moveTo>
                    <a:pt x="0" y="1387"/>
                  </a:moveTo>
                  <a:lnTo>
                    <a:pt x="0" y="2775"/>
                  </a:lnTo>
                  <a:lnTo>
                    <a:pt x="0" y="5088"/>
                  </a:lnTo>
                  <a:lnTo>
                    <a:pt x="1388" y="5088"/>
                  </a:lnTo>
                  <a:lnTo>
                    <a:pt x="1388" y="2775"/>
                  </a:lnTo>
                  <a:lnTo>
                    <a:pt x="5550" y="2775"/>
                  </a:lnTo>
                  <a:lnTo>
                    <a:pt x="5550" y="138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0" name="Google Shape;5890;p36"/>
            <p:cNvSpPr/>
            <p:nvPr/>
          </p:nvSpPr>
          <p:spPr>
            <a:xfrm>
              <a:off x="1228325" y="2812275"/>
              <a:ext cx="34675" cy="34700"/>
            </a:xfrm>
            <a:custGeom>
              <a:rect b="b" l="l" r="r" t="t"/>
              <a:pathLst>
                <a:path extrusionOk="0" h="1388" w="1387">
                  <a:moveTo>
                    <a:pt x="0" y="1"/>
                  </a:moveTo>
                  <a:lnTo>
                    <a:pt x="0" y="1387"/>
                  </a:lnTo>
                  <a:lnTo>
                    <a:pt x="1387" y="1387"/>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1" name="Google Shape;5891;p36"/>
            <p:cNvSpPr/>
            <p:nvPr/>
          </p:nvSpPr>
          <p:spPr>
            <a:xfrm>
              <a:off x="1401725" y="2581050"/>
              <a:ext cx="34700" cy="57825"/>
            </a:xfrm>
            <a:custGeom>
              <a:rect b="b" l="l" r="r" t="t"/>
              <a:pathLst>
                <a:path extrusionOk="0" h="2313" w="1388">
                  <a:moveTo>
                    <a:pt x="1" y="1"/>
                  </a:moveTo>
                  <a:lnTo>
                    <a:pt x="1" y="2313"/>
                  </a:lnTo>
                  <a:lnTo>
                    <a:pt x="1387" y="2313"/>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2" name="Google Shape;5892;p36"/>
            <p:cNvSpPr/>
            <p:nvPr/>
          </p:nvSpPr>
          <p:spPr>
            <a:xfrm>
              <a:off x="1367025" y="2638850"/>
              <a:ext cx="34725" cy="46275"/>
            </a:xfrm>
            <a:custGeom>
              <a:rect b="b" l="l" r="r" t="t"/>
              <a:pathLst>
                <a:path extrusionOk="0" h="1851" w="1389">
                  <a:moveTo>
                    <a:pt x="1" y="1"/>
                  </a:moveTo>
                  <a:lnTo>
                    <a:pt x="1" y="1851"/>
                  </a:lnTo>
                  <a:lnTo>
                    <a:pt x="1389" y="1851"/>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3" name="Google Shape;5893;p36"/>
            <p:cNvSpPr/>
            <p:nvPr/>
          </p:nvSpPr>
          <p:spPr>
            <a:xfrm>
              <a:off x="1482650" y="2581050"/>
              <a:ext cx="34725" cy="57825"/>
            </a:xfrm>
            <a:custGeom>
              <a:rect b="b" l="l" r="r" t="t"/>
              <a:pathLst>
                <a:path extrusionOk="0" h="2313" w="1389">
                  <a:moveTo>
                    <a:pt x="0" y="1"/>
                  </a:moveTo>
                  <a:lnTo>
                    <a:pt x="0" y="2313"/>
                  </a:lnTo>
                  <a:lnTo>
                    <a:pt x="1388" y="2313"/>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4" name="Google Shape;5894;p36"/>
            <p:cNvSpPr/>
            <p:nvPr/>
          </p:nvSpPr>
          <p:spPr>
            <a:xfrm>
              <a:off x="1517350" y="2638850"/>
              <a:ext cx="34675" cy="46275"/>
            </a:xfrm>
            <a:custGeom>
              <a:rect b="b" l="l" r="r" t="t"/>
              <a:pathLst>
                <a:path extrusionOk="0" h="1851" w="1387">
                  <a:moveTo>
                    <a:pt x="0" y="1"/>
                  </a:moveTo>
                  <a:lnTo>
                    <a:pt x="0" y="1851"/>
                  </a:lnTo>
                  <a:lnTo>
                    <a:pt x="1387" y="1851"/>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5" name="Google Shape;5895;p36"/>
            <p:cNvSpPr/>
            <p:nvPr/>
          </p:nvSpPr>
          <p:spPr>
            <a:xfrm>
              <a:off x="1355475" y="3008800"/>
              <a:ext cx="57850" cy="34725"/>
            </a:xfrm>
            <a:custGeom>
              <a:rect b="b" l="l" r="r" t="t"/>
              <a:pathLst>
                <a:path extrusionOk="0" h="1389" w="2314">
                  <a:moveTo>
                    <a:pt x="1" y="1"/>
                  </a:moveTo>
                  <a:lnTo>
                    <a:pt x="1" y="1389"/>
                  </a:lnTo>
                  <a:lnTo>
                    <a:pt x="2313" y="1389"/>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6" name="Google Shape;5896;p36"/>
            <p:cNvSpPr/>
            <p:nvPr/>
          </p:nvSpPr>
          <p:spPr>
            <a:xfrm>
              <a:off x="1262975" y="2846975"/>
              <a:ext cx="92525" cy="231225"/>
            </a:xfrm>
            <a:custGeom>
              <a:rect b="b" l="l" r="r" t="t"/>
              <a:pathLst>
                <a:path extrusionOk="0" h="9249" w="3701">
                  <a:moveTo>
                    <a:pt x="1" y="1"/>
                  </a:moveTo>
                  <a:lnTo>
                    <a:pt x="1" y="7862"/>
                  </a:lnTo>
                  <a:lnTo>
                    <a:pt x="1" y="8324"/>
                  </a:lnTo>
                  <a:lnTo>
                    <a:pt x="1" y="9248"/>
                  </a:lnTo>
                  <a:lnTo>
                    <a:pt x="3701" y="9248"/>
                  </a:lnTo>
                  <a:lnTo>
                    <a:pt x="3701" y="7862"/>
                  </a:lnTo>
                  <a:lnTo>
                    <a:pt x="1389" y="7862"/>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7" name="Google Shape;5897;p36"/>
            <p:cNvSpPr/>
            <p:nvPr/>
          </p:nvSpPr>
          <p:spPr>
            <a:xfrm>
              <a:off x="1656075" y="2812275"/>
              <a:ext cx="34725" cy="34700"/>
            </a:xfrm>
            <a:custGeom>
              <a:rect b="b" l="l" r="r" t="t"/>
              <a:pathLst>
                <a:path extrusionOk="0" h="1388" w="1389">
                  <a:moveTo>
                    <a:pt x="0" y="1"/>
                  </a:moveTo>
                  <a:lnTo>
                    <a:pt x="0" y="1387"/>
                  </a:lnTo>
                  <a:lnTo>
                    <a:pt x="1388" y="1387"/>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8" name="Google Shape;5898;p36"/>
            <p:cNvSpPr/>
            <p:nvPr/>
          </p:nvSpPr>
          <p:spPr>
            <a:xfrm>
              <a:off x="1563575" y="2846975"/>
              <a:ext cx="92525" cy="231225"/>
            </a:xfrm>
            <a:custGeom>
              <a:rect b="b" l="l" r="r" t="t"/>
              <a:pathLst>
                <a:path extrusionOk="0" h="9249" w="3701">
                  <a:moveTo>
                    <a:pt x="2312" y="1"/>
                  </a:moveTo>
                  <a:lnTo>
                    <a:pt x="2312" y="7862"/>
                  </a:lnTo>
                  <a:lnTo>
                    <a:pt x="0" y="7862"/>
                  </a:lnTo>
                  <a:lnTo>
                    <a:pt x="0" y="9248"/>
                  </a:lnTo>
                  <a:lnTo>
                    <a:pt x="3700" y="9248"/>
                  </a:lnTo>
                  <a:lnTo>
                    <a:pt x="3700" y="8324"/>
                  </a:lnTo>
                  <a:lnTo>
                    <a:pt x="3700" y="7862"/>
                  </a:lnTo>
                  <a:lnTo>
                    <a:pt x="37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9" name="Google Shape;5899;p36"/>
            <p:cNvSpPr/>
            <p:nvPr/>
          </p:nvSpPr>
          <p:spPr>
            <a:xfrm>
              <a:off x="1552000" y="2685100"/>
              <a:ext cx="173450" cy="127200"/>
            </a:xfrm>
            <a:custGeom>
              <a:rect b="b" l="l" r="r" t="t"/>
              <a:pathLst>
                <a:path extrusionOk="0" h="5088" w="6938">
                  <a:moveTo>
                    <a:pt x="1" y="1"/>
                  </a:moveTo>
                  <a:lnTo>
                    <a:pt x="1" y="1387"/>
                  </a:lnTo>
                  <a:lnTo>
                    <a:pt x="1389" y="1387"/>
                  </a:lnTo>
                  <a:lnTo>
                    <a:pt x="1389" y="1"/>
                  </a:lnTo>
                  <a:close/>
                  <a:moveTo>
                    <a:pt x="1389" y="1387"/>
                  </a:moveTo>
                  <a:lnTo>
                    <a:pt x="1389" y="2775"/>
                  </a:lnTo>
                  <a:lnTo>
                    <a:pt x="5550" y="2775"/>
                  </a:lnTo>
                  <a:lnTo>
                    <a:pt x="5550" y="5088"/>
                  </a:lnTo>
                  <a:lnTo>
                    <a:pt x="6938" y="5088"/>
                  </a:lnTo>
                  <a:lnTo>
                    <a:pt x="6938" y="2775"/>
                  </a:lnTo>
                  <a:lnTo>
                    <a:pt x="6938" y="138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0" name="Google Shape;5900;p36"/>
            <p:cNvSpPr/>
            <p:nvPr/>
          </p:nvSpPr>
          <p:spPr>
            <a:xfrm>
              <a:off x="1505750" y="3008800"/>
              <a:ext cx="57850" cy="34725"/>
            </a:xfrm>
            <a:custGeom>
              <a:rect b="b" l="l" r="r" t="t"/>
              <a:pathLst>
                <a:path extrusionOk="0" h="1389" w="2314">
                  <a:moveTo>
                    <a:pt x="1" y="1"/>
                  </a:moveTo>
                  <a:lnTo>
                    <a:pt x="1" y="1389"/>
                  </a:lnTo>
                  <a:lnTo>
                    <a:pt x="2313" y="1389"/>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1" name="Google Shape;5901;p36"/>
            <p:cNvSpPr/>
            <p:nvPr/>
          </p:nvSpPr>
          <p:spPr>
            <a:xfrm>
              <a:off x="1436400" y="2546350"/>
              <a:ext cx="46275" cy="34725"/>
            </a:xfrm>
            <a:custGeom>
              <a:rect b="b" l="l" r="r" t="t"/>
              <a:pathLst>
                <a:path extrusionOk="0" h="1389" w="1851">
                  <a:moveTo>
                    <a:pt x="0" y="1"/>
                  </a:moveTo>
                  <a:lnTo>
                    <a:pt x="0" y="1389"/>
                  </a:lnTo>
                  <a:lnTo>
                    <a:pt x="1850" y="1389"/>
                  </a:lnTo>
                  <a:lnTo>
                    <a:pt x="18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2" name="Google Shape;5902;p36"/>
            <p:cNvSpPr/>
            <p:nvPr/>
          </p:nvSpPr>
          <p:spPr>
            <a:xfrm>
              <a:off x="1413300" y="2974150"/>
              <a:ext cx="92475" cy="34675"/>
            </a:xfrm>
            <a:custGeom>
              <a:rect b="b" l="l" r="r" t="t"/>
              <a:pathLst>
                <a:path extrusionOk="0" h="1387" w="3699">
                  <a:moveTo>
                    <a:pt x="0" y="0"/>
                  </a:moveTo>
                  <a:lnTo>
                    <a:pt x="0" y="1387"/>
                  </a:lnTo>
                  <a:lnTo>
                    <a:pt x="3699" y="1387"/>
                  </a:lnTo>
                  <a:lnTo>
                    <a:pt x="36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3" name="Google Shape;5903;p36"/>
          <p:cNvGrpSpPr/>
          <p:nvPr/>
        </p:nvGrpSpPr>
        <p:grpSpPr>
          <a:xfrm>
            <a:off x="5269429" y="3059388"/>
            <a:ext cx="531825" cy="531850"/>
            <a:chOff x="1193625" y="2546350"/>
            <a:chExt cx="531825" cy="531850"/>
          </a:xfrm>
        </p:grpSpPr>
        <p:sp>
          <p:nvSpPr>
            <p:cNvPr id="5904" name="Google Shape;5904;p36"/>
            <p:cNvSpPr/>
            <p:nvPr/>
          </p:nvSpPr>
          <p:spPr>
            <a:xfrm>
              <a:off x="1193625" y="2546400"/>
              <a:ext cx="531825" cy="531800"/>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5" name="Google Shape;5905;p36"/>
            <p:cNvSpPr/>
            <p:nvPr/>
          </p:nvSpPr>
          <p:spPr>
            <a:xfrm>
              <a:off x="1193625" y="2546400"/>
              <a:ext cx="531825" cy="242800"/>
            </a:xfrm>
            <a:custGeom>
              <a:rect b="b" l="l" r="r" t="t"/>
              <a:pathLst>
                <a:path extrusionOk="0" h="9712" w="21273">
                  <a:moveTo>
                    <a:pt x="9711" y="0"/>
                  </a:moveTo>
                  <a:lnTo>
                    <a:pt x="9711" y="1387"/>
                  </a:lnTo>
                  <a:lnTo>
                    <a:pt x="8325" y="1387"/>
                  </a:lnTo>
                  <a:lnTo>
                    <a:pt x="8325" y="3699"/>
                  </a:lnTo>
                  <a:lnTo>
                    <a:pt x="6937" y="3699"/>
                  </a:lnTo>
                  <a:lnTo>
                    <a:pt x="6937" y="5549"/>
                  </a:lnTo>
                  <a:lnTo>
                    <a:pt x="5550" y="5549"/>
                  </a:lnTo>
                  <a:lnTo>
                    <a:pt x="5550" y="6935"/>
                  </a:lnTo>
                  <a:lnTo>
                    <a:pt x="0" y="6935"/>
                  </a:lnTo>
                  <a:lnTo>
                    <a:pt x="0" y="9711"/>
                  </a:lnTo>
                  <a:lnTo>
                    <a:pt x="5550" y="9711"/>
                  </a:lnTo>
                  <a:lnTo>
                    <a:pt x="5550" y="8323"/>
                  </a:lnTo>
                  <a:lnTo>
                    <a:pt x="6937" y="8323"/>
                  </a:lnTo>
                  <a:lnTo>
                    <a:pt x="6937" y="6935"/>
                  </a:lnTo>
                  <a:lnTo>
                    <a:pt x="8325" y="6935"/>
                  </a:lnTo>
                  <a:lnTo>
                    <a:pt x="8325" y="5549"/>
                  </a:lnTo>
                  <a:lnTo>
                    <a:pt x="8325" y="5087"/>
                  </a:lnTo>
                  <a:lnTo>
                    <a:pt x="9711" y="5087"/>
                  </a:lnTo>
                  <a:lnTo>
                    <a:pt x="9711" y="3699"/>
                  </a:lnTo>
                  <a:lnTo>
                    <a:pt x="9711" y="2775"/>
                  </a:lnTo>
                  <a:lnTo>
                    <a:pt x="11561" y="2775"/>
                  </a:lnTo>
                  <a:lnTo>
                    <a:pt x="11561" y="3699"/>
                  </a:lnTo>
                  <a:lnTo>
                    <a:pt x="11561" y="5087"/>
                  </a:lnTo>
                  <a:lnTo>
                    <a:pt x="12949" y="5087"/>
                  </a:lnTo>
                  <a:lnTo>
                    <a:pt x="12949" y="5549"/>
                  </a:lnTo>
                  <a:lnTo>
                    <a:pt x="12949" y="6935"/>
                  </a:lnTo>
                  <a:lnTo>
                    <a:pt x="14336" y="6935"/>
                  </a:lnTo>
                  <a:lnTo>
                    <a:pt x="14336" y="8323"/>
                  </a:lnTo>
                  <a:lnTo>
                    <a:pt x="15724" y="8323"/>
                  </a:lnTo>
                  <a:lnTo>
                    <a:pt x="15724" y="9711"/>
                  </a:lnTo>
                  <a:lnTo>
                    <a:pt x="21273" y="9711"/>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6" name="Google Shape;5906;p36"/>
            <p:cNvSpPr/>
            <p:nvPr/>
          </p:nvSpPr>
          <p:spPr>
            <a:xfrm>
              <a:off x="1193625" y="2685100"/>
              <a:ext cx="173425" cy="127200"/>
            </a:xfrm>
            <a:custGeom>
              <a:rect b="b" l="l" r="r" t="t"/>
              <a:pathLst>
                <a:path extrusionOk="0" h="5088" w="6937">
                  <a:moveTo>
                    <a:pt x="5550" y="1"/>
                  </a:moveTo>
                  <a:lnTo>
                    <a:pt x="5550" y="1387"/>
                  </a:lnTo>
                  <a:lnTo>
                    <a:pt x="6937" y="1387"/>
                  </a:lnTo>
                  <a:lnTo>
                    <a:pt x="6937" y="1"/>
                  </a:lnTo>
                  <a:close/>
                  <a:moveTo>
                    <a:pt x="0" y="1387"/>
                  </a:moveTo>
                  <a:lnTo>
                    <a:pt x="0" y="2775"/>
                  </a:lnTo>
                  <a:lnTo>
                    <a:pt x="0" y="5088"/>
                  </a:lnTo>
                  <a:lnTo>
                    <a:pt x="1388" y="5088"/>
                  </a:lnTo>
                  <a:lnTo>
                    <a:pt x="1388" y="2775"/>
                  </a:lnTo>
                  <a:lnTo>
                    <a:pt x="5550" y="2775"/>
                  </a:lnTo>
                  <a:lnTo>
                    <a:pt x="5550" y="138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7" name="Google Shape;5907;p36"/>
            <p:cNvSpPr/>
            <p:nvPr/>
          </p:nvSpPr>
          <p:spPr>
            <a:xfrm>
              <a:off x="1228325" y="2812275"/>
              <a:ext cx="34675" cy="34700"/>
            </a:xfrm>
            <a:custGeom>
              <a:rect b="b" l="l" r="r" t="t"/>
              <a:pathLst>
                <a:path extrusionOk="0" h="1388" w="1387">
                  <a:moveTo>
                    <a:pt x="0" y="1"/>
                  </a:moveTo>
                  <a:lnTo>
                    <a:pt x="0" y="1387"/>
                  </a:lnTo>
                  <a:lnTo>
                    <a:pt x="1387" y="1387"/>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8" name="Google Shape;5908;p36"/>
            <p:cNvSpPr/>
            <p:nvPr/>
          </p:nvSpPr>
          <p:spPr>
            <a:xfrm>
              <a:off x="1401725" y="2581050"/>
              <a:ext cx="34700" cy="57825"/>
            </a:xfrm>
            <a:custGeom>
              <a:rect b="b" l="l" r="r" t="t"/>
              <a:pathLst>
                <a:path extrusionOk="0" h="2313" w="1388">
                  <a:moveTo>
                    <a:pt x="1" y="1"/>
                  </a:moveTo>
                  <a:lnTo>
                    <a:pt x="1" y="2313"/>
                  </a:lnTo>
                  <a:lnTo>
                    <a:pt x="1387" y="2313"/>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9" name="Google Shape;5909;p36"/>
            <p:cNvSpPr/>
            <p:nvPr/>
          </p:nvSpPr>
          <p:spPr>
            <a:xfrm>
              <a:off x="1367025" y="2638850"/>
              <a:ext cx="34725" cy="46275"/>
            </a:xfrm>
            <a:custGeom>
              <a:rect b="b" l="l" r="r" t="t"/>
              <a:pathLst>
                <a:path extrusionOk="0" h="1851" w="1389">
                  <a:moveTo>
                    <a:pt x="1" y="1"/>
                  </a:moveTo>
                  <a:lnTo>
                    <a:pt x="1" y="1851"/>
                  </a:lnTo>
                  <a:lnTo>
                    <a:pt x="1389" y="1851"/>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0" name="Google Shape;5910;p36"/>
            <p:cNvSpPr/>
            <p:nvPr/>
          </p:nvSpPr>
          <p:spPr>
            <a:xfrm>
              <a:off x="1482650" y="2581050"/>
              <a:ext cx="34725" cy="57825"/>
            </a:xfrm>
            <a:custGeom>
              <a:rect b="b" l="l" r="r" t="t"/>
              <a:pathLst>
                <a:path extrusionOk="0" h="2313" w="1389">
                  <a:moveTo>
                    <a:pt x="0" y="1"/>
                  </a:moveTo>
                  <a:lnTo>
                    <a:pt x="0" y="2313"/>
                  </a:lnTo>
                  <a:lnTo>
                    <a:pt x="1388" y="2313"/>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1" name="Google Shape;5911;p36"/>
            <p:cNvSpPr/>
            <p:nvPr/>
          </p:nvSpPr>
          <p:spPr>
            <a:xfrm>
              <a:off x="1517350" y="2638850"/>
              <a:ext cx="34675" cy="46275"/>
            </a:xfrm>
            <a:custGeom>
              <a:rect b="b" l="l" r="r" t="t"/>
              <a:pathLst>
                <a:path extrusionOk="0" h="1851" w="1387">
                  <a:moveTo>
                    <a:pt x="0" y="1"/>
                  </a:moveTo>
                  <a:lnTo>
                    <a:pt x="0" y="1851"/>
                  </a:lnTo>
                  <a:lnTo>
                    <a:pt x="1387" y="1851"/>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2" name="Google Shape;5912;p36"/>
            <p:cNvSpPr/>
            <p:nvPr/>
          </p:nvSpPr>
          <p:spPr>
            <a:xfrm>
              <a:off x="1355475" y="3008800"/>
              <a:ext cx="57850" cy="34725"/>
            </a:xfrm>
            <a:custGeom>
              <a:rect b="b" l="l" r="r" t="t"/>
              <a:pathLst>
                <a:path extrusionOk="0" h="1389" w="2314">
                  <a:moveTo>
                    <a:pt x="1" y="1"/>
                  </a:moveTo>
                  <a:lnTo>
                    <a:pt x="1" y="1389"/>
                  </a:lnTo>
                  <a:lnTo>
                    <a:pt x="2313" y="1389"/>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3" name="Google Shape;5913;p36"/>
            <p:cNvSpPr/>
            <p:nvPr/>
          </p:nvSpPr>
          <p:spPr>
            <a:xfrm>
              <a:off x="1262975" y="2846975"/>
              <a:ext cx="92525" cy="231225"/>
            </a:xfrm>
            <a:custGeom>
              <a:rect b="b" l="l" r="r" t="t"/>
              <a:pathLst>
                <a:path extrusionOk="0" h="9249" w="3701">
                  <a:moveTo>
                    <a:pt x="1" y="1"/>
                  </a:moveTo>
                  <a:lnTo>
                    <a:pt x="1" y="7862"/>
                  </a:lnTo>
                  <a:lnTo>
                    <a:pt x="1" y="8324"/>
                  </a:lnTo>
                  <a:lnTo>
                    <a:pt x="1" y="9248"/>
                  </a:lnTo>
                  <a:lnTo>
                    <a:pt x="3701" y="9248"/>
                  </a:lnTo>
                  <a:lnTo>
                    <a:pt x="3701" y="7862"/>
                  </a:lnTo>
                  <a:lnTo>
                    <a:pt x="1389" y="7862"/>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4" name="Google Shape;5914;p36"/>
            <p:cNvSpPr/>
            <p:nvPr/>
          </p:nvSpPr>
          <p:spPr>
            <a:xfrm>
              <a:off x="1656075" y="2812275"/>
              <a:ext cx="34725" cy="34700"/>
            </a:xfrm>
            <a:custGeom>
              <a:rect b="b" l="l" r="r" t="t"/>
              <a:pathLst>
                <a:path extrusionOk="0" h="1388" w="1389">
                  <a:moveTo>
                    <a:pt x="0" y="1"/>
                  </a:moveTo>
                  <a:lnTo>
                    <a:pt x="0" y="1387"/>
                  </a:lnTo>
                  <a:lnTo>
                    <a:pt x="1388" y="1387"/>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5" name="Google Shape;5915;p36"/>
            <p:cNvSpPr/>
            <p:nvPr/>
          </p:nvSpPr>
          <p:spPr>
            <a:xfrm>
              <a:off x="1563575" y="2846975"/>
              <a:ext cx="92525" cy="231225"/>
            </a:xfrm>
            <a:custGeom>
              <a:rect b="b" l="l" r="r" t="t"/>
              <a:pathLst>
                <a:path extrusionOk="0" h="9249" w="3701">
                  <a:moveTo>
                    <a:pt x="2312" y="1"/>
                  </a:moveTo>
                  <a:lnTo>
                    <a:pt x="2312" y="7862"/>
                  </a:lnTo>
                  <a:lnTo>
                    <a:pt x="0" y="7862"/>
                  </a:lnTo>
                  <a:lnTo>
                    <a:pt x="0" y="9248"/>
                  </a:lnTo>
                  <a:lnTo>
                    <a:pt x="3700" y="9248"/>
                  </a:lnTo>
                  <a:lnTo>
                    <a:pt x="3700" y="8324"/>
                  </a:lnTo>
                  <a:lnTo>
                    <a:pt x="3700" y="7862"/>
                  </a:lnTo>
                  <a:lnTo>
                    <a:pt x="37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6" name="Google Shape;5916;p36"/>
            <p:cNvSpPr/>
            <p:nvPr/>
          </p:nvSpPr>
          <p:spPr>
            <a:xfrm>
              <a:off x="1552000" y="2685100"/>
              <a:ext cx="173450" cy="127200"/>
            </a:xfrm>
            <a:custGeom>
              <a:rect b="b" l="l" r="r" t="t"/>
              <a:pathLst>
                <a:path extrusionOk="0" h="5088" w="6938">
                  <a:moveTo>
                    <a:pt x="1" y="1"/>
                  </a:moveTo>
                  <a:lnTo>
                    <a:pt x="1" y="1387"/>
                  </a:lnTo>
                  <a:lnTo>
                    <a:pt x="1389" y="1387"/>
                  </a:lnTo>
                  <a:lnTo>
                    <a:pt x="1389" y="1"/>
                  </a:lnTo>
                  <a:close/>
                  <a:moveTo>
                    <a:pt x="1389" y="1387"/>
                  </a:moveTo>
                  <a:lnTo>
                    <a:pt x="1389" y="2775"/>
                  </a:lnTo>
                  <a:lnTo>
                    <a:pt x="5550" y="2775"/>
                  </a:lnTo>
                  <a:lnTo>
                    <a:pt x="5550" y="5088"/>
                  </a:lnTo>
                  <a:lnTo>
                    <a:pt x="6938" y="5088"/>
                  </a:lnTo>
                  <a:lnTo>
                    <a:pt x="6938" y="2775"/>
                  </a:lnTo>
                  <a:lnTo>
                    <a:pt x="6938" y="138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7" name="Google Shape;5917;p36"/>
            <p:cNvSpPr/>
            <p:nvPr/>
          </p:nvSpPr>
          <p:spPr>
            <a:xfrm>
              <a:off x="1505750" y="3008800"/>
              <a:ext cx="57850" cy="34725"/>
            </a:xfrm>
            <a:custGeom>
              <a:rect b="b" l="l" r="r" t="t"/>
              <a:pathLst>
                <a:path extrusionOk="0" h="1389" w="2314">
                  <a:moveTo>
                    <a:pt x="1" y="1"/>
                  </a:moveTo>
                  <a:lnTo>
                    <a:pt x="1" y="1389"/>
                  </a:lnTo>
                  <a:lnTo>
                    <a:pt x="2313" y="1389"/>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8" name="Google Shape;5918;p36"/>
            <p:cNvSpPr/>
            <p:nvPr/>
          </p:nvSpPr>
          <p:spPr>
            <a:xfrm>
              <a:off x="1436400" y="2546350"/>
              <a:ext cx="46275" cy="34725"/>
            </a:xfrm>
            <a:custGeom>
              <a:rect b="b" l="l" r="r" t="t"/>
              <a:pathLst>
                <a:path extrusionOk="0" h="1389" w="1851">
                  <a:moveTo>
                    <a:pt x="0" y="1"/>
                  </a:moveTo>
                  <a:lnTo>
                    <a:pt x="0" y="1389"/>
                  </a:lnTo>
                  <a:lnTo>
                    <a:pt x="1850" y="1389"/>
                  </a:lnTo>
                  <a:lnTo>
                    <a:pt x="18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9" name="Google Shape;5919;p36"/>
            <p:cNvSpPr/>
            <p:nvPr/>
          </p:nvSpPr>
          <p:spPr>
            <a:xfrm>
              <a:off x="1413300" y="2974150"/>
              <a:ext cx="92475" cy="34675"/>
            </a:xfrm>
            <a:custGeom>
              <a:rect b="b" l="l" r="r" t="t"/>
              <a:pathLst>
                <a:path extrusionOk="0" h="1387" w="3699">
                  <a:moveTo>
                    <a:pt x="0" y="0"/>
                  </a:moveTo>
                  <a:lnTo>
                    <a:pt x="0" y="1387"/>
                  </a:lnTo>
                  <a:lnTo>
                    <a:pt x="3699" y="1387"/>
                  </a:lnTo>
                  <a:lnTo>
                    <a:pt x="36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0" name="Google Shape;5920;p36"/>
          <p:cNvGrpSpPr/>
          <p:nvPr/>
        </p:nvGrpSpPr>
        <p:grpSpPr>
          <a:xfrm>
            <a:off x="7640242" y="3059400"/>
            <a:ext cx="531825" cy="531850"/>
            <a:chOff x="1193625" y="2546350"/>
            <a:chExt cx="531825" cy="531850"/>
          </a:xfrm>
        </p:grpSpPr>
        <p:sp>
          <p:nvSpPr>
            <p:cNvPr id="5921" name="Google Shape;5921;p36"/>
            <p:cNvSpPr/>
            <p:nvPr/>
          </p:nvSpPr>
          <p:spPr>
            <a:xfrm>
              <a:off x="1193625" y="2546400"/>
              <a:ext cx="531825" cy="531800"/>
            </a:xfrm>
            <a:custGeom>
              <a:rect b="b" l="l" r="r" t="t"/>
              <a:pathLst>
                <a:path extrusionOk="0" h="21272" w="21273">
                  <a:moveTo>
                    <a:pt x="9711" y="0"/>
                  </a:moveTo>
                  <a:lnTo>
                    <a:pt x="9711" y="1387"/>
                  </a:lnTo>
                  <a:lnTo>
                    <a:pt x="8325" y="1387"/>
                  </a:lnTo>
                  <a:lnTo>
                    <a:pt x="8325" y="3699"/>
                  </a:lnTo>
                  <a:lnTo>
                    <a:pt x="6937" y="3699"/>
                  </a:lnTo>
                  <a:lnTo>
                    <a:pt x="6937" y="5549"/>
                  </a:lnTo>
                  <a:lnTo>
                    <a:pt x="5550" y="5549"/>
                  </a:lnTo>
                  <a:lnTo>
                    <a:pt x="5550" y="6935"/>
                  </a:lnTo>
                  <a:lnTo>
                    <a:pt x="0" y="6935"/>
                  </a:lnTo>
                  <a:lnTo>
                    <a:pt x="0" y="10636"/>
                  </a:lnTo>
                  <a:lnTo>
                    <a:pt x="1388" y="10636"/>
                  </a:lnTo>
                  <a:lnTo>
                    <a:pt x="1388" y="12024"/>
                  </a:lnTo>
                  <a:lnTo>
                    <a:pt x="2775" y="12024"/>
                  </a:lnTo>
                  <a:lnTo>
                    <a:pt x="2775" y="19885"/>
                  </a:lnTo>
                  <a:lnTo>
                    <a:pt x="2775" y="20347"/>
                  </a:lnTo>
                  <a:lnTo>
                    <a:pt x="2775" y="21271"/>
                  </a:lnTo>
                  <a:lnTo>
                    <a:pt x="6475" y="21271"/>
                  </a:lnTo>
                  <a:lnTo>
                    <a:pt x="6475" y="20347"/>
                  </a:lnTo>
                  <a:lnTo>
                    <a:pt x="6475" y="19885"/>
                  </a:lnTo>
                  <a:lnTo>
                    <a:pt x="8787" y="19885"/>
                  </a:lnTo>
                  <a:lnTo>
                    <a:pt x="8787" y="18497"/>
                  </a:lnTo>
                  <a:lnTo>
                    <a:pt x="12486" y="18497"/>
                  </a:lnTo>
                  <a:lnTo>
                    <a:pt x="12486" y="19885"/>
                  </a:lnTo>
                  <a:lnTo>
                    <a:pt x="14798" y="19885"/>
                  </a:lnTo>
                  <a:lnTo>
                    <a:pt x="14798" y="21271"/>
                  </a:lnTo>
                  <a:lnTo>
                    <a:pt x="18498" y="21271"/>
                  </a:lnTo>
                  <a:lnTo>
                    <a:pt x="18498" y="20347"/>
                  </a:lnTo>
                  <a:lnTo>
                    <a:pt x="18498" y="19885"/>
                  </a:lnTo>
                  <a:lnTo>
                    <a:pt x="18498" y="12024"/>
                  </a:lnTo>
                  <a:lnTo>
                    <a:pt x="19885" y="12024"/>
                  </a:lnTo>
                  <a:lnTo>
                    <a:pt x="19885" y="10636"/>
                  </a:lnTo>
                  <a:lnTo>
                    <a:pt x="21273" y="10636"/>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2" name="Google Shape;5922;p36"/>
            <p:cNvSpPr/>
            <p:nvPr/>
          </p:nvSpPr>
          <p:spPr>
            <a:xfrm>
              <a:off x="1193625" y="2546400"/>
              <a:ext cx="531825" cy="242800"/>
            </a:xfrm>
            <a:custGeom>
              <a:rect b="b" l="l" r="r" t="t"/>
              <a:pathLst>
                <a:path extrusionOk="0" h="9712" w="21273">
                  <a:moveTo>
                    <a:pt x="9711" y="0"/>
                  </a:moveTo>
                  <a:lnTo>
                    <a:pt x="9711" y="1387"/>
                  </a:lnTo>
                  <a:lnTo>
                    <a:pt x="8325" y="1387"/>
                  </a:lnTo>
                  <a:lnTo>
                    <a:pt x="8325" y="3699"/>
                  </a:lnTo>
                  <a:lnTo>
                    <a:pt x="6937" y="3699"/>
                  </a:lnTo>
                  <a:lnTo>
                    <a:pt x="6937" y="5549"/>
                  </a:lnTo>
                  <a:lnTo>
                    <a:pt x="5550" y="5549"/>
                  </a:lnTo>
                  <a:lnTo>
                    <a:pt x="5550" y="6935"/>
                  </a:lnTo>
                  <a:lnTo>
                    <a:pt x="0" y="6935"/>
                  </a:lnTo>
                  <a:lnTo>
                    <a:pt x="0" y="9711"/>
                  </a:lnTo>
                  <a:lnTo>
                    <a:pt x="5550" y="9711"/>
                  </a:lnTo>
                  <a:lnTo>
                    <a:pt x="5550" y="8323"/>
                  </a:lnTo>
                  <a:lnTo>
                    <a:pt x="6937" y="8323"/>
                  </a:lnTo>
                  <a:lnTo>
                    <a:pt x="6937" y="6935"/>
                  </a:lnTo>
                  <a:lnTo>
                    <a:pt x="8325" y="6935"/>
                  </a:lnTo>
                  <a:lnTo>
                    <a:pt x="8325" y="5549"/>
                  </a:lnTo>
                  <a:lnTo>
                    <a:pt x="8325" y="5087"/>
                  </a:lnTo>
                  <a:lnTo>
                    <a:pt x="9711" y="5087"/>
                  </a:lnTo>
                  <a:lnTo>
                    <a:pt x="9711" y="3699"/>
                  </a:lnTo>
                  <a:lnTo>
                    <a:pt x="9711" y="2775"/>
                  </a:lnTo>
                  <a:lnTo>
                    <a:pt x="11561" y="2775"/>
                  </a:lnTo>
                  <a:lnTo>
                    <a:pt x="11561" y="3699"/>
                  </a:lnTo>
                  <a:lnTo>
                    <a:pt x="11561" y="5087"/>
                  </a:lnTo>
                  <a:lnTo>
                    <a:pt x="12949" y="5087"/>
                  </a:lnTo>
                  <a:lnTo>
                    <a:pt x="12949" y="5549"/>
                  </a:lnTo>
                  <a:lnTo>
                    <a:pt x="12949" y="6935"/>
                  </a:lnTo>
                  <a:lnTo>
                    <a:pt x="14336" y="6935"/>
                  </a:lnTo>
                  <a:lnTo>
                    <a:pt x="14336" y="8323"/>
                  </a:lnTo>
                  <a:lnTo>
                    <a:pt x="15724" y="8323"/>
                  </a:lnTo>
                  <a:lnTo>
                    <a:pt x="15724" y="9711"/>
                  </a:lnTo>
                  <a:lnTo>
                    <a:pt x="21273" y="9711"/>
                  </a:lnTo>
                  <a:lnTo>
                    <a:pt x="21273" y="6935"/>
                  </a:lnTo>
                  <a:lnTo>
                    <a:pt x="15724" y="6935"/>
                  </a:lnTo>
                  <a:lnTo>
                    <a:pt x="15724" y="5549"/>
                  </a:lnTo>
                  <a:lnTo>
                    <a:pt x="14336" y="5549"/>
                  </a:lnTo>
                  <a:lnTo>
                    <a:pt x="14336" y="3699"/>
                  </a:lnTo>
                  <a:lnTo>
                    <a:pt x="12949" y="3699"/>
                  </a:lnTo>
                  <a:lnTo>
                    <a:pt x="12949" y="1387"/>
                  </a:lnTo>
                  <a:lnTo>
                    <a:pt x="11561" y="1387"/>
                  </a:lnTo>
                  <a:lnTo>
                    <a:pt x="115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3" name="Google Shape;5923;p36"/>
            <p:cNvSpPr/>
            <p:nvPr/>
          </p:nvSpPr>
          <p:spPr>
            <a:xfrm>
              <a:off x="1193625" y="2685100"/>
              <a:ext cx="173425" cy="127200"/>
            </a:xfrm>
            <a:custGeom>
              <a:rect b="b" l="l" r="r" t="t"/>
              <a:pathLst>
                <a:path extrusionOk="0" h="5088" w="6937">
                  <a:moveTo>
                    <a:pt x="5550" y="1"/>
                  </a:moveTo>
                  <a:lnTo>
                    <a:pt x="5550" y="1387"/>
                  </a:lnTo>
                  <a:lnTo>
                    <a:pt x="6937" y="1387"/>
                  </a:lnTo>
                  <a:lnTo>
                    <a:pt x="6937" y="1"/>
                  </a:lnTo>
                  <a:close/>
                  <a:moveTo>
                    <a:pt x="0" y="1387"/>
                  </a:moveTo>
                  <a:lnTo>
                    <a:pt x="0" y="2775"/>
                  </a:lnTo>
                  <a:lnTo>
                    <a:pt x="0" y="5088"/>
                  </a:lnTo>
                  <a:lnTo>
                    <a:pt x="1388" y="5088"/>
                  </a:lnTo>
                  <a:lnTo>
                    <a:pt x="1388" y="2775"/>
                  </a:lnTo>
                  <a:lnTo>
                    <a:pt x="5550" y="2775"/>
                  </a:lnTo>
                  <a:lnTo>
                    <a:pt x="5550" y="138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4" name="Google Shape;5924;p36"/>
            <p:cNvSpPr/>
            <p:nvPr/>
          </p:nvSpPr>
          <p:spPr>
            <a:xfrm>
              <a:off x="1228325" y="2812275"/>
              <a:ext cx="34675" cy="34700"/>
            </a:xfrm>
            <a:custGeom>
              <a:rect b="b" l="l" r="r" t="t"/>
              <a:pathLst>
                <a:path extrusionOk="0" h="1388" w="1387">
                  <a:moveTo>
                    <a:pt x="0" y="1"/>
                  </a:moveTo>
                  <a:lnTo>
                    <a:pt x="0" y="1387"/>
                  </a:lnTo>
                  <a:lnTo>
                    <a:pt x="1387" y="1387"/>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5" name="Google Shape;5925;p36"/>
            <p:cNvSpPr/>
            <p:nvPr/>
          </p:nvSpPr>
          <p:spPr>
            <a:xfrm>
              <a:off x="1401725" y="2581050"/>
              <a:ext cx="34700" cy="57825"/>
            </a:xfrm>
            <a:custGeom>
              <a:rect b="b" l="l" r="r" t="t"/>
              <a:pathLst>
                <a:path extrusionOk="0" h="2313" w="1388">
                  <a:moveTo>
                    <a:pt x="1" y="1"/>
                  </a:moveTo>
                  <a:lnTo>
                    <a:pt x="1" y="2313"/>
                  </a:lnTo>
                  <a:lnTo>
                    <a:pt x="1387" y="2313"/>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6" name="Google Shape;5926;p36"/>
            <p:cNvSpPr/>
            <p:nvPr/>
          </p:nvSpPr>
          <p:spPr>
            <a:xfrm>
              <a:off x="1367025" y="2638850"/>
              <a:ext cx="34725" cy="46275"/>
            </a:xfrm>
            <a:custGeom>
              <a:rect b="b" l="l" r="r" t="t"/>
              <a:pathLst>
                <a:path extrusionOk="0" h="1851" w="1389">
                  <a:moveTo>
                    <a:pt x="1" y="1"/>
                  </a:moveTo>
                  <a:lnTo>
                    <a:pt x="1" y="1851"/>
                  </a:lnTo>
                  <a:lnTo>
                    <a:pt x="1389" y="1851"/>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7" name="Google Shape;5927;p36"/>
            <p:cNvSpPr/>
            <p:nvPr/>
          </p:nvSpPr>
          <p:spPr>
            <a:xfrm>
              <a:off x="1482650" y="2581050"/>
              <a:ext cx="34725" cy="57825"/>
            </a:xfrm>
            <a:custGeom>
              <a:rect b="b" l="l" r="r" t="t"/>
              <a:pathLst>
                <a:path extrusionOk="0" h="2313" w="1389">
                  <a:moveTo>
                    <a:pt x="0" y="1"/>
                  </a:moveTo>
                  <a:lnTo>
                    <a:pt x="0" y="2313"/>
                  </a:lnTo>
                  <a:lnTo>
                    <a:pt x="1388" y="2313"/>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8" name="Google Shape;5928;p36"/>
            <p:cNvSpPr/>
            <p:nvPr/>
          </p:nvSpPr>
          <p:spPr>
            <a:xfrm>
              <a:off x="1517350" y="2638850"/>
              <a:ext cx="34675" cy="46275"/>
            </a:xfrm>
            <a:custGeom>
              <a:rect b="b" l="l" r="r" t="t"/>
              <a:pathLst>
                <a:path extrusionOk="0" h="1851" w="1387">
                  <a:moveTo>
                    <a:pt x="0" y="1"/>
                  </a:moveTo>
                  <a:lnTo>
                    <a:pt x="0" y="1851"/>
                  </a:lnTo>
                  <a:lnTo>
                    <a:pt x="1387" y="1851"/>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9" name="Google Shape;5929;p36"/>
            <p:cNvSpPr/>
            <p:nvPr/>
          </p:nvSpPr>
          <p:spPr>
            <a:xfrm>
              <a:off x="1355475" y="3008800"/>
              <a:ext cx="57850" cy="34725"/>
            </a:xfrm>
            <a:custGeom>
              <a:rect b="b" l="l" r="r" t="t"/>
              <a:pathLst>
                <a:path extrusionOk="0" h="1389" w="2314">
                  <a:moveTo>
                    <a:pt x="1" y="1"/>
                  </a:moveTo>
                  <a:lnTo>
                    <a:pt x="1" y="1389"/>
                  </a:lnTo>
                  <a:lnTo>
                    <a:pt x="2313" y="1389"/>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0" name="Google Shape;5930;p36"/>
            <p:cNvSpPr/>
            <p:nvPr/>
          </p:nvSpPr>
          <p:spPr>
            <a:xfrm>
              <a:off x="1262975" y="2846975"/>
              <a:ext cx="92525" cy="231225"/>
            </a:xfrm>
            <a:custGeom>
              <a:rect b="b" l="l" r="r" t="t"/>
              <a:pathLst>
                <a:path extrusionOk="0" h="9249" w="3701">
                  <a:moveTo>
                    <a:pt x="1" y="1"/>
                  </a:moveTo>
                  <a:lnTo>
                    <a:pt x="1" y="7862"/>
                  </a:lnTo>
                  <a:lnTo>
                    <a:pt x="1" y="8324"/>
                  </a:lnTo>
                  <a:lnTo>
                    <a:pt x="1" y="9248"/>
                  </a:lnTo>
                  <a:lnTo>
                    <a:pt x="3701" y="9248"/>
                  </a:lnTo>
                  <a:lnTo>
                    <a:pt x="3701" y="7862"/>
                  </a:lnTo>
                  <a:lnTo>
                    <a:pt x="1389" y="7862"/>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1" name="Google Shape;5931;p36"/>
            <p:cNvSpPr/>
            <p:nvPr/>
          </p:nvSpPr>
          <p:spPr>
            <a:xfrm>
              <a:off x="1656075" y="2812275"/>
              <a:ext cx="34725" cy="34700"/>
            </a:xfrm>
            <a:custGeom>
              <a:rect b="b" l="l" r="r" t="t"/>
              <a:pathLst>
                <a:path extrusionOk="0" h="1388" w="1389">
                  <a:moveTo>
                    <a:pt x="0" y="1"/>
                  </a:moveTo>
                  <a:lnTo>
                    <a:pt x="0" y="1387"/>
                  </a:lnTo>
                  <a:lnTo>
                    <a:pt x="1388" y="1387"/>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2" name="Google Shape;5932;p36"/>
            <p:cNvSpPr/>
            <p:nvPr/>
          </p:nvSpPr>
          <p:spPr>
            <a:xfrm>
              <a:off x="1563575" y="2846975"/>
              <a:ext cx="92525" cy="231225"/>
            </a:xfrm>
            <a:custGeom>
              <a:rect b="b" l="l" r="r" t="t"/>
              <a:pathLst>
                <a:path extrusionOk="0" h="9249" w="3701">
                  <a:moveTo>
                    <a:pt x="2312" y="1"/>
                  </a:moveTo>
                  <a:lnTo>
                    <a:pt x="2312" y="7862"/>
                  </a:lnTo>
                  <a:lnTo>
                    <a:pt x="0" y="7862"/>
                  </a:lnTo>
                  <a:lnTo>
                    <a:pt x="0" y="9248"/>
                  </a:lnTo>
                  <a:lnTo>
                    <a:pt x="3700" y="9248"/>
                  </a:lnTo>
                  <a:lnTo>
                    <a:pt x="3700" y="8324"/>
                  </a:lnTo>
                  <a:lnTo>
                    <a:pt x="3700" y="7862"/>
                  </a:lnTo>
                  <a:lnTo>
                    <a:pt x="37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3" name="Google Shape;5933;p36"/>
            <p:cNvSpPr/>
            <p:nvPr/>
          </p:nvSpPr>
          <p:spPr>
            <a:xfrm>
              <a:off x="1552000" y="2685100"/>
              <a:ext cx="173450" cy="127200"/>
            </a:xfrm>
            <a:custGeom>
              <a:rect b="b" l="l" r="r" t="t"/>
              <a:pathLst>
                <a:path extrusionOk="0" h="5088" w="6938">
                  <a:moveTo>
                    <a:pt x="1" y="1"/>
                  </a:moveTo>
                  <a:lnTo>
                    <a:pt x="1" y="1387"/>
                  </a:lnTo>
                  <a:lnTo>
                    <a:pt x="1389" y="1387"/>
                  </a:lnTo>
                  <a:lnTo>
                    <a:pt x="1389" y="1"/>
                  </a:lnTo>
                  <a:close/>
                  <a:moveTo>
                    <a:pt x="1389" y="1387"/>
                  </a:moveTo>
                  <a:lnTo>
                    <a:pt x="1389" y="2775"/>
                  </a:lnTo>
                  <a:lnTo>
                    <a:pt x="5550" y="2775"/>
                  </a:lnTo>
                  <a:lnTo>
                    <a:pt x="5550" y="5088"/>
                  </a:lnTo>
                  <a:lnTo>
                    <a:pt x="6938" y="5088"/>
                  </a:lnTo>
                  <a:lnTo>
                    <a:pt x="6938" y="2775"/>
                  </a:lnTo>
                  <a:lnTo>
                    <a:pt x="6938" y="138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4" name="Google Shape;5934;p36"/>
            <p:cNvSpPr/>
            <p:nvPr/>
          </p:nvSpPr>
          <p:spPr>
            <a:xfrm>
              <a:off x="1505750" y="3008800"/>
              <a:ext cx="57850" cy="34725"/>
            </a:xfrm>
            <a:custGeom>
              <a:rect b="b" l="l" r="r" t="t"/>
              <a:pathLst>
                <a:path extrusionOk="0" h="1389" w="2314">
                  <a:moveTo>
                    <a:pt x="1" y="1"/>
                  </a:moveTo>
                  <a:lnTo>
                    <a:pt x="1" y="1389"/>
                  </a:lnTo>
                  <a:lnTo>
                    <a:pt x="2313" y="1389"/>
                  </a:lnTo>
                  <a:lnTo>
                    <a:pt x="23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5" name="Google Shape;5935;p36"/>
            <p:cNvSpPr/>
            <p:nvPr/>
          </p:nvSpPr>
          <p:spPr>
            <a:xfrm>
              <a:off x="1436400" y="2546350"/>
              <a:ext cx="46275" cy="34725"/>
            </a:xfrm>
            <a:custGeom>
              <a:rect b="b" l="l" r="r" t="t"/>
              <a:pathLst>
                <a:path extrusionOk="0" h="1389" w="1851">
                  <a:moveTo>
                    <a:pt x="0" y="1"/>
                  </a:moveTo>
                  <a:lnTo>
                    <a:pt x="0" y="1389"/>
                  </a:lnTo>
                  <a:lnTo>
                    <a:pt x="1850" y="1389"/>
                  </a:lnTo>
                  <a:lnTo>
                    <a:pt x="185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6" name="Google Shape;5936;p36"/>
            <p:cNvSpPr/>
            <p:nvPr/>
          </p:nvSpPr>
          <p:spPr>
            <a:xfrm>
              <a:off x="1413300" y="2974150"/>
              <a:ext cx="92475" cy="34675"/>
            </a:xfrm>
            <a:custGeom>
              <a:rect b="b" l="l" r="r" t="t"/>
              <a:pathLst>
                <a:path extrusionOk="0" h="1387" w="3699">
                  <a:moveTo>
                    <a:pt x="0" y="0"/>
                  </a:moveTo>
                  <a:lnTo>
                    <a:pt x="0" y="1387"/>
                  </a:lnTo>
                  <a:lnTo>
                    <a:pt x="3699" y="1387"/>
                  </a:lnTo>
                  <a:lnTo>
                    <a:pt x="36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5940" name="Shape 5940"/>
        <p:cNvGrpSpPr/>
        <p:nvPr/>
      </p:nvGrpSpPr>
      <p:grpSpPr>
        <a:xfrm>
          <a:off x="0" y="0"/>
          <a:ext cx="0" cy="0"/>
          <a:chOff x="0" y="0"/>
          <a:chExt cx="0" cy="0"/>
        </a:xfrm>
      </p:grpSpPr>
      <p:sp>
        <p:nvSpPr>
          <p:cNvPr id="5941" name="Google Shape;5941;p37"/>
          <p:cNvSpPr txBox="1"/>
          <p:nvPr>
            <p:ph type="title"/>
          </p:nvPr>
        </p:nvSpPr>
        <p:spPr>
          <a:xfrm>
            <a:off x="464100" y="3688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MODELING - Feature Selection</a:t>
            </a:r>
            <a:endParaRPr sz="2200"/>
          </a:p>
        </p:txBody>
      </p:sp>
      <p:grpSp>
        <p:nvGrpSpPr>
          <p:cNvPr id="5942" name="Google Shape;5942;p37"/>
          <p:cNvGrpSpPr/>
          <p:nvPr/>
        </p:nvGrpSpPr>
        <p:grpSpPr>
          <a:xfrm rot="-5400000">
            <a:off x="1908996" y="611571"/>
            <a:ext cx="242781" cy="161857"/>
            <a:chOff x="2500050" y="3730175"/>
            <a:chExt cx="2619000" cy="1746025"/>
          </a:xfrm>
        </p:grpSpPr>
        <p:sp>
          <p:nvSpPr>
            <p:cNvPr id="5943" name="Google Shape;5943;p3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4" name="Google Shape;5944;p3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5" name="Google Shape;5945;p3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6" name="Google Shape;5946;p3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7" name="Google Shape;5947;p37"/>
          <p:cNvGrpSpPr/>
          <p:nvPr/>
        </p:nvGrpSpPr>
        <p:grpSpPr>
          <a:xfrm rot="5400000">
            <a:off x="7297021" y="611571"/>
            <a:ext cx="242781" cy="161857"/>
            <a:chOff x="2500050" y="3730175"/>
            <a:chExt cx="2619000" cy="1746025"/>
          </a:xfrm>
        </p:grpSpPr>
        <p:sp>
          <p:nvSpPr>
            <p:cNvPr id="5948" name="Google Shape;5948;p37"/>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9" name="Google Shape;5949;p37"/>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0" name="Google Shape;5950;p37"/>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1" name="Google Shape;5951;p37"/>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952" name="Google Shape;5952;p37"/>
          <p:cNvPicPr preferRelativeResize="0"/>
          <p:nvPr/>
        </p:nvPicPr>
        <p:blipFill>
          <a:blip r:embed="rId3">
            <a:alphaModFix/>
          </a:blip>
          <a:stretch>
            <a:fillRect/>
          </a:stretch>
        </p:blipFill>
        <p:spPr>
          <a:xfrm>
            <a:off x="152400" y="1947400"/>
            <a:ext cx="8839204" cy="10142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6" name="Shape 5956"/>
        <p:cNvGrpSpPr/>
        <p:nvPr/>
      </p:nvGrpSpPr>
      <p:grpSpPr>
        <a:xfrm>
          <a:off x="0" y="0"/>
          <a:ext cx="0" cy="0"/>
          <a:chOff x="0" y="0"/>
          <a:chExt cx="0" cy="0"/>
        </a:xfrm>
      </p:grpSpPr>
      <p:sp>
        <p:nvSpPr>
          <p:cNvPr id="5957" name="Google Shape;5957;p38"/>
          <p:cNvSpPr txBox="1"/>
          <p:nvPr>
            <p:ph type="title"/>
          </p:nvPr>
        </p:nvSpPr>
        <p:spPr>
          <a:xfrm>
            <a:off x="311700" y="1402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EVALUATION</a:t>
            </a:r>
            <a:endParaRPr/>
          </a:p>
        </p:txBody>
      </p:sp>
      <p:grpSp>
        <p:nvGrpSpPr>
          <p:cNvPr id="5958" name="Google Shape;5958;p38"/>
          <p:cNvGrpSpPr/>
          <p:nvPr/>
        </p:nvGrpSpPr>
        <p:grpSpPr>
          <a:xfrm rot="-5400000">
            <a:off x="2137596" y="382971"/>
            <a:ext cx="242781" cy="161857"/>
            <a:chOff x="2500050" y="3730175"/>
            <a:chExt cx="2619000" cy="1746025"/>
          </a:xfrm>
        </p:grpSpPr>
        <p:sp>
          <p:nvSpPr>
            <p:cNvPr id="5959" name="Google Shape;5959;p3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0" name="Google Shape;5960;p3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1" name="Google Shape;5961;p3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2" name="Google Shape;5962;p3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63" name="Google Shape;5963;p38"/>
          <p:cNvGrpSpPr/>
          <p:nvPr/>
        </p:nvGrpSpPr>
        <p:grpSpPr>
          <a:xfrm rot="5400000">
            <a:off x="6763621" y="382971"/>
            <a:ext cx="242781" cy="161857"/>
            <a:chOff x="2500050" y="3730175"/>
            <a:chExt cx="2619000" cy="1746025"/>
          </a:xfrm>
        </p:grpSpPr>
        <p:sp>
          <p:nvSpPr>
            <p:cNvPr id="5964" name="Google Shape;5964;p3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5" name="Google Shape;5965;p3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6" name="Google Shape;5966;p3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7" name="Google Shape;5967;p3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68" name="Google Shape;5968;p38"/>
          <p:cNvSpPr/>
          <p:nvPr/>
        </p:nvSpPr>
        <p:spPr>
          <a:xfrm>
            <a:off x="979675" y="664050"/>
            <a:ext cx="391800" cy="391800"/>
          </a:xfrm>
          <a:prstGeom prst="halfFrame">
            <a:avLst>
              <a:gd fmla="val 22223" name="adj1"/>
              <a:gd fmla="val 2222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9" name="Google Shape;5969;p38"/>
          <p:cNvSpPr/>
          <p:nvPr/>
        </p:nvSpPr>
        <p:spPr>
          <a:xfrm rot="10800000">
            <a:off x="7750375" y="4605300"/>
            <a:ext cx="391800" cy="391800"/>
          </a:xfrm>
          <a:prstGeom prst="halfFrame">
            <a:avLst>
              <a:gd fmla="val 22223" name="adj1"/>
              <a:gd fmla="val 2222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0" name="Google Shape;5970;p38"/>
          <p:cNvSpPr/>
          <p:nvPr/>
        </p:nvSpPr>
        <p:spPr>
          <a:xfrm rot="5400000">
            <a:off x="7750375" y="664050"/>
            <a:ext cx="391800" cy="391800"/>
          </a:xfrm>
          <a:prstGeom prst="halfFrame">
            <a:avLst>
              <a:gd fmla="val 22223" name="adj1"/>
              <a:gd fmla="val 2222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1" name="Google Shape;5971;p38"/>
          <p:cNvSpPr/>
          <p:nvPr/>
        </p:nvSpPr>
        <p:spPr>
          <a:xfrm rot="-5400000">
            <a:off x="979675" y="4605300"/>
            <a:ext cx="391800" cy="391800"/>
          </a:xfrm>
          <a:prstGeom prst="halfFrame">
            <a:avLst>
              <a:gd fmla="val 22223" name="adj1"/>
              <a:gd fmla="val 2222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72" name="Google Shape;5972;p38"/>
          <p:cNvPicPr preferRelativeResize="0"/>
          <p:nvPr/>
        </p:nvPicPr>
        <p:blipFill>
          <a:blip r:embed="rId3">
            <a:alphaModFix/>
          </a:blip>
          <a:stretch>
            <a:fillRect/>
          </a:stretch>
        </p:blipFill>
        <p:spPr>
          <a:xfrm>
            <a:off x="1158475" y="795050"/>
            <a:ext cx="6823775" cy="4060950"/>
          </a:xfrm>
          <a:prstGeom prst="rect">
            <a:avLst/>
          </a:prstGeom>
          <a:noFill/>
          <a:ln>
            <a:noFill/>
          </a:ln>
        </p:spPr>
      </p:pic>
      <p:sp>
        <p:nvSpPr>
          <p:cNvPr id="5973" name="Google Shape;5973;p38"/>
          <p:cNvSpPr txBox="1"/>
          <p:nvPr/>
        </p:nvSpPr>
        <p:spPr>
          <a:xfrm>
            <a:off x="3766275" y="1602075"/>
            <a:ext cx="238800" cy="1266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1"/>
              </a:solidFill>
              <a:latin typeface="Advent Pro Medium"/>
              <a:ea typeface="Advent Pro Medium"/>
              <a:cs typeface="Advent Pro Medium"/>
              <a:sym typeface="Advent Pro Medium"/>
            </a:endParaRPr>
          </a:p>
        </p:txBody>
      </p:sp>
      <p:sp>
        <p:nvSpPr>
          <p:cNvPr id="5974" name="Google Shape;5974;p38"/>
          <p:cNvSpPr txBox="1"/>
          <p:nvPr/>
        </p:nvSpPr>
        <p:spPr>
          <a:xfrm>
            <a:off x="4239225" y="1620400"/>
            <a:ext cx="238800" cy="1266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1"/>
              </a:solidFill>
              <a:latin typeface="Advent Pro Medium"/>
              <a:ea typeface="Advent Pro Medium"/>
              <a:cs typeface="Advent Pro Medium"/>
              <a:sym typeface="Advent Pro Medium"/>
            </a:endParaRPr>
          </a:p>
        </p:txBody>
      </p:sp>
      <p:sp>
        <p:nvSpPr>
          <p:cNvPr id="5975" name="Google Shape;5975;p38"/>
          <p:cNvSpPr txBox="1"/>
          <p:nvPr/>
        </p:nvSpPr>
        <p:spPr>
          <a:xfrm>
            <a:off x="6122625" y="1548400"/>
            <a:ext cx="238800" cy="1266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1"/>
              </a:solidFill>
              <a:latin typeface="Advent Pro Medium"/>
              <a:ea typeface="Advent Pro Medium"/>
              <a:cs typeface="Advent Pro Medium"/>
              <a:sym typeface="Advent Pr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9" name="Shape 5979"/>
        <p:cNvGrpSpPr/>
        <p:nvPr/>
      </p:nvGrpSpPr>
      <p:grpSpPr>
        <a:xfrm>
          <a:off x="0" y="0"/>
          <a:ext cx="0" cy="0"/>
          <a:chOff x="0" y="0"/>
          <a:chExt cx="0" cy="0"/>
        </a:xfrm>
      </p:grpSpPr>
      <p:sp>
        <p:nvSpPr>
          <p:cNvPr id="5980" name="Google Shape;5980;p39"/>
          <p:cNvSpPr/>
          <p:nvPr/>
        </p:nvSpPr>
        <p:spPr>
          <a:xfrm>
            <a:off x="1586100" y="1227880"/>
            <a:ext cx="5971800" cy="28158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1" name="Google Shape;5981;p39"/>
          <p:cNvSpPr txBox="1"/>
          <p:nvPr>
            <p:ph type="title"/>
          </p:nvPr>
        </p:nvSpPr>
        <p:spPr>
          <a:xfrm>
            <a:off x="1949125" y="1106125"/>
            <a:ext cx="52458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74</a:t>
            </a:r>
            <a:r>
              <a:rPr lang="en"/>
              <a:t>%</a:t>
            </a:r>
            <a:endParaRPr/>
          </a:p>
        </p:txBody>
      </p:sp>
      <p:sp>
        <p:nvSpPr>
          <p:cNvPr id="5982" name="Google Shape;5982;p39"/>
          <p:cNvSpPr txBox="1"/>
          <p:nvPr>
            <p:ph idx="1" type="body"/>
          </p:nvPr>
        </p:nvSpPr>
        <p:spPr>
          <a:xfrm>
            <a:off x="1949075" y="3152225"/>
            <a:ext cx="5245800" cy="717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Accuracy Score</a:t>
            </a:r>
            <a:endParaRPr/>
          </a:p>
        </p:txBody>
      </p:sp>
      <p:sp>
        <p:nvSpPr>
          <p:cNvPr id="5983" name="Google Shape;5983;p39"/>
          <p:cNvSpPr/>
          <p:nvPr/>
        </p:nvSpPr>
        <p:spPr>
          <a:xfrm>
            <a:off x="1781725" y="1394805"/>
            <a:ext cx="162000" cy="1401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4" name="Google Shape;5984;p39"/>
          <p:cNvSpPr/>
          <p:nvPr/>
        </p:nvSpPr>
        <p:spPr>
          <a:xfrm rot="-3601102">
            <a:off x="7157040" y="3694486"/>
            <a:ext cx="162090" cy="140062"/>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5" name="Google Shape;5985;p39"/>
          <p:cNvSpPr txBox="1"/>
          <p:nvPr>
            <p:ph idx="4294967295" type="ctrTitle"/>
          </p:nvPr>
        </p:nvSpPr>
        <p:spPr>
          <a:xfrm>
            <a:off x="716350" y="380725"/>
            <a:ext cx="7782300" cy="18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HIGHEST: EXTRA TREES CLASSIFIER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9" name="Shape 5989"/>
        <p:cNvGrpSpPr/>
        <p:nvPr/>
      </p:nvGrpSpPr>
      <p:grpSpPr>
        <a:xfrm>
          <a:off x="0" y="0"/>
          <a:ext cx="0" cy="0"/>
          <a:chOff x="0" y="0"/>
          <a:chExt cx="0" cy="0"/>
        </a:xfrm>
      </p:grpSpPr>
      <p:sp>
        <p:nvSpPr>
          <p:cNvPr id="5990" name="Google Shape;5990;p4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POINTS OF IMPROVEMENTS</a:t>
            </a:r>
            <a:endParaRPr/>
          </a:p>
        </p:txBody>
      </p:sp>
      <p:sp>
        <p:nvSpPr>
          <p:cNvPr id="5991" name="Google Shape;5991;p40"/>
          <p:cNvSpPr txBox="1"/>
          <p:nvPr>
            <p:ph idx="2" type="title"/>
          </p:nvPr>
        </p:nvSpPr>
        <p:spPr>
          <a:xfrm>
            <a:off x="3453200" y="2730275"/>
            <a:ext cx="21825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Hyperparameter Tuning</a:t>
            </a:r>
            <a:endParaRPr sz="1500"/>
          </a:p>
        </p:txBody>
      </p:sp>
      <p:sp>
        <p:nvSpPr>
          <p:cNvPr id="5992" name="Google Shape;5992;p40"/>
          <p:cNvSpPr txBox="1"/>
          <p:nvPr>
            <p:ph idx="1" type="subTitle"/>
          </p:nvPr>
        </p:nvSpPr>
        <p:spPr>
          <a:xfrm>
            <a:off x="3321300" y="3287150"/>
            <a:ext cx="2501400" cy="110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t>Adjust the parameters, experiment using GridSearchCV</a:t>
            </a:r>
            <a:endParaRPr sz="1400"/>
          </a:p>
          <a:p>
            <a:pPr indent="0" lvl="0" marL="0" rtl="0" algn="ctr">
              <a:spcBef>
                <a:spcPts val="0"/>
              </a:spcBef>
              <a:spcAft>
                <a:spcPts val="0"/>
              </a:spcAft>
              <a:buNone/>
            </a:pPr>
            <a:r>
              <a:t/>
            </a:r>
            <a:endParaRPr/>
          </a:p>
        </p:txBody>
      </p:sp>
      <p:sp>
        <p:nvSpPr>
          <p:cNvPr id="5993" name="Google Shape;5993;p40"/>
          <p:cNvSpPr txBox="1"/>
          <p:nvPr>
            <p:ph idx="3" type="title"/>
          </p:nvPr>
        </p:nvSpPr>
        <p:spPr>
          <a:xfrm>
            <a:off x="434263" y="2678313"/>
            <a:ext cx="23400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Feature Engineering</a:t>
            </a:r>
            <a:endParaRPr sz="1500"/>
          </a:p>
        </p:txBody>
      </p:sp>
      <p:sp>
        <p:nvSpPr>
          <p:cNvPr id="5994" name="Google Shape;5994;p40"/>
          <p:cNvSpPr txBox="1"/>
          <p:nvPr>
            <p:ph idx="4" type="subTitle"/>
          </p:nvPr>
        </p:nvSpPr>
        <p:spPr>
          <a:xfrm>
            <a:off x="434275" y="3259425"/>
            <a:ext cx="2469600" cy="110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t>Explore additional feature engineering techniques (e.g., scaling, more effective handling of outliers, etc.)</a:t>
            </a:r>
            <a:endParaRPr sz="1400"/>
          </a:p>
          <a:p>
            <a:pPr indent="0" lvl="0" marL="0" rtl="0" algn="ctr">
              <a:spcBef>
                <a:spcPts val="0"/>
              </a:spcBef>
              <a:spcAft>
                <a:spcPts val="0"/>
              </a:spcAft>
              <a:buNone/>
            </a:pPr>
            <a:r>
              <a:t/>
            </a:r>
            <a:endParaRPr/>
          </a:p>
        </p:txBody>
      </p:sp>
      <p:grpSp>
        <p:nvGrpSpPr>
          <p:cNvPr id="5995" name="Google Shape;5995;p40"/>
          <p:cNvGrpSpPr/>
          <p:nvPr/>
        </p:nvGrpSpPr>
        <p:grpSpPr>
          <a:xfrm rot="-5400000">
            <a:off x="2137596" y="535371"/>
            <a:ext cx="242781" cy="161857"/>
            <a:chOff x="2500050" y="3730175"/>
            <a:chExt cx="2619000" cy="1746025"/>
          </a:xfrm>
        </p:grpSpPr>
        <p:sp>
          <p:nvSpPr>
            <p:cNvPr id="5996" name="Google Shape;5996;p40"/>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7" name="Google Shape;5997;p40"/>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8" name="Google Shape;5998;p40"/>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9" name="Google Shape;5999;p40"/>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0" name="Google Shape;6000;p40"/>
          <p:cNvGrpSpPr/>
          <p:nvPr/>
        </p:nvGrpSpPr>
        <p:grpSpPr>
          <a:xfrm rot="5400000">
            <a:off x="6763621" y="535371"/>
            <a:ext cx="242781" cy="161857"/>
            <a:chOff x="2500050" y="3730175"/>
            <a:chExt cx="2619000" cy="1746025"/>
          </a:xfrm>
        </p:grpSpPr>
        <p:sp>
          <p:nvSpPr>
            <p:cNvPr id="6001" name="Google Shape;6001;p40"/>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2" name="Google Shape;6002;p40"/>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3" name="Google Shape;6003;p40"/>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4" name="Google Shape;6004;p40"/>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5" name="Google Shape;6005;p40"/>
          <p:cNvGrpSpPr/>
          <p:nvPr/>
        </p:nvGrpSpPr>
        <p:grpSpPr>
          <a:xfrm>
            <a:off x="4229428" y="1558653"/>
            <a:ext cx="613440" cy="699649"/>
            <a:chOff x="4191725" y="1823525"/>
            <a:chExt cx="462450" cy="531850"/>
          </a:xfrm>
        </p:grpSpPr>
        <p:sp>
          <p:nvSpPr>
            <p:cNvPr id="6006" name="Google Shape;6006;p40"/>
            <p:cNvSpPr/>
            <p:nvPr/>
          </p:nvSpPr>
          <p:spPr>
            <a:xfrm>
              <a:off x="4191725" y="1823525"/>
              <a:ext cx="462450" cy="531850"/>
            </a:xfrm>
            <a:custGeom>
              <a:rect b="b" l="l" r="r" t="t"/>
              <a:pathLst>
                <a:path extrusionOk="0" h="21274" w="18498">
                  <a:moveTo>
                    <a:pt x="6474" y="1"/>
                  </a:moveTo>
                  <a:lnTo>
                    <a:pt x="6474" y="1389"/>
                  </a:lnTo>
                  <a:lnTo>
                    <a:pt x="5087" y="1389"/>
                  </a:lnTo>
                  <a:lnTo>
                    <a:pt x="5087" y="2775"/>
                  </a:lnTo>
                  <a:lnTo>
                    <a:pt x="3699" y="2775"/>
                  </a:lnTo>
                  <a:lnTo>
                    <a:pt x="3699" y="4163"/>
                  </a:lnTo>
                  <a:lnTo>
                    <a:pt x="2313" y="4163"/>
                  </a:lnTo>
                  <a:lnTo>
                    <a:pt x="2313" y="14336"/>
                  </a:lnTo>
                  <a:lnTo>
                    <a:pt x="1387" y="14336"/>
                  </a:lnTo>
                  <a:lnTo>
                    <a:pt x="1387" y="15724"/>
                  </a:lnTo>
                  <a:lnTo>
                    <a:pt x="1" y="15724"/>
                  </a:lnTo>
                  <a:lnTo>
                    <a:pt x="1" y="18499"/>
                  </a:lnTo>
                  <a:lnTo>
                    <a:pt x="5550" y="18499"/>
                  </a:lnTo>
                  <a:lnTo>
                    <a:pt x="5550" y="19885"/>
                  </a:lnTo>
                  <a:lnTo>
                    <a:pt x="6938" y="19885"/>
                  </a:lnTo>
                  <a:lnTo>
                    <a:pt x="6938" y="21273"/>
                  </a:lnTo>
                  <a:lnTo>
                    <a:pt x="11562" y="21273"/>
                  </a:lnTo>
                  <a:lnTo>
                    <a:pt x="11562" y="19885"/>
                  </a:lnTo>
                  <a:lnTo>
                    <a:pt x="12949" y="19885"/>
                  </a:lnTo>
                  <a:lnTo>
                    <a:pt x="12949" y="18499"/>
                  </a:lnTo>
                  <a:lnTo>
                    <a:pt x="18497" y="18499"/>
                  </a:lnTo>
                  <a:lnTo>
                    <a:pt x="18497" y="15724"/>
                  </a:lnTo>
                  <a:lnTo>
                    <a:pt x="17111" y="15724"/>
                  </a:lnTo>
                  <a:lnTo>
                    <a:pt x="17111" y="14336"/>
                  </a:lnTo>
                  <a:lnTo>
                    <a:pt x="16187" y="14336"/>
                  </a:lnTo>
                  <a:lnTo>
                    <a:pt x="16187" y="4163"/>
                  </a:lnTo>
                  <a:lnTo>
                    <a:pt x="14799" y="4163"/>
                  </a:lnTo>
                  <a:lnTo>
                    <a:pt x="14799" y="2775"/>
                  </a:lnTo>
                  <a:lnTo>
                    <a:pt x="13411" y="2775"/>
                  </a:lnTo>
                  <a:lnTo>
                    <a:pt x="13411" y="1389"/>
                  </a:lnTo>
                  <a:lnTo>
                    <a:pt x="12024" y="1389"/>
                  </a:lnTo>
                  <a:lnTo>
                    <a:pt x="120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7" name="Google Shape;6007;p40"/>
            <p:cNvSpPr/>
            <p:nvPr/>
          </p:nvSpPr>
          <p:spPr>
            <a:xfrm>
              <a:off x="4191725" y="2147225"/>
              <a:ext cx="462450" cy="138775"/>
            </a:xfrm>
            <a:custGeom>
              <a:rect b="b" l="l" r="r" t="t"/>
              <a:pathLst>
                <a:path extrusionOk="0" h="5551" w="18498">
                  <a:moveTo>
                    <a:pt x="2313" y="1"/>
                  </a:moveTo>
                  <a:lnTo>
                    <a:pt x="2313" y="1388"/>
                  </a:lnTo>
                  <a:lnTo>
                    <a:pt x="1387" y="1388"/>
                  </a:lnTo>
                  <a:lnTo>
                    <a:pt x="1387" y="2776"/>
                  </a:lnTo>
                  <a:lnTo>
                    <a:pt x="1" y="2776"/>
                  </a:lnTo>
                  <a:lnTo>
                    <a:pt x="1" y="5551"/>
                  </a:lnTo>
                  <a:lnTo>
                    <a:pt x="18497" y="5551"/>
                  </a:lnTo>
                  <a:lnTo>
                    <a:pt x="18497" y="2776"/>
                  </a:lnTo>
                  <a:lnTo>
                    <a:pt x="17111" y="2776"/>
                  </a:lnTo>
                  <a:lnTo>
                    <a:pt x="17111" y="1388"/>
                  </a:lnTo>
                  <a:lnTo>
                    <a:pt x="16187" y="1388"/>
                  </a:lnTo>
                  <a:lnTo>
                    <a:pt x="161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8" name="Google Shape;6008;p40"/>
            <p:cNvSpPr/>
            <p:nvPr/>
          </p:nvSpPr>
          <p:spPr>
            <a:xfrm>
              <a:off x="4249525" y="1846650"/>
              <a:ext cx="127200" cy="335300"/>
            </a:xfrm>
            <a:custGeom>
              <a:rect b="b" l="l" r="r" t="t"/>
              <a:pathLst>
                <a:path extrusionOk="0" h="13412" w="5088">
                  <a:moveTo>
                    <a:pt x="4162" y="0"/>
                  </a:moveTo>
                  <a:lnTo>
                    <a:pt x="4162" y="464"/>
                  </a:lnTo>
                  <a:lnTo>
                    <a:pt x="2775" y="464"/>
                  </a:lnTo>
                  <a:lnTo>
                    <a:pt x="2775" y="1388"/>
                  </a:lnTo>
                  <a:lnTo>
                    <a:pt x="2775" y="1850"/>
                  </a:lnTo>
                  <a:lnTo>
                    <a:pt x="1387" y="1850"/>
                  </a:lnTo>
                  <a:lnTo>
                    <a:pt x="1387" y="3238"/>
                  </a:lnTo>
                  <a:lnTo>
                    <a:pt x="1" y="3238"/>
                  </a:lnTo>
                  <a:lnTo>
                    <a:pt x="1" y="13411"/>
                  </a:lnTo>
                  <a:lnTo>
                    <a:pt x="2313" y="13411"/>
                  </a:lnTo>
                  <a:lnTo>
                    <a:pt x="2313" y="3238"/>
                  </a:lnTo>
                  <a:lnTo>
                    <a:pt x="2775" y="3238"/>
                  </a:lnTo>
                  <a:lnTo>
                    <a:pt x="2775" y="2774"/>
                  </a:lnTo>
                  <a:lnTo>
                    <a:pt x="3700" y="2774"/>
                  </a:lnTo>
                  <a:lnTo>
                    <a:pt x="3700" y="1850"/>
                  </a:lnTo>
                  <a:lnTo>
                    <a:pt x="4162" y="1850"/>
                  </a:lnTo>
                  <a:lnTo>
                    <a:pt x="4162" y="1388"/>
                  </a:lnTo>
                  <a:lnTo>
                    <a:pt x="5088" y="1388"/>
                  </a:lnTo>
                  <a:lnTo>
                    <a:pt x="5088" y="464"/>
                  </a:lnTo>
                  <a:lnTo>
                    <a:pt x="50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9" name="Google Shape;6009;p40"/>
            <p:cNvSpPr/>
            <p:nvPr/>
          </p:nvSpPr>
          <p:spPr>
            <a:xfrm>
              <a:off x="4191725" y="2181925"/>
              <a:ext cx="57825" cy="104075"/>
            </a:xfrm>
            <a:custGeom>
              <a:rect b="b" l="l" r="r" t="t"/>
              <a:pathLst>
                <a:path extrusionOk="0" h="4163" w="2313">
                  <a:moveTo>
                    <a:pt x="1387" y="0"/>
                  </a:moveTo>
                  <a:lnTo>
                    <a:pt x="1387" y="925"/>
                  </a:lnTo>
                  <a:lnTo>
                    <a:pt x="1387" y="1388"/>
                  </a:lnTo>
                  <a:lnTo>
                    <a:pt x="1" y="1388"/>
                  </a:lnTo>
                  <a:lnTo>
                    <a:pt x="1" y="4163"/>
                  </a:lnTo>
                  <a:lnTo>
                    <a:pt x="2313" y="4163"/>
                  </a:lnTo>
                  <a:lnTo>
                    <a:pt x="2313" y="3237"/>
                  </a:lnTo>
                  <a:lnTo>
                    <a:pt x="2313" y="1851"/>
                  </a:lnTo>
                  <a:lnTo>
                    <a:pt x="2313" y="1388"/>
                  </a:lnTo>
                  <a:lnTo>
                    <a:pt x="2313" y="925"/>
                  </a:lnTo>
                  <a:lnTo>
                    <a:pt x="231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0" name="Google Shape;6010;p40"/>
            <p:cNvSpPr/>
            <p:nvPr/>
          </p:nvSpPr>
          <p:spPr>
            <a:xfrm>
              <a:off x="4330450" y="2274425"/>
              <a:ext cx="57825" cy="80950"/>
            </a:xfrm>
            <a:custGeom>
              <a:rect b="b" l="l" r="r" t="t"/>
              <a:pathLst>
                <a:path extrusionOk="0" h="3238" w="2313">
                  <a:moveTo>
                    <a:pt x="1" y="1"/>
                  </a:moveTo>
                  <a:lnTo>
                    <a:pt x="1" y="1849"/>
                  </a:lnTo>
                  <a:lnTo>
                    <a:pt x="1389" y="1849"/>
                  </a:lnTo>
                  <a:lnTo>
                    <a:pt x="1389" y="2311"/>
                  </a:lnTo>
                  <a:lnTo>
                    <a:pt x="1389" y="3237"/>
                  </a:lnTo>
                  <a:lnTo>
                    <a:pt x="2313" y="3237"/>
                  </a:lnTo>
                  <a:lnTo>
                    <a:pt x="2313" y="2311"/>
                  </a:lnTo>
                  <a:lnTo>
                    <a:pt x="2313" y="1849"/>
                  </a:lnTo>
                  <a:lnTo>
                    <a:pt x="2313" y="1387"/>
                  </a:lnTo>
                  <a:lnTo>
                    <a:pt x="23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1" name="Google Shape;6011;p40"/>
            <p:cNvSpPr/>
            <p:nvPr/>
          </p:nvSpPr>
          <p:spPr>
            <a:xfrm>
              <a:off x="4284200" y="1892900"/>
              <a:ext cx="34725" cy="34725"/>
            </a:xfrm>
            <a:custGeom>
              <a:rect b="b" l="l" r="r" t="t"/>
              <a:pathLst>
                <a:path extrusionOk="0" h="1389" w="1389">
                  <a:moveTo>
                    <a:pt x="0" y="0"/>
                  </a:moveTo>
                  <a:lnTo>
                    <a:pt x="0" y="1388"/>
                  </a:lnTo>
                  <a:lnTo>
                    <a:pt x="1388" y="1388"/>
                  </a:lnTo>
                  <a:lnTo>
                    <a:pt x="1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2" name="Google Shape;6012;p40"/>
            <p:cNvSpPr/>
            <p:nvPr/>
          </p:nvSpPr>
          <p:spPr>
            <a:xfrm>
              <a:off x="4318900" y="1858200"/>
              <a:ext cx="34675" cy="34725"/>
            </a:xfrm>
            <a:custGeom>
              <a:rect b="b" l="l" r="r" t="t"/>
              <a:pathLst>
                <a:path extrusionOk="0" h="1389" w="1387">
                  <a:moveTo>
                    <a:pt x="0" y="0"/>
                  </a:moveTo>
                  <a:lnTo>
                    <a:pt x="0" y="1388"/>
                  </a:lnTo>
                  <a:lnTo>
                    <a:pt x="1387" y="1388"/>
                  </a:lnTo>
                  <a:lnTo>
                    <a:pt x="13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3" name="Google Shape;6013;p40"/>
            <p:cNvSpPr/>
            <p:nvPr/>
          </p:nvSpPr>
          <p:spPr>
            <a:xfrm>
              <a:off x="4226400" y="1927600"/>
              <a:ext cx="393100" cy="289050"/>
            </a:xfrm>
            <a:custGeom>
              <a:rect b="b" l="l" r="r" t="t"/>
              <a:pathLst>
                <a:path extrusionOk="0" h="11562" w="15724">
                  <a:moveTo>
                    <a:pt x="926" y="0"/>
                  </a:moveTo>
                  <a:lnTo>
                    <a:pt x="926" y="10173"/>
                  </a:lnTo>
                  <a:lnTo>
                    <a:pt x="0" y="10173"/>
                  </a:lnTo>
                  <a:lnTo>
                    <a:pt x="0" y="11561"/>
                  </a:lnTo>
                  <a:lnTo>
                    <a:pt x="15724" y="11561"/>
                  </a:lnTo>
                  <a:lnTo>
                    <a:pt x="15724" y="10173"/>
                  </a:lnTo>
                  <a:lnTo>
                    <a:pt x="14800" y="10173"/>
                  </a:lnTo>
                  <a:lnTo>
                    <a:pt x="14800" y="0"/>
                  </a:lnTo>
                  <a:lnTo>
                    <a:pt x="13412" y="0"/>
                  </a:lnTo>
                  <a:lnTo>
                    <a:pt x="13412" y="10173"/>
                  </a:lnTo>
                  <a:lnTo>
                    <a:pt x="2312" y="10173"/>
                  </a:lnTo>
                  <a:lnTo>
                    <a:pt x="23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4" name="Google Shape;6014;p40"/>
            <p:cNvSpPr/>
            <p:nvPr/>
          </p:nvSpPr>
          <p:spPr>
            <a:xfrm>
              <a:off x="4365150" y="2320650"/>
              <a:ext cx="115650" cy="34725"/>
            </a:xfrm>
            <a:custGeom>
              <a:rect b="b" l="l" r="r" t="t"/>
              <a:pathLst>
                <a:path extrusionOk="0" h="1389" w="4626">
                  <a:moveTo>
                    <a:pt x="1" y="0"/>
                  </a:moveTo>
                  <a:lnTo>
                    <a:pt x="1" y="1388"/>
                  </a:lnTo>
                  <a:lnTo>
                    <a:pt x="4625" y="1388"/>
                  </a:lnTo>
                  <a:lnTo>
                    <a:pt x="46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5" name="Google Shape;6015;p40"/>
            <p:cNvSpPr/>
            <p:nvPr/>
          </p:nvSpPr>
          <p:spPr>
            <a:xfrm>
              <a:off x="4353550" y="1823525"/>
              <a:ext cx="138800" cy="34725"/>
            </a:xfrm>
            <a:custGeom>
              <a:rect b="b" l="l" r="r" t="t"/>
              <a:pathLst>
                <a:path extrusionOk="0" h="1389" w="5552">
                  <a:moveTo>
                    <a:pt x="1" y="1"/>
                  </a:moveTo>
                  <a:lnTo>
                    <a:pt x="1" y="1389"/>
                  </a:lnTo>
                  <a:lnTo>
                    <a:pt x="5551" y="1389"/>
                  </a:lnTo>
                  <a:lnTo>
                    <a:pt x="55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6" name="Google Shape;6016;p40"/>
            <p:cNvSpPr/>
            <p:nvPr/>
          </p:nvSpPr>
          <p:spPr>
            <a:xfrm>
              <a:off x="4526975" y="1892900"/>
              <a:ext cx="34725" cy="34725"/>
            </a:xfrm>
            <a:custGeom>
              <a:rect b="b" l="l" r="r" t="t"/>
              <a:pathLst>
                <a:path extrusionOk="0" h="1389" w="1389">
                  <a:moveTo>
                    <a:pt x="1" y="0"/>
                  </a:moveTo>
                  <a:lnTo>
                    <a:pt x="1" y="1388"/>
                  </a:lnTo>
                  <a:lnTo>
                    <a:pt x="1389" y="1388"/>
                  </a:lnTo>
                  <a:lnTo>
                    <a:pt x="13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7" name="Google Shape;6017;p40"/>
            <p:cNvSpPr/>
            <p:nvPr/>
          </p:nvSpPr>
          <p:spPr>
            <a:xfrm>
              <a:off x="4492325" y="1858200"/>
              <a:ext cx="34675" cy="34725"/>
            </a:xfrm>
            <a:custGeom>
              <a:rect b="b" l="l" r="r" t="t"/>
              <a:pathLst>
                <a:path extrusionOk="0" h="1389" w="1387">
                  <a:moveTo>
                    <a:pt x="0" y="0"/>
                  </a:moveTo>
                  <a:lnTo>
                    <a:pt x="0" y="1388"/>
                  </a:lnTo>
                  <a:lnTo>
                    <a:pt x="1387" y="1388"/>
                  </a:lnTo>
                  <a:lnTo>
                    <a:pt x="13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8" name="Google Shape;6018;p40"/>
            <p:cNvSpPr/>
            <p:nvPr/>
          </p:nvSpPr>
          <p:spPr>
            <a:xfrm>
              <a:off x="4191725" y="2216625"/>
              <a:ext cx="462450" cy="104050"/>
            </a:xfrm>
            <a:custGeom>
              <a:rect b="b" l="l" r="r" t="t"/>
              <a:pathLst>
                <a:path extrusionOk="0" h="4162" w="18498">
                  <a:moveTo>
                    <a:pt x="1" y="0"/>
                  </a:moveTo>
                  <a:lnTo>
                    <a:pt x="1" y="2775"/>
                  </a:lnTo>
                  <a:lnTo>
                    <a:pt x="5550" y="2775"/>
                  </a:lnTo>
                  <a:lnTo>
                    <a:pt x="5550" y="4161"/>
                  </a:lnTo>
                  <a:lnTo>
                    <a:pt x="6938" y="4161"/>
                  </a:lnTo>
                  <a:lnTo>
                    <a:pt x="6938" y="2775"/>
                  </a:lnTo>
                  <a:lnTo>
                    <a:pt x="11562" y="2775"/>
                  </a:lnTo>
                  <a:lnTo>
                    <a:pt x="11562" y="4161"/>
                  </a:lnTo>
                  <a:lnTo>
                    <a:pt x="12949" y="4161"/>
                  </a:lnTo>
                  <a:lnTo>
                    <a:pt x="12949" y="2775"/>
                  </a:lnTo>
                  <a:lnTo>
                    <a:pt x="18497" y="2775"/>
                  </a:lnTo>
                  <a:lnTo>
                    <a:pt x="18497" y="0"/>
                  </a:lnTo>
                  <a:lnTo>
                    <a:pt x="17111" y="0"/>
                  </a:lnTo>
                  <a:lnTo>
                    <a:pt x="17111" y="1387"/>
                  </a:lnTo>
                  <a:lnTo>
                    <a:pt x="1387" y="1387"/>
                  </a:lnTo>
                  <a:lnTo>
                    <a:pt x="13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19" name="Google Shape;6019;p40"/>
          <p:cNvGrpSpPr/>
          <p:nvPr/>
        </p:nvGrpSpPr>
        <p:grpSpPr>
          <a:xfrm>
            <a:off x="1256860" y="1642875"/>
            <a:ext cx="694809" cy="615242"/>
            <a:chOff x="5611625" y="1889950"/>
            <a:chExt cx="531850" cy="450925"/>
          </a:xfrm>
        </p:grpSpPr>
        <p:sp>
          <p:nvSpPr>
            <p:cNvPr id="6020" name="Google Shape;6020;p40"/>
            <p:cNvSpPr/>
            <p:nvPr/>
          </p:nvSpPr>
          <p:spPr>
            <a:xfrm>
              <a:off x="5611625" y="1924650"/>
              <a:ext cx="346825" cy="416225"/>
            </a:xfrm>
            <a:custGeom>
              <a:rect b="b" l="l" r="r" t="t"/>
              <a:pathLst>
                <a:path extrusionOk="0" h="16649" w="13873">
                  <a:moveTo>
                    <a:pt x="4161" y="0"/>
                  </a:moveTo>
                  <a:lnTo>
                    <a:pt x="4161" y="1388"/>
                  </a:lnTo>
                  <a:lnTo>
                    <a:pt x="2775" y="1388"/>
                  </a:lnTo>
                  <a:lnTo>
                    <a:pt x="2775" y="2775"/>
                  </a:lnTo>
                  <a:lnTo>
                    <a:pt x="1387" y="2775"/>
                  </a:lnTo>
                  <a:lnTo>
                    <a:pt x="1387" y="8324"/>
                  </a:lnTo>
                  <a:lnTo>
                    <a:pt x="2775" y="8324"/>
                  </a:lnTo>
                  <a:lnTo>
                    <a:pt x="2775" y="9249"/>
                  </a:lnTo>
                  <a:lnTo>
                    <a:pt x="2775" y="9712"/>
                  </a:lnTo>
                  <a:lnTo>
                    <a:pt x="2775" y="11099"/>
                  </a:lnTo>
                  <a:lnTo>
                    <a:pt x="1387" y="11099"/>
                  </a:lnTo>
                  <a:lnTo>
                    <a:pt x="1387" y="12486"/>
                  </a:lnTo>
                  <a:lnTo>
                    <a:pt x="1" y="12486"/>
                  </a:lnTo>
                  <a:lnTo>
                    <a:pt x="1" y="15260"/>
                  </a:lnTo>
                  <a:lnTo>
                    <a:pt x="1" y="16648"/>
                  </a:lnTo>
                  <a:lnTo>
                    <a:pt x="13873" y="16648"/>
                  </a:lnTo>
                  <a:lnTo>
                    <a:pt x="13873" y="15260"/>
                  </a:lnTo>
                  <a:lnTo>
                    <a:pt x="13873" y="12486"/>
                  </a:lnTo>
                  <a:lnTo>
                    <a:pt x="12486" y="12486"/>
                  </a:lnTo>
                  <a:lnTo>
                    <a:pt x="12486" y="11099"/>
                  </a:lnTo>
                  <a:lnTo>
                    <a:pt x="11098" y="11099"/>
                  </a:lnTo>
                  <a:lnTo>
                    <a:pt x="11098" y="9712"/>
                  </a:lnTo>
                  <a:lnTo>
                    <a:pt x="11098" y="9249"/>
                  </a:lnTo>
                  <a:lnTo>
                    <a:pt x="11098" y="8324"/>
                  </a:lnTo>
                  <a:lnTo>
                    <a:pt x="12486" y="8324"/>
                  </a:lnTo>
                  <a:lnTo>
                    <a:pt x="12486" y="2775"/>
                  </a:lnTo>
                  <a:lnTo>
                    <a:pt x="11098" y="2775"/>
                  </a:lnTo>
                  <a:lnTo>
                    <a:pt x="11098" y="1388"/>
                  </a:lnTo>
                  <a:lnTo>
                    <a:pt x="9712" y="1388"/>
                  </a:lnTo>
                  <a:lnTo>
                    <a:pt x="97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1" name="Google Shape;6021;p40"/>
            <p:cNvSpPr/>
            <p:nvPr/>
          </p:nvSpPr>
          <p:spPr>
            <a:xfrm>
              <a:off x="5646275" y="1924650"/>
              <a:ext cx="104100" cy="104075"/>
            </a:xfrm>
            <a:custGeom>
              <a:rect b="b" l="l" r="r" t="t"/>
              <a:pathLst>
                <a:path extrusionOk="0" h="4163" w="4164">
                  <a:moveTo>
                    <a:pt x="2775" y="0"/>
                  </a:moveTo>
                  <a:lnTo>
                    <a:pt x="2775" y="1388"/>
                  </a:lnTo>
                  <a:lnTo>
                    <a:pt x="1389" y="1388"/>
                  </a:lnTo>
                  <a:lnTo>
                    <a:pt x="1389" y="2775"/>
                  </a:lnTo>
                  <a:lnTo>
                    <a:pt x="1" y="2775"/>
                  </a:lnTo>
                  <a:lnTo>
                    <a:pt x="1" y="4163"/>
                  </a:lnTo>
                  <a:lnTo>
                    <a:pt x="2775" y="4163"/>
                  </a:lnTo>
                  <a:lnTo>
                    <a:pt x="2775" y="2775"/>
                  </a:lnTo>
                  <a:lnTo>
                    <a:pt x="4163" y="2775"/>
                  </a:lnTo>
                  <a:lnTo>
                    <a:pt x="4163" y="1388"/>
                  </a:lnTo>
                  <a:lnTo>
                    <a:pt x="41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2" name="Google Shape;6022;p40"/>
            <p:cNvSpPr/>
            <p:nvPr/>
          </p:nvSpPr>
          <p:spPr>
            <a:xfrm>
              <a:off x="5611625" y="2167425"/>
              <a:ext cx="104050" cy="104075"/>
            </a:xfrm>
            <a:custGeom>
              <a:rect b="b" l="l" r="r" t="t"/>
              <a:pathLst>
                <a:path extrusionOk="0" h="4163" w="4162">
                  <a:moveTo>
                    <a:pt x="2775" y="1"/>
                  </a:moveTo>
                  <a:lnTo>
                    <a:pt x="2775" y="1388"/>
                  </a:lnTo>
                  <a:lnTo>
                    <a:pt x="1387" y="1388"/>
                  </a:lnTo>
                  <a:lnTo>
                    <a:pt x="1387" y="2775"/>
                  </a:lnTo>
                  <a:lnTo>
                    <a:pt x="1" y="2775"/>
                  </a:lnTo>
                  <a:lnTo>
                    <a:pt x="1" y="4163"/>
                  </a:lnTo>
                  <a:lnTo>
                    <a:pt x="2775" y="4163"/>
                  </a:lnTo>
                  <a:lnTo>
                    <a:pt x="2775" y="2775"/>
                  </a:lnTo>
                  <a:lnTo>
                    <a:pt x="4161" y="2775"/>
                  </a:lnTo>
                  <a:lnTo>
                    <a:pt x="4161" y="1388"/>
                  </a:lnTo>
                  <a:lnTo>
                    <a:pt x="41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3" name="Google Shape;6023;p40"/>
            <p:cNvSpPr/>
            <p:nvPr/>
          </p:nvSpPr>
          <p:spPr>
            <a:xfrm>
              <a:off x="5900625" y="1889950"/>
              <a:ext cx="242850" cy="416225"/>
            </a:xfrm>
            <a:custGeom>
              <a:rect b="b" l="l" r="r" t="t"/>
              <a:pathLst>
                <a:path extrusionOk="0" h="16649" w="9714">
                  <a:moveTo>
                    <a:pt x="0" y="0"/>
                  </a:moveTo>
                  <a:lnTo>
                    <a:pt x="0" y="1388"/>
                  </a:lnTo>
                  <a:lnTo>
                    <a:pt x="1388" y="1388"/>
                  </a:lnTo>
                  <a:lnTo>
                    <a:pt x="1388" y="2776"/>
                  </a:lnTo>
                  <a:lnTo>
                    <a:pt x="2776" y="2776"/>
                  </a:lnTo>
                  <a:lnTo>
                    <a:pt x="2776" y="12487"/>
                  </a:lnTo>
                  <a:lnTo>
                    <a:pt x="3701" y="12487"/>
                  </a:lnTo>
                  <a:lnTo>
                    <a:pt x="3701" y="15262"/>
                  </a:lnTo>
                  <a:lnTo>
                    <a:pt x="3701" y="16186"/>
                  </a:lnTo>
                  <a:lnTo>
                    <a:pt x="3701" y="16648"/>
                  </a:lnTo>
                  <a:lnTo>
                    <a:pt x="9713" y="16648"/>
                  </a:lnTo>
                  <a:lnTo>
                    <a:pt x="9713" y="15262"/>
                  </a:lnTo>
                  <a:lnTo>
                    <a:pt x="9713" y="12487"/>
                  </a:lnTo>
                  <a:lnTo>
                    <a:pt x="8325" y="12487"/>
                  </a:lnTo>
                  <a:lnTo>
                    <a:pt x="8325" y="11100"/>
                  </a:lnTo>
                  <a:lnTo>
                    <a:pt x="6937" y="11100"/>
                  </a:lnTo>
                  <a:lnTo>
                    <a:pt x="6937" y="9712"/>
                  </a:lnTo>
                  <a:lnTo>
                    <a:pt x="6937" y="8787"/>
                  </a:lnTo>
                  <a:lnTo>
                    <a:pt x="6937" y="8325"/>
                  </a:lnTo>
                  <a:lnTo>
                    <a:pt x="8325" y="8325"/>
                  </a:lnTo>
                  <a:lnTo>
                    <a:pt x="8325" y="2776"/>
                  </a:lnTo>
                  <a:lnTo>
                    <a:pt x="6937" y="2776"/>
                  </a:lnTo>
                  <a:lnTo>
                    <a:pt x="6937" y="1388"/>
                  </a:lnTo>
                  <a:lnTo>
                    <a:pt x="5551" y="1388"/>
                  </a:lnTo>
                  <a:lnTo>
                    <a:pt x="55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4" name="Google Shape;6024;p40"/>
            <p:cNvSpPr/>
            <p:nvPr/>
          </p:nvSpPr>
          <p:spPr>
            <a:xfrm>
              <a:off x="5646275" y="1994000"/>
              <a:ext cx="34725" cy="138750"/>
            </a:xfrm>
            <a:custGeom>
              <a:rect b="b" l="l" r="r" t="t"/>
              <a:pathLst>
                <a:path extrusionOk="0" h="5550" w="1389">
                  <a:moveTo>
                    <a:pt x="1" y="1"/>
                  </a:moveTo>
                  <a:lnTo>
                    <a:pt x="1" y="5550"/>
                  </a:lnTo>
                  <a:lnTo>
                    <a:pt x="1389" y="5550"/>
                  </a:lnTo>
                  <a:lnTo>
                    <a:pt x="13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5" name="Google Shape;6025;p40"/>
            <p:cNvSpPr/>
            <p:nvPr/>
          </p:nvSpPr>
          <p:spPr>
            <a:xfrm>
              <a:off x="5889075" y="1994000"/>
              <a:ext cx="34725" cy="138750"/>
            </a:xfrm>
            <a:custGeom>
              <a:rect b="b" l="l" r="r" t="t"/>
              <a:pathLst>
                <a:path extrusionOk="0" h="5550" w="1389">
                  <a:moveTo>
                    <a:pt x="0" y="1"/>
                  </a:moveTo>
                  <a:lnTo>
                    <a:pt x="0" y="5550"/>
                  </a:lnTo>
                  <a:lnTo>
                    <a:pt x="1388" y="5550"/>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6" name="Google Shape;6026;p40"/>
            <p:cNvSpPr/>
            <p:nvPr/>
          </p:nvSpPr>
          <p:spPr>
            <a:xfrm>
              <a:off x="5715650" y="1924650"/>
              <a:ext cx="138775" cy="34675"/>
            </a:xfrm>
            <a:custGeom>
              <a:rect b="b" l="l" r="r" t="t"/>
              <a:pathLst>
                <a:path extrusionOk="0" h="1387" w="5551">
                  <a:moveTo>
                    <a:pt x="0" y="0"/>
                  </a:moveTo>
                  <a:lnTo>
                    <a:pt x="0" y="1387"/>
                  </a:lnTo>
                  <a:lnTo>
                    <a:pt x="5551" y="1387"/>
                  </a:lnTo>
                  <a:lnTo>
                    <a:pt x="55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7" name="Google Shape;6027;p40"/>
            <p:cNvSpPr/>
            <p:nvPr/>
          </p:nvSpPr>
          <p:spPr>
            <a:xfrm>
              <a:off x="5680975" y="1959350"/>
              <a:ext cx="34700" cy="34675"/>
            </a:xfrm>
            <a:custGeom>
              <a:rect b="b" l="l" r="r" t="t"/>
              <a:pathLst>
                <a:path extrusionOk="0" h="1387" w="1388">
                  <a:moveTo>
                    <a:pt x="1" y="0"/>
                  </a:moveTo>
                  <a:lnTo>
                    <a:pt x="1" y="1387"/>
                  </a:lnTo>
                  <a:lnTo>
                    <a:pt x="1387" y="1387"/>
                  </a:lnTo>
                  <a:lnTo>
                    <a:pt x="13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8" name="Google Shape;6028;p40"/>
            <p:cNvSpPr/>
            <p:nvPr/>
          </p:nvSpPr>
          <p:spPr>
            <a:xfrm>
              <a:off x="5854400" y="1959350"/>
              <a:ext cx="34700" cy="34675"/>
            </a:xfrm>
            <a:custGeom>
              <a:rect b="b" l="l" r="r" t="t"/>
              <a:pathLst>
                <a:path extrusionOk="0" h="1387" w="1388">
                  <a:moveTo>
                    <a:pt x="1" y="0"/>
                  </a:moveTo>
                  <a:lnTo>
                    <a:pt x="1" y="1387"/>
                  </a:lnTo>
                  <a:lnTo>
                    <a:pt x="1387" y="1387"/>
                  </a:lnTo>
                  <a:lnTo>
                    <a:pt x="13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9" name="Google Shape;6029;p40"/>
            <p:cNvSpPr/>
            <p:nvPr/>
          </p:nvSpPr>
          <p:spPr>
            <a:xfrm>
              <a:off x="5819700" y="2132725"/>
              <a:ext cx="69400" cy="69425"/>
            </a:xfrm>
            <a:custGeom>
              <a:rect b="b" l="l" r="r" t="t"/>
              <a:pathLst>
                <a:path extrusionOk="0" h="2777" w="2776">
                  <a:moveTo>
                    <a:pt x="1389" y="1"/>
                  </a:moveTo>
                  <a:lnTo>
                    <a:pt x="1389" y="1389"/>
                  </a:lnTo>
                  <a:lnTo>
                    <a:pt x="1" y="1389"/>
                  </a:lnTo>
                  <a:lnTo>
                    <a:pt x="1" y="2776"/>
                  </a:lnTo>
                  <a:lnTo>
                    <a:pt x="2775" y="2776"/>
                  </a:lnTo>
                  <a:lnTo>
                    <a:pt x="2775" y="1389"/>
                  </a:lnTo>
                  <a:lnTo>
                    <a:pt x="27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0" name="Google Shape;6030;p40"/>
            <p:cNvSpPr/>
            <p:nvPr/>
          </p:nvSpPr>
          <p:spPr>
            <a:xfrm>
              <a:off x="5646275" y="2202125"/>
              <a:ext cx="34725" cy="34675"/>
            </a:xfrm>
            <a:custGeom>
              <a:rect b="b" l="l" r="r" t="t"/>
              <a:pathLst>
                <a:path extrusionOk="0" h="1387" w="1389">
                  <a:moveTo>
                    <a:pt x="1" y="0"/>
                  </a:moveTo>
                  <a:lnTo>
                    <a:pt x="1" y="1387"/>
                  </a:lnTo>
                  <a:lnTo>
                    <a:pt x="1389" y="1387"/>
                  </a:lnTo>
                  <a:lnTo>
                    <a:pt x="13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1" name="Google Shape;6031;p40"/>
            <p:cNvSpPr/>
            <p:nvPr/>
          </p:nvSpPr>
          <p:spPr>
            <a:xfrm>
              <a:off x="5889075" y="2202125"/>
              <a:ext cx="34725" cy="34675"/>
            </a:xfrm>
            <a:custGeom>
              <a:rect b="b" l="l" r="r" t="t"/>
              <a:pathLst>
                <a:path extrusionOk="0" h="1387" w="1389">
                  <a:moveTo>
                    <a:pt x="0" y="0"/>
                  </a:moveTo>
                  <a:lnTo>
                    <a:pt x="0" y="1387"/>
                  </a:lnTo>
                  <a:lnTo>
                    <a:pt x="1388" y="1387"/>
                  </a:lnTo>
                  <a:lnTo>
                    <a:pt x="1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2" name="Google Shape;6032;p40"/>
            <p:cNvSpPr/>
            <p:nvPr/>
          </p:nvSpPr>
          <p:spPr>
            <a:xfrm>
              <a:off x="5611625" y="2236775"/>
              <a:ext cx="346825" cy="104100"/>
            </a:xfrm>
            <a:custGeom>
              <a:rect b="b" l="l" r="r" t="t"/>
              <a:pathLst>
                <a:path extrusionOk="0" h="4164" w="13873">
                  <a:moveTo>
                    <a:pt x="1" y="1"/>
                  </a:moveTo>
                  <a:lnTo>
                    <a:pt x="1" y="2775"/>
                  </a:lnTo>
                  <a:lnTo>
                    <a:pt x="1" y="4163"/>
                  </a:lnTo>
                  <a:lnTo>
                    <a:pt x="13873" y="4163"/>
                  </a:lnTo>
                  <a:lnTo>
                    <a:pt x="13873" y="2775"/>
                  </a:lnTo>
                  <a:lnTo>
                    <a:pt x="13873" y="1"/>
                  </a:lnTo>
                  <a:lnTo>
                    <a:pt x="12486" y="1"/>
                  </a:lnTo>
                  <a:lnTo>
                    <a:pt x="12486" y="2775"/>
                  </a:lnTo>
                  <a:lnTo>
                    <a:pt x="1387" y="2775"/>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3" name="Google Shape;6033;p40"/>
            <p:cNvSpPr/>
            <p:nvPr/>
          </p:nvSpPr>
          <p:spPr>
            <a:xfrm>
              <a:off x="5680975" y="2132725"/>
              <a:ext cx="69400" cy="69425"/>
            </a:xfrm>
            <a:custGeom>
              <a:rect b="b" l="l" r="r" t="t"/>
              <a:pathLst>
                <a:path extrusionOk="0" h="2777" w="2776">
                  <a:moveTo>
                    <a:pt x="1" y="1"/>
                  </a:moveTo>
                  <a:lnTo>
                    <a:pt x="1" y="1389"/>
                  </a:lnTo>
                  <a:lnTo>
                    <a:pt x="1" y="2776"/>
                  </a:lnTo>
                  <a:lnTo>
                    <a:pt x="2775" y="2776"/>
                  </a:lnTo>
                  <a:lnTo>
                    <a:pt x="2775" y="1389"/>
                  </a:lnTo>
                  <a:lnTo>
                    <a:pt x="1387" y="1389"/>
                  </a:lnTo>
                  <a:lnTo>
                    <a:pt x="13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4" name="Google Shape;6034;p40"/>
            <p:cNvSpPr/>
            <p:nvPr/>
          </p:nvSpPr>
          <p:spPr>
            <a:xfrm>
              <a:off x="6074050" y="1959350"/>
              <a:ext cx="34725" cy="138750"/>
            </a:xfrm>
            <a:custGeom>
              <a:rect b="b" l="l" r="r" t="t"/>
              <a:pathLst>
                <a:path extrusionOk="0" h="5550" w="1389">
                  <a:moveTo>
                    <a:pt x="0" y="0"/>
                  </a:moveTo>
                  <a:lnTo>
                    <a:pt x="0" y="5549"/>
                  </a:lnTo>
                  <a:lnTo>
                    <a:pt x="1388" y="5549"/>
                  </a:lnTo>
                  <a:lnTo>
                    <a:pt x="13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5" name="Google Shape;6035;p40"/>
            <p:cNvSpPr/>
            <p:nvPr/>
          </p:nvSpPr>
          <p:spPr>
            <a:xfrm>
              <a:off x="5900625" y="1889950"/>
              <a:ext cx="138775" cy="34725"/>
            </a:xfrm>
            <a:custGeom>
              <a:rect b="b" l="l" r="r" t="t"/>
              <a:pathLst>
                <a:path extrusionOk="0" h="1389" w="5551">
                  <a:moveTo>
                    <a:pt x="0" y="0"/>
                  </a:moveTo>
                  <a:lnTo>
                    <a:pt x="0" y="1388"/>
                  </a:lnTo>
                  <a:lnTo>
                    <a:pt x="5551" y="1388"/>
                  </a:lnTo>
                  <a:lnTo>
                    <a:pt x="55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6" name="Google Shape;6036;p40"/>
            <p:cNvSpPr/>
            <p:nvPr/>
          </p:nvSpPr>
          <p:spPr>
            <a:xfrm>
              <a:off x="6039375" y="1924650"/>
              <a:ext cx="34700" cy="34675"/>
            </a:xfrm>
            <a:custGeom>
              <a:rect b="b" l="l" r="r" t="t"/>
              <a:pathLst>
                <a:path extrusionOk="0" h="1387" w="1388">
                  <a:moveTo>
                    <a:pt x="1" y="0"/>
                  </a:moveTo>
                  <a:lnTo>
                    <a:pt x="1" y="1387"/>
                  </a:lnTo>
                  <a:lnTo>
                    <a:pt x="1387" y="1387"/>
                  </a:lnTo>
                  <a:lnTo>
                    <a:pt x="13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7" name="Google Shape;6037;p40"/>
            <p:cNvSpPr/>
            <p:nvPr/>
          </p:nvSpPr>
          <p:spPr>
            <a:xfrm>
              <a:off x="6004675" y="2098075"/>
              <a:ext cx="69400" cy="69375"/>
            </a:xfrm>
            <a:custGeom>
              <a:rect b="b" l="l" r="r" t="t"/>
              <a:pathLst>
                <a:path extrusionOk="0" h="2775" w="2776">
                  <a:moveTo>
                    <a:pt x="1389" y="0"/>
                  </a:moveTo>
                  <a:lnTo>
                    <a:pt x="1389" y="1387"/>
                  </a:lnTo>
                  <a:lnTo>
                    <a:pt x="1" y="1387"/>
                  </a:lnTo>
                  <a:lnTo>
                    <a:pt x="1" y="2775"/>
                  </a:lnTo>
                  <a:lnTo>
                    <a:pt x="2775" y="2775"/>
                  </a:lnTo>
                  <a:lnTo>
                    <a:pt x="2775" y="1387"/>
                  </a:lnTo>
                  <a:lnTo>
                    <a:pt x="27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8" name="Google Shape;6038;p40"/>
            <p:cNvSpPr/>
            <p:nvPr/>
          </p:nvSpPr>
          <p:spPr>
            <a:xfrm>
              <a:off x="6074050" y="2167425"/>
              <a:ext cx="34725" cy="34725"/>
            </a:xfrm>
            <a:custGeom>
              <a:rect b="b" l="l" r="r" t="t"/>
              <a:pathLst>
                <a:path extrusionOk="0" h="1389" w="1389">
                  <a:moveTo>
                    <a:pt x="0" y="1"/>
                  </a:moveTo>
                  <a:lnTo>
                    <a:pt x="0" y="1388"/>
                  </a:lnTo>
                  <a:lnTo>
                    <a:pt x="1388" y="1388"/>
                  </a:lnTo>
                  <a:lnTo>
                    <a:pt x="13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9" name="Google Shape;6039;p40"/>
            <p:cNvSpPr/>
            <p:nvPr/>
          </p:nvSpPr>
          <p:spPr>
            <a:xfrm>
              <a:off x="5993125" y="2202125"/>
              <a:ext cx="150350" cy="104050"/>
            </a:xfrm>
            <a:custGeom>
              <a:rect b="b" l="l" r="r" t="t"/>
              <a:pathLst>
                <a:path extrusionOk="0" h="4162" w="6014">
                  <a:moveTo>
                    <a:pt x="4625" y="0"/>
                  </a:moveTo>
                  <a:lnTo>
                    <a:pt x="4625" y="2775"/>
                  </a:lnTo>
                  <a:lnTo>
                    <a:pt x="1" y="2775"/>
                  </a:lnTo>
                  <a:lnTo>
                    <a:pt x="1" y="4161"/>
                  </a:lnTo>
                  <a:lnTo>
                    <a:pt x="6013" y="4161"/>
                  </a:lnTo>
                  <a:lnTo>
                    <a:pt x="6013" y="2775"/>
                  </a:lnTo>
                  <a:lnTo>
                    <a:pt x="60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0" name="Google Shape;6040;p40"/>
          <p:cNvSpPr/>
          <p:nvPr/>
        </p:nvSpPr>
        <p:spPr>
          <a:xfrm>
            <a:off x="1131125" y="1383175"/>
            <a:ext cx="318000" cy="315000"/>
          </a:xfrm>
          <a:prstGeom prst="halfFrame">
            <a:avLst>
              <a:gd fmla="val 22223" name="adj1"/>
              <a:gd fmla="val 2222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1" name="Google Shape;6041;p40"/>
          <p:cNvSpPr/>
          <p:nvPr/>
        </p:nvSpPr>
        <p:spPr>
          <a:xfrm rot="10800000">
            <a:off x="1796300" y="2069925"/>
            <a:ext cx="318000" cy="315000"/>
          </a:xfrm>
          <a:prstGeom prst="halfFrame">
            <a:avLst>
              <a:gd fmla="val 22223" name="adj1"/>
              <a:gd fmla="val 2222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2" name="Google Shape;6042;p40"/>
          <p:cNvSpPr/>
          <p:nvPr/>
        </p:nvSpPr>
        <p:spPr>
          <a:xfrm rot="5400000">
            <a:off x="7584750" y="1389775"/>
            <a:ext cx="315000" cy="301800"/>
          </a:xfrm>
          <a:prstGeom prst="halfFrame">
            <a:avLst>
              <a:gd fmla="val 22223" name="adj1"/>
              <a:gd fmla="val 2222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3" name="Google Shape;6043;p40"/>
          <p:cNvSpPr/>
          <p:nvPr/>
        </p:nvSpPr>
        <p:spPr>
          <a:xfrm rot="-5400000">
            <a:off x="6916725" y="2076513"/>
            <a:ext cx="315000" cy="301800"/>
          </a:xfrm>
          <a:prstGeom prst="halfFrame">
            <a:avLst>
              <a:gd fmla="val 22223" name="adj1"/>
              <a:gd fmla="val 22223"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44" name="Google Shape;6044;p40"/>
          <p:cNvGrpSpPr/>
          <p:nvPr/>
        </p:nvGrpSpPr>
        <p:grpSpPr>
          <a:xfrm>
            <a:off x="7044433" y="1558658"/>
            <a:ext cx="694809" cy="699636"/>
            <a:chOff x="6330975" y="2546400"/>
            <a:chExt cx="531850" cy="531800"/>
          </a:xfrm>
        </p:grpSpPr>
        <p:sp>
          <p:nvSpPr>
            <p:cNvPr id="6045" name="Google Shape;6045;p40"/>
            <p:cNvSpPr/>
            <p:nvPr/>
          </p:nvSpPr>
          <p:spPr>
            <a:xfrm>
              <a:off x="6400350" y="2858525"/>
              <a:ext cx="115625" cy="150300"/>
            </a:xfrm>
            <a:custGeom>
              <a:rect b="b" l="l" r="r" t="t"/>
              <a:pathLst>
                <a:path extrusionOk="0" h="6012" w="4625">
                  <a:moveTo>
                    <a:pt x="0" y="1"/>
                  </a:moveTo>
                  <a:lnTo>
                    <a:pt x="0" y="6012"/>
                  </a:lnTo>
                  <a:lnTo>
                    <a:pt x="4625" y="6012"/>
                  </a:lnTo>
                  <a:lnTo>
                    <a:pt x="46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6" name="Google Shape;6046;p40"/>
            <p:cNvSpPr/>
            <p:nvPr/>
          </p:nvSpPr>
          <p:spPr>
            <a:xfrm>
              <a:off x="6562200" y="2708225"/>
              <a:ext cx="115650" cy="300600"/>
            </a:xfrm>
            <a:custGeom>
              <a:rect b="b" l="l" r="r" t="t"/>
              <a:pathLst>
                <a:path extrusionOk="0" h="12024" w="4626">
                  <a:moveTo>
                    <a:pt x="1" y="0"/>
                  </a:moveTo>
                  <a:lnTo>
                    <a:pt x="1" y="12024"/>
                  </a:lnTo>
                  <a:lnTo>
                    <a:pt x="4625" y="12024"/>
                  </a:lnTo>
                  <a:lnTo>
                    <a:pt x="462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7" name="Google Shape;6047;p40"/>
            <p:cNvSpPr/>
            <p:nvPr/>
          </p:nvSpPr>
          <p:spPr>
            <a:xfrm>
              <a:off x="6724050" y="2581050"/>
              <a:ext cx="115625" cy="427775"/>
            </a:xfrm>
            <a:custGeom>
              <a:rect b="b" l="l" r="r" t="t"/>
              <a:pathLst>
                <a:path extrusionOk="0" h="17111" w="4625">
                  <a:moveTo>
                    <a:pt x="0" y="1"/>
                  </a:moveTo>
                  <a:lnTo>
                    <a:pt x="0" y="17111"/>
                  </a:lnTo>
                  <a:lnTo>
                    <a:pt x="4625" y="17111"/>
                  </a:lnTo>
                  <a:lnTo>
                    <a:pt x="46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8" name="Google Shape;6048;p40"/>
            <p:cNvSpPr/>
            <p:nvPr/>
          </p:nvSpPr>
          <p:spPr>
            <a:xfrm>
              <a:off x="6330975" y="2546400"/>
              <a:ext cx="531850" cy="531800"/>
            </a:xfrm>
            <a:custGeom>
              <a:rect b="b" l="l" r="r" t="t"/>
              <a:pathLst>
                <a:path extrusionOk="0" h="21272" w="21274">
                  <a:moveTo>
                    <a:pt x="1" y="0"/>
                  </a:moveTo>
                  <a:lnTo>
                    <a:pt x="1" y="19885"/>
                  </a:lnTo>
                  <a:lnTo>
                    <a:pt x="1" y="21271"/>
                  </a:lnTo>
                  <a:lnTo>
                    <a:pt x="21273" y="21271"/>
                  </a:lnTo>
                  <a:lnTo>
                    <a:pt x="21273" y="19885"/>
                  </a:lnTo>
                  <a:lnTo>
                    <a:pt x="1389" y="19885"/>
                  </a:lnTo>
                  <a:lnTo>
                    <a:pt x="138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9" name="Google Shape;6049;p40"/>
            <p:cNvSpPr/>
            <p:nvPr/>
          </p:nvSpPr>
          <p:spPr>
            <a:xfrm>
              <a:off x="6724050" y="2581050"/>
              <a:ext cx="115625" cy="427775"/>
            </a:xfrm>
            <a:custGeom>
              <a:rect b="b" l="l" r="r" t="t"/>
              <a:pathLst>
                <a:path extrusionOk="0" h="17111" w="4625">
                  <a:moveTo>
                    <a:pt x="3238" y="1389"/>
                  </a:moveTo>
                  <a:lnTo>
                    <a:pt x="3238" y="15724"/>
                  </a:lnTo>
                  <a:lnTo>
                    <a:pt x="1388" y="15724"/>
                  </a:lnTo>
                  <a:lnTo>
                    <a:pt x="1388" y="1389"/>
                  </a:lnTo>
                  <a:close/>
                  <a:moveTo>
                    <a:pt x="0" y="1"/>
                  </a:moveTo>
                  <a:lnTo>
                    <a:pt x="0" y="1389"/>
                  </a:lnTo>
                  <a:lnTo>
                    <a:pt x="0" y="15724"/>
                  </a:lnTo>
                  <a:lnTo>
                    <a:pt x="0" y="17111"/>
                  </a:lnTo>
                  <a:lnTo>
                    <a:pt x="4625" y="17111"/>
                  </a:lnTo>
                  <a:lnTo>
                    <a:pt x="46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0" name="Google Shape;6050;p40"/>
            <p:cNvSpPr/>
            <p:nvPr/>
          </p:nvSpPr>
          <p:spPr>
            <a:xfrm>
              <a:off x="6562200" y="2708225"/>
              <a:ext cx="115650" cy="300600"/>
            </a:xfrm>
            <a:custGeom>
              <a:rect b="b" l="l" r="r" t="t"/>
              <a:pathLst>
                <a:path extrusionOk="0" h="12024" w="4626">
                  <a:moveTo>
                    <a:pt x="3237" y="1388"/>
                  </a:moveTo>
                  <a:lnTo>
                    <a:pt x="3237" y="10637"/>
                  </a:lnTo>
                  <a:lnTo>
                    <a:pt x="1387" y="10637"/>
                  </a:lnTo>
                  <a:lnTo>
                    <a:pt x="1387" y="1388"/>
                  </a:lnTo>
                  <a:close/>
                  <a:moveTo>
                    <a:pt x="1" y="0"/>
                  </a:moveTo>
                  <a:lnTo>
                    <a:pt x="1" y="1388"/>
                  </a:lnTo>
                  <a:lnTo>
                    <a:pt x="1" y="10637"/>
                  </a:lnTo>
                  <a:lnTo>
                    <a:pt x="1" y="12024"/>
                  </a:lnTo>
                  <a:lnTo>
                    <a:pt x="4625" y="12024"/>
                  </a:lnTo>
                  <a:lnTo>
                    <a:pt x="462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1" name="Google Shape;6051;p40"/>
            <p:cNvSpPr/>
            <p:nvPr/>
          </p:nvSpPr>
          <p:spPr>
            <a:xfrm>
              <a:off x="6400350" y="2858525"/>
              <a:ext cx="115625" cy="150300"/>
            </a:xfrm>
            <a:custGeom>
              <a:rect b="b" l="l" r="r" t="t"/>
              <a:pathLst>
                <a:path extrusionOk="0" h="6012" w="4625">
                  <a:moveTo>
                    <a:pt x="3238" y="1387"/>
                  </a:moveTo>
                  <a:lnTo>
                    <a:pt x="3238" y="4625"/>
                  </a:lnTo>
                  <a:lnTo>
                    <a:pt x="1388" y="4625"/>
                  </a:lnTo>
                  <a:lnTo>
                    <a:pt x="1388" y="1387"/>
                  </a:lnTo>
                  <a:close/>
                  <a:moveTo>
                    <a:pt x="0" y="1"/>
                  </a:moveTo>
                  <a:lnTo>
                    <a:pt x="0" y="1387"/>
                  </a:lnTo>
                  <a:lnTo>
                    <a:pt x="0" y="4625"/>
                  </a:lnTo>
                  <a:lnTo>
                    <a:pt x="0" y="6012"/>
                  </a:lnTo>
                  <a:lnTo>
                    <a:pt x="4625" y="6012"/>
                  </a:lnTo>
                  <a:lnTo>
                    <a:pt x="462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2" name="Google Shape;6052;p40"/>
          <p:cNvSpPr txBox="1"/>
          <p:nvPr>
            <p:ph idx="2" type="title"/>
          </p:nvPr>
        </p:nvSpPr>
        <p:spPr>
          <a:xfrm>
            <a:off x="6685900" y="2730275"/>
            <a:ext cx="1414500" cy="39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Model Selection</a:t>
            </a:r>
            <a:endParaRPr sz="1500"/>
          </a:p>
        </p:txBody>
      </p:sp>
      <p:sp>
        <p:nvSpPr>
          <p:cNvPr id="6053" name="Google Shape;6053;p40"/>
          <p:cNvSpPr txBox="1"/>
          <p:nvPr>
            <p:ph idx="1" type="subTitle"/>
          </p:nvPr>
        </p:nvSpPr>
        <p:spPr>
          <a:xfrm>
            <a:off x="6163925" y="3259425"/>
            <a:ext cx="2501400" cy="110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00"/>
              <a:t>Try different models to see if they offer better performance, consider advanced ensemble techniques (e.g., stacking, blending multiple models)</a:t>
            </a:r>
            <a:endParaRPr sz="1400"/>
          </a:p>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7" name="Shape 6057"/>
        <p:cNvGrpSpPr/>
        <p:nvPr/>
      </p:nvGrpSpPr>
      <p:grpSpPr>
        <a:xfrm>
          <a:off x="0" y="0"/>
          <a:ext cx="0" cy="0"/>
          <a:chOff x="0" y="0"/>
          <a:chExt cx="0" cy="0"/>
        </a:xfrm>
      </p:grpSpPr>
      <p:sp>
        <p:nvSpPr>
          <p:cNvPr id="6058" name="Google Shape;6058;p41"/>
          <p:cNvSpPr txBox="1"/>
          <p:nvPr>
            <p:ph idx="2" type="title"/>
          </p:nvPr>
        </p:nvSpPr>
        <p:spPr>
          <a:xfrm>
            <a:off x="311700" y="1244750"/>
            <a:ext cx="8520600" cy="71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6059" name="Google Shape;6059;p41"/>
          <p:cNvSpPr txBox="1"/>
          <p:nvPr>
            <p:ph idx="1" type="subTitle"/>
          </p:nvPr>
        </p:nvSpPr>
        <p:spPr>
          <a:xfrm>
            <a:off x="1753050" y="1989125"/>
            <a:ext cx="56379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Project GitHub Link: https://github.com/AliceLiu17/Wine-Quality-Prediction</a:t>
            </a:r>
            <a:endParaRPr/>
          </a:p>
        </p:txBody>
      </p:sp>
      <p:grpSp>
        <p:nvGrpSpPr>
          <p:cNvPr id="6060" name="Google Shape;6060;p41"/>
          <p:cNvGrpSpPr/>
          <p:nvPr/>
        </p:nvGrpSpPr>
        <p:grpSpPr>
          <a:xfrm>
            <a:off x="8029241" y="154008"/>
            <a:ext cx="264001" cy="226285"/>
            <a:chOff x="753950" y="238125"/>
            <a:chExt cx="6111125" cy="5238075"/>
          </a:xfrm>
        </p:grpSpPr>
        <p:sp>
          <p:nvSpPr>
            <p:cNvPr id="6061" name="Google Shape;6061;p41"/>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2" name="Google Shape;6062;p41"/>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3" name="Google Shape;6063;p41"/>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4" name="Google Shape;6064;p41"/>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5" name="Google Shape;6065;p41"/>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6" name="Google Shape;6066;p41"/>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7" name="Google Shape;6067;p41"/>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8" name="Google Shape;6068;p41"/>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9" name="Google Shape;6069;p41"/>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0" name="Google Shape;6070;p41"/>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1" name="Google Shape;6071;p41"/>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2" name="Google Shape;6072;p41"/>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3" name="Google Shape;6073;p41"/>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4" name="Google Shape;6074;p41"/>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5" name="Google Shape;6075;p41"/>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6" name="Google Shape;6076;p41"/>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7" name="Google Shape;6077;p41"/>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8" name="Google Shape;6078;p41"/>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9" name="Google Shape;6079;p41"/>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0" name="Google Shape;6080;p41"/>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1" name="Google Shape;6081;p41"/>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2" name="Google Shape;6082;p41"/>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3" name="Google Shape;6083;p41"/>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4" name="Google Shape;6084;p4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5" name="Google Shape;6085;p4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6" name="Google Shape;6086;p4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7" name="Google Shape;6087;p4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8" name="Google Shape;6088;p41"/>
          <p:cNvGrpSpPr/>
          <p:nvPr/>
        </p:nvGrpSpPr>
        <p:grpSpPr>
          <a:xfrm>
            <a:off x="8365321" y="154008"/>
            <a:ext cx="264001" cy="226285"/>
            <a:chOff x="753950" y="238125"/>
            <a:chExt cx="6111125" cy="5238075"/>
          </a:xfrm>
        </p:grpSpPr>
        <p:sp>
          <p:nvSpPr>
            <p:cNvPr id="6089" name="Google Shape;6089;p41"/>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0" name="Google Shape;6090;p41"/>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1" name="Google Shape;6091;p41"/>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2" name="Google Shape;6092;p41"/>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3" name="Google Shape;6093;p41"/>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4" name="Google Shape;6094;p41"/>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5" name="Google Shape;6095;p41"/>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6" name="Google Shape;6096;p41"/>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7" name="Google Shape;6097;p41"/>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8" name="Google Shape;6098;p41"/>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9" name="Google Shape;6099;p41"/>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0" name="Google Shape;6100;p41"/>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1" name="Google Shape;6101;p41"/>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2" name="Google Shape;6102;p41"/>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3" name="Google Shape;6103;p41"/>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4" name="Google Shape;6104;p41"/>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5" name="Google Shape;6105;p41"/>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6" name="Google Shape;6106;p41"/>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7" name="Google Shape;6107;p41"/>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8" name="Google Shape;6108;p41"/>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9" name="Google Shape;6109;p41"/>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0" name="Google Shape;6110;p41"/>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1" name="Google Shape;6111;p41"/>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2" name="Google Shape;6112;p4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3" name="Google Shape;6113;p4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4" name="Google Shape;6114;p4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5" name="Google Shape;6115;p4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16" name="Google Shape;6116;p41">
            <a:hlinkClick/>
          </p:cNvPr>
          <p:cNvPicPr preferRelativeResize="0"/>
          <p:nvPr/>
        </p:nvPicPr>
        <p:blipFill>
          <a:blip r:embed="rId3">
            <a:alphaModFix/>
          </a:blip>
          <a:stretch>
            <a:fillRect/>
          </a:stretch>
        </p:blipFill>
        <p:spPr>
          <a:xfrm>
            <a:off x="8383025" y="539500"/>
            <a:ext cx="228600" cy="228600"/>
          </a:xfrm>
          <a:prstGeom prst="rect">
            <a:avLst/>
          </a:prstGeom>
          <a:noFill/>
          <a:ln>
            <a:noFill/>
          </a:ln>
        </p:spPr>
      </p:pic>
      <p:grpSp>
        <p:nvGrpSpPr>
          <p:cNvPr id="6117" name="Google Shape;6117;p41"/>
          <p:cNvGrpSpPr/>
          <p:nvPr/>
        </p:nvGrpSpPr>
        <p:grpSpPr>
          <a:xfrm>
            <a:off x="8701401" y="154008"/>
            <a:ext cx="264001" cy="226285"/>
            <a:chOff x="753950" y="238125"/>
            <a:chExt cx="6111125" cy="5238075"/>
          </a:xfrm>
        </p:grpSpPr>
        <p:sp>
          <p:nvSpPr>
            <p:cNvPr id="6118" name="Google Shape;6118;p41"/>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9" name="Google Shape;6119;p41"/>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0" name="Google Shape;6120;p41"/>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1" name="Google Shape;6121;p41"/>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2" name="Google Shape;6122;p41"/>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3" name="Google Shape;6123;p41"/>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4" name="Google Shape;6124;p41"/>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5" name="Google Shape;6125;p41"/>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6" name="Google Shape;6126;p41"/>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7" name="Google Shape;6127;p41"/>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8" name="Google Shape;6128;p41"/>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9" name="Google Shape;6129;p41"/>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0" name="Google Shape;6130;p41"/>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1" name="Google Shape;6131;p41"/>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2" name="Google Shape;6132;p41"/>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3" name="Google Shape;6133;p41"/>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4" name="Google Shape;6134;p41"/>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5" name="Google Shape;6135;p41"/>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6" name="Google Shape;6136;p41"/>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7" name="Google Shape;6137;p41"/>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8" name="Google Shape;6138;p41"/>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9" name="Google Shape;6139;p41"/>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0" name="Google Shape;6140;p41"/>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1" name="Google Shape;6141;p4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2" name="Google Shape;6142;p4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3" name="Google Shape;6143;p4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4" name="Google Shape;6144;p4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145" name="Google Shape;6145;p41">
            <a:hlinkClick/>
          </p:cNvPr>
          <p:cNvPicPr preferRelativeResize="0"/>
          <p:nvPr/>
        </p:nvPicPr>
        <p:blipFill>
          <a:blip r:embed="rId4">
            <a:alphaModFix/>
          </a:blip>
          <a:stretch>
            <a:fillRect/>
          </a:stretch>
        </p:blipFill>
        <p:spPr>
          <a:xfrm flipH="1">
            <a:off x="8029239" y="567377"/>
            <a:ext cx="283464" cy="1728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8" name="Shape 5578"/>
        <p:cNvGrpSpPr/>
        <p:nvPr/>
      </p:nvGrpSpPr>
      <p:grpSpPr>
        <a:xfrm>
          <a:off x="0" y="0"/>
          <a:ext cx="0" cy="0"/>
          <a:chOff x="0" y="0"/>
          <a:chExt cx="0" cy="0"/>
        </a:xfrm>
      </p:grpSpPr>
      <p:sp>
        <p:nvSpPr>
          <p:cNvPr id="5579" name="Google Shape;5579;p28"/>
          <p:cNvSpPr txBox="1"/>
          <p:nvPr>
            <p:ph idx="2" type="title"/>
          </p:nvPr>
        </p:nvSpPr>
        <p:spPr>
          <a:xfrm>
            <a:off x="311700" y="1106125"/>
            <a:ext cx="8520600" cy="71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580" name="Google Shape;5580;p28"/>
          <p:cNvSpPr txBox="1"/>
          <p:nvPr>
            <p:ph type="title"/>
          </p:nvPr>
        </p:nvSpPr>
        <p:spPr>
          <a:xfrm>
            <a:off x="1334700" y="1601125"/>
            <a:ext cx="6474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5581" name="Google Shape;5581;p28"/>
          <p:cNvSpPr txBox="1"/>
          <p:nvPr>
            <p:ph idx="1" type="subTitle"/>
          </p:nvPr>
        </p:nvSpPr>
        <p:spPr>
          <a:xfrm>
            <a:off x="1753050" y="2370125"/>
            <a:ext cx="56379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Build a model to predict the quality of wine based on various chemical attributes of the wine</a:t>
            </a:r>
            <a:endParaRPr/>
          </a:p>
        </p:txBody>
      </p:sp>
      <p:grpSp>
        <p:nvGrpSpPr>
          <p:cNvPr id="5582" name="Google Shape;5582;p28"/>
          <p:cNvGrpSpPr/>
          <p:nvPr/>
        </p:nvGrpSpPr>
        <p:grpSpPr>
          <a:xfrm>
            <a:off x="8029241" y="154008"/>
            <a:ext cx="264001" cy="226285"/>
            <a:chOff x="753950" y="238125"/>
            <a:chExt cx="6111125" cy="5238075"/>
          </a:xfrm>
        </p:grpSpPr>
        <p:sp>
          <p:nvSpPr>
            <p:cNvPr id="5583" name="Google Shape;5583;p2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4" name="Google Shape;5584;p2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5" name="Google Shape;5585;p2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6" name="Google Shape;5586;p2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7" name="Google Shape;5587;p2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8" name="Google Shape;5588;p2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9" name="Google Shape;5589;p2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0" name="Google Shape;5590;p2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1" name="Google Shape;5591;p2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2" name="Google Shape;5592;p2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3" name="Google Shape;5593;p2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4" name="Google Shape;5594;p2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5" name="Google Shape;5595;p2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6" name="Google Shape;5596;p2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7" name="Google Shape;5597;p2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8" name="Google Shape;5598;p2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9" name="Google Shape;5599;p2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0" name="Google Shape;5600;p2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1" name="Google Shape;5601;p2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2" name="Google Shape;5602;p2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3" name="Google Shape;5603;p2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4" name="Google Shape;5604;p2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5" name="Google Shape;5605;p2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6" name="Google Shape;5606;p2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7" name="Google Shape;5607;p2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8" name="Google Shape;5608;p2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9" name="Google Shape;5609;p2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10" name="Google Shape;5610;p28"/>
          <p:cNvGrpSpPr/>
          <p:nvPr/>
        </p:nvGrpSpPr>
        <p:grpSpPr>
          <a:xfrm>
            <a:off x="8365321" y="154008"/>
            <a:ext cx="264001" cy="226285"/>
            <a:chOff x="753950" y="238125"/>
            <a:chExt cx="6111125" cy="5238075"/>
          </a:xfrm>
        </p:grpSpPr>
        <p:sp>
          <p:nvSpPr>
            <p:cNvPr id="5611" name="Google Shape;5611;p2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2" name="Google Shape;5612;p2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3" name="Google Shape;5613;p2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4" name="Google Shape;5614;p2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5" name="Google Shape;5615;p2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6" name="Google Shape;5616;p2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7" name="Google Shape;5617;p2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8" name="Google Shape;5618;p2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9" name="Google Shape;5619;p2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0" name="Google Shape;5620;p2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1" name="Google Shape;5621;p2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2" name="Google Shape;5622;p2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3" name="Google Shape;5623;p2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4" name="Google Shape;5624;p2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5" name="Google Shape;5625;p2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6" name="Google Shape;5626;p2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7" name="Google Shape;5627;p2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8" name="Google Shape;5628;p2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9" name="Google Shape;5629;p2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0" name="Google Shape;5630;p2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1" name="Google Shape;5631;p2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2" name="Google Shape;5632;p2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3" name="Google Shape;5633;p2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4" name="Google Shape;5634;p2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5" name="Google Shape;5635;p2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6" name="Google Shape;5636;p2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7" name="Google Shape;5637;p2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8" name="Google Shape;5638;p28"/>
          <p:cNvGrpSpPr/>
          <p:nvPr/>
        </p:nvGrpSpPr>
        <p:grpSpPr>
          <a:xfrm>
            <a:off x="8701401" y="154008"/>
            <a:ext cx="264001" cy="226285"/>
            <a:chOff x="753950" y="238125"/>
            <a:chExt cx="6111125" cy="5238075"/>
          </a:xfrm>
        </p:grpSpPr>
        <p:sp>
          <p:nvSpPr>
            <p:cNvPr id="5639" name="Google Shape;5639;p28"/>
            <p:cNvSpPr/>
            <p:nvPr/>
          </p:nvSpPr>
          <p:spPr>
            <a:xfrm>
              <a:off x="1627000" y="238125"/>
              <a:ext cx="873075" cy="873075"/>
            </a:xfrm>
            <a:custGeom>
              <a:rect b="b" l="l" r="r" t="t"/>
              <a:pathLst>
                <a:path extrusionOk="0" h="34923" w="34923">
                  <a:moveTo>
                    <a:pt x="0" y="0"/>
                  </a:moveTo>
                  <a:lnTo>
                    <a:pt x="0" y="34922"/>
                  </a:lnTo>
                  <a:lnTo>
                    <a:pt x="34922" y="34922"/>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0" name="Google Shape;5640;p28"/>
            <p:cNvSpPr/>
            <p:nvPr/>
          </p:nvSpPr>
          <p:spPr>
            <a:xfrm>
              <a:off x="2500050" y="238125"/>
              <a:ext cx="873000" cy="873075"/>
            </a:xfrm>
            <a:custGeom>
              <a:rect b="b" l="l" r="r" t="t"/>
              <a:pathLst>
                <a:path extrusionOk="0" h="34923" w="34920">
                  <a:moveTo>
                    <a:pt x="0" y="0"/>
                  </a:moveTo>
                  <a:lnTo>
                    <a:pt x="0" y="34922"/>
                  </a:lnTo>
                  <a:lnTo>
                    <a:pt x="34919" y="34922"/>
                  </a:lnTo>
                  <a:lnTo>
                    <a:pt x="34919"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1" name="Google Shape;5641;p28"/>
            <p:cNvSpPr/>
            <p:nvPr/>
          </p:nvSpPr>
          <p:spPr>
            <a:xfrm>
              <a:off x="4246075" y="238125"/>
              <a:ext cx="872975" cy="873075"/>
            </a:xfrm>
            <a:custGeom>
              <a:rect b="b" l="l" r="r" t="t"/>
              <a:pathLst>
                <a:path extrusionOk="0" h="34923" w="34919">
                  <a:moveTo>
                    <a:pt x="0" y="0"/>
                  </a:moveTo>
                  <a:lnTo>
                    <a:pt x="0" y="34922"/>
                  </a:lnTo>
                  <a:lnTo>
                    <a:pt x="34918" y="34922"/>
                  </a:lnTo>
                  <a:lnTo>
                    <a:pt x="34918"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2" name="Google Shape;5642;p28"/>
            <p:cNvSpPr/>
            <p:nvPr/>
          </p:nvSpPr>
          <p:spPr>
            <a:xfrm>
              <a:off x="5119025" y="238125"/>
              <a:ext cx="873000" cy="873075"/>
            </a:xfrm>
            <a:custGeom>
              <a:rect b="b" l="l" r="r" t="t"/>
              <a:pathLst>
                <a:path extrusionOk="0" h="34923" w="34920">
                  <a:moveTo>
                    <a:pt x="0" y="0"/>
                  </a:moveTo>
                  <a:lnTo>
                    <a:pt x="0" y="34922"/>
                  </a:lnTo>
                  <a:lnTo>
                    <a:pt x="34920" y="34922"/>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3" name="Google Shape;5643;p28"/>
            <p:cNvSpPr/>
            <p:nvPr/>
          </p:nvSpPr>
          <p:spPr>
            <a:xfrm>
              <a:off x="753950"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4" name="Google Shape;5644;p28"/>
            <p:cNvSpPr/>
            <p:nvPr/>
          </p:nvSpPr>
          <p:spPr>
            <a:xfrm>
              <a:off x="1627000" y="1111175"/>
              <a:ext cx="873075" cy="872925"/>
            </a:xfrm>
            <a:custGeom>
              <a:rect b="b" l="l" r="r" t="t"/>
              <a:pathLst>
                <a:path extrusionOk="0" h="34917" w="34923">
                  <a:moveTo>
                    <a:pt x="0" y="0"/>
                  </a:moveTo>
                  <a:lnTo>
                    <a:pt x="0" y="34917"/>
                  </a:lnTo>
                  <a:lnTo>
                    <a:pt x="34922" y="34917"/>
                  </a:lnTo>
                  <a:lnTo>
                    <a:pt x="34922"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5" name="Google Shape;5645;p28"/>
            <p:cNvSpPr/>
            <p:nvPr/>
          </p:nvSpPr>
          <p:spPr>
            <a:xfrm>
              <a:off x="2500050" y="1111175"/>
              <a:ext cx="873000" cy="872925"/>
            </a:xfrm>
            <a:custGeom>
              <a:rect b="b" l="l" r="r" t="t"/>
              <a:pathLst>
                <a:path extrusionOk="0" h="34917" w="34920">
                  <a:moveTo>
                    <a:pt x="0" y="0"/>
                  </a:moveTo>
                  <a:lnTo>
                    <a:pt x="0" y="34917"/>
                  </a:lnTo>
                  <a:lnTo>
                    <a:pt x="34919" y="34917"/>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6" name="Google Shape;5646;p28"/>
            <p:cNvSpPr/>
            <p:nvPr/>
          </p:nvSpPr>
          <p:spPr>
            <a:xfrm>
              <a:off x="3372944" y="1111175"/>
              <a:ext cx="873075" cy="872925"/>
            </a:xfrm>
            <a:custGeom>
              <a:rect b="b" l="l" r="r" t="t"/>
              <a:pathLst>
                <a:path extrusionOk="0" h="34917" w="34923">
                  <a:moveTo>
                    <a:pt x="0" y="0"/>
                  </a:moveTo>
                  <a:lnTo>
                    <a:pt x="0" y="34917"/>
                  </a:lnTo>
                  <a:lnTo>
                    <a:pt x="34922" y="34917"/>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7" name="Google Shape;5647;p28"/>
            <p:cNvSpPr/>
            <p:nvPr/>
          </p:nvSpPr>
          <p:spPr>
            <a:xfrm>
              <a:off x="4245994" y="1111175"/>
              <a:ext cx="872975" cy="872925"/>
            </a:xfrm>
            <a:custGeom>
              <a:rect b="b" l="l" r="r" t="t"/>
              <a:pathLst>
                <a:path extrusionOk="0" h="34917" w="34919">
                  <a:moveTo>
                    <a:pt x="0" y="0"/>
                  </a:moveTo>
                  <a:lnTo>
                    <a:pt x="0" y="34917"/>
                  </a:lnTo>
                  <a:lnTo>
                    <a:pt x="34918" y="34917"/>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8" name="Google Shape;5648;p28"/>
            <p:cNvSpPr/>
            <p:nvPr/>
          </p:nvSpPr>
          <p:spPr>
            <a:xfrm>
              <a:off x="5119025" y="1111175"/>
              <a:ext cx="873000" cy="872925"/>
            </a:xfrm>
            <a:custGeom>
              <a:rect b="b" l="l" r="r" t="t"/>
              <a:pathLst>
                <a:path extrusionOk="0" h="34917" w="34920">
                  <a:moveTo>
                    <a:pt x="0" y="0"/>
                  </a:moveTo>
                  <a:lnTo>
                    <a:pt x="0" y="34917"/>
                  </a:lnTo>
                  <a:lnTo>
                    <a:pt x="34920" y="34917"/>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9" name="Google Shape;5649;p28"/>
            <p:cNvSpPr/>
            <p:nvPr/>
          </p:nvSpPr>
          <p:spPr>
            <a:xfrm>
              <a:off x="5992000" y="1111175"/>
              <a:ext cx="873075" cy="872925"/>
            </a:xfrm>
            <a:custGeom>
              <a:rect b="b" l="l" r="r" t="t"/>
              <a:pathLst>
                <a:path extrusionOk="0" h="34917" w="34923">
                  <a:moveTo>
                    <a:pt x="1" y="0"/>
                  </a:moveTo>
                  <a:lnTo>
                    <a:pt x="1" y="34917"/>
                  </a:lnTo>
                  <a:lnTo>
                    <a:pt x="34923" y="34917"/>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0" name="Google Shape;5650;p28"/>
            <p:cNvSpPr/>
            <p:nvPr/>
          </p:nvSpPr>
          <p:spPr>
            <a:xfrm>
              <a:off x="75395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1" name="Google Shape;5651;p28"/>
            <p:cNvSpPr/>
            <p:nvPr/>
          </p:nvSpPr>
          <p:spPr>
            <a:xfrm>
              <a:off x="1627000"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2" name="Google Shape;5652;p28"/>
            <p:cNvSpPr/>
            <p:nvPr/>
          </p:nvSpPr>
          <p:spPr>
            <a:xfrm>
              <a:off x="2500050" y="1984125"/>
              <a:ext cx="873000" cy="873025"/>
            </a:xfrm>
            <a:custGeom>
              <a:rect b="b" l="l" r="r" t="t"/>
              <a:pathLst>
                <a:path extrusionOk="0" h="34921" w="34920">
                  <a:moveTo>
                    <a:pt x="0" y="0"/>
                  </a:moveTo>
                  <a:lnTo>
                    <a:pt x="0" y="34921"/>
                  </a:lnTo>
                  <a:lnTo>
                    <a:pt x="34919" y="34921"/>
                  </a:lnTo>
                  <a:lnTo>
                    <a:pt x="34919" y="0"/>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3" name="Google Shape;5653;p28"/>
            <p:cNvSpPr/>
            <p:nvPr/>
          </p:nvSpPr>
          <p:spPr>
            <a:xfrm>
              <a:off x="3372944" y="1984125"/>
              <a:ext cx="873075" cy="873025"/>
            </a:xfrm>
            <a:custGeom>
              <a:rect b="b" l="l" r="r" t="t"/>
              <a:pathLst>
                <a:path extrusionOk="0" h="34921" w="34923">
                  <a:moveTo>
                    <a:pt x="0" y="0"/>
                  </a:moveTo>
                  <a:lnTo>
                    <a:pt x="0" y="34921"/>
                  </a:lnTo>
                  <a:lnTo>
                    <a:pt x="34922" y="34921"/>
                  </a:lnTo>
                  <a:lnTo>
                    <a:pt x="34922"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4" name="Google Shape;5654;p28"/>
            <p:cNvSpPr/>
            <p:nvPr/>
          </p:nvSpPr>
          <p:spPr>
            <a:xfrm>
              <a:off x="4245994" y="1984125"/>
              <a:ext cx="872975" cy="873025"/>
            </a:xfrm>
            <a:custGeom>
              <a:rect b="b" l="l" r="r" t="t"/>
              <a:pathLst>
                <a:path extrusionOk="0" h="34921" w="34919">
                  <a:moveTo>
                    <a:pt x="0" y="0"/>
                  </a:moveTo>
                  <a:lnTo>
                    <a:pt x="0" y="34921"/>
                  </a:lnTo>
                  <a:lnTo>
                    <a:pt x="34918" y="34921"/>
                  </a:lnTo>
                  <a:lnTo>
                    <a:pt x="34918" y="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5" name="Google Shape;5655;p28"/>
            <p:cNvSpPr/>
            <p:nvPr/>
          </p:nvSpPr>
          <p:spPr>
            <a:xfrm>
              <a:off x="5119025" y="1984125"/>
              <a:ext cx="873000" cy="873025"/>
            </a:xfrm>
            <a:custGeom>
              <a:rect b="b" l="l" r="r" t="t"/>
              <a:pathLst>
                <a:path extrusionOk="0" h="34921" w="34920">
                  <a:moveTo>
                    <a:pt x="0" y="0"/>
                  </a:moveTo>
                  <a:lnTo>
                    <a:pt x="0" y="34921"/>
                  </a:lnTo>
                  <a:lnTo>
                    <a:pt x="34920" y="34921"/>
                  </a:lnTo>
                  <a:lnTo>
                    <a:pt x="34920"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6" name="Google Shape;5656;p28"/>
            <p:cNvSpPr/>
            <p:nvPr/>
          </p:nvSpPr>
          <p:spPr>
            <a:xfrm>
              <a:off x="5992000" y="1984125"/>
              <a:ext cx="873075" cy="873025"/>
            </a:xfrm>
            <a:custGeom>
              <a:rect b="b" l="l" r="r" t="t"/>
              <a:pathLst>
                <a:path extrusionOk="0" h="34921" w="34923">
                  <a:moveTo>
                    <a:pt x="1" y="0"/>
                  </a:moveTo>
                  <a:lnTo>
                    <a:pt x="1" y="34921"/>
                  </a:lnTo>
                  <a:lnTo>
                    <a:pt x="34923" y="34921"/>
                  </a:lnTo>
                  <a:lnTo>
                    <a:pt x="34923" y="0"/>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7" name="Google Shape;5657;p28"/>
            <p:cNvSpPr/>
            <p:nvPr/>
          </p:nvSpPr>
          <p:spPr>
            <a:xfrm>
              <a:off x="1627000"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8" name="Google Shape;5658;p28"/>
            <p:cNvSpPr/>
            <p:nvPr/>
          </p:nvSpPr>
          <p:spPr>
            <a:xfrm>
              <a:off x="2499969" y="2857125"/>
              <a:ext cx="873000" cy="873125"/>
            </a:xfrm>
            <a:custGeom>
              <a:rect b="b" l="l" r="r" t="t"/>
              <a:pathLst>
                <a:path extrusionOk="0" h="34925" w="34920">
                  <a:moveTo>
                    <a:pt x="0" y="1"/>
                  </a:moveTo>
                  <a:lnTo>
                    <a:pt x="0" y="34924"/>
                  </a:lnTo>
                  <a:lnTo>
                    <a:pt x="34919" y="34924"/>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9" name="Google Shape;5659;p28"/>
            <p:cNvSpPr/>
            <p:nvPr/>
          </p:nvSpPr>
          <p:spPr>
            <a:xfrm>
              <a:off x="3372944" y="2857125"/>
              <a:ext cx="873075" cy="873125"/>
            </a:xfrm>
            <a:custGeom>
              <a:rect b="b" l="l" r="r" t="t"/>
              <a:pathLst>
                <a:path extrusionOk="0" h="34925" w="34923">
                  <a:moveTo>
                    <a:pt x="0" y="1"/>
                  </a:moveTo>
                  <a:lnTo>
                    <a:pt x="0" y="34924"/>
                  </a:lnTo>
                  <a:lnTo>
                    <a:pt x="34922" y="34924"/>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0" name="Google Shape;5660;p28"/>
            <p:cNvSpPr/>
            <p:nvPr/>
          </p:nvSpPr>
          <p:spPr>
            <a:xfrm>
              <a:off x="4246075" y="2857125"/>
              <a:ext cx="872975" cy="873125"/>
            </a:xfrm>
            <a:custGeom>
              <a:rect b="b" l="l" r="r" t="t"/>
              <a:pathLst>
                <a:path extrusionOk="0" h="34925" w="34919">
                  <a:moveTo>
                    <a:pt x="0" y="1"/>
                  </a:moveTo>
                  <a:lnTo>
                    <a:pt x="0" y="34924"/>
                  </a:lnTo>
                  <a:lnTo>
                    <a:pt x="34918" y="34924"/>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1" name="Google Shape;5661;p28"/>
            <p:cNvSpPr/>
            <p:nvPr/>
          </p:nvSpPr>
          <p:spPr>
            <a:xfrm>
              <a:off x="5119025" y="2857125"/>
              <a:ext cx="873000" cy="873125"/>
            </a:xfrm>
            <a:custGeom>
              <a:rect b="b" l="l" r="r" t="t"/>
              <a:pathLst>
                <a:path extrusionOk="0" h="34925" w="34920">
                  <a:moveTo>
                    <a:pt x="0" y="1"/>
                  </a:moveTo>
                  <a:lnTo>
                    <a:pt x="0" y="34924"/>
                  </a:lnTo>
                  <a:lnTo>
                    <a:pt x="34920" y="34924"/>
                  </a:lnTo>
                  <a:lnTo>
                    <a:pt x="34920"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2" name="Google Shape;5662;p28"/>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3" name="Google Shape;5663;p28"/>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4" name="Google Shape;5664;p28"/>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5" name="Google Shape;5665;p28"/>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666" name="Google Shape;5666;p28">
            <a:hlinkClick/>
          </p:cNvPr>
          <p:cNvPicPr preferRelativeResize="0"/>
          <p:nvPr/>
        </p:nvPicPr>
        <p:blipFill>
          <a:blip r:embed="rId3">
            <a:alphaModFix/>
          </a:blip>
          <a:stretch>
            <a:fillRect/>
          </a:stretch>
        </p:blipFill>
        <p:spPr>
          <a:xfrm>
            <a:off x="8691664" y="567377"/>
            <a:ext cx="283464" cy="172844"/>
          </a:xfrm>
          <a:prstGeom prst="rect">
            <a:avLst/>
          </a:prstGeom>
          <a:noFill/>
          <a:ln>
            <a:noFill/>
          </a:ln>
        </p:spPr>
      </p:pic>
      <p:pic>
        <p:nvPicPr>
          <p:cNvPr id="5667" name="Google Shape;5667;p28">
            <a:hlinkClick/>
          </p:cNvPr>
          <p:cNvPicPr preferRelativeResize="0"/>
          <p:nvPr/>
        </p:nvPicPr>
        <p:blipFill>
          <a:blip r:embed="rId4">
            <a:alphaModFix/>
          </a:blip>
          <a:stretch>
            <a:fillRect/>
          </a:stretch>
        </p:blipFill>
        <p:spPr>
          <a:xfrm>
            <a:off x="8383025" y="539500"/>
            <a:ext cx="228600" cy="22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1" name="Shape 5671"/>
        <p:cNvGrpSpPr/>
        <p:nvPr/>
      </p:nvGrpSpPr>
      <p:grpSpPr>
        <a:xfrm>
          <a:off x="0" y="0"/>
          <a:ext cx="0" cy="0"/>
          <a:chOff x="0" y="0"/>
          <a:chExt cx="0" cy="0"/>
        </a:xfrm>
      </p:grpSpPr>
      <p:sp>
        <p:nvSpPr>
          <p:cNvPr id="5672" name="Google Shape;5672;p29"/>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5673" name="Google Shape;5673;p29"/>
          <p:cNvSpPr txBox="1"/>
          <p:nvPr>
            <p:ph idx="1" type="subTitle"/>
          </p:nvPr>
        </p:nvSpPr>
        <p:spPr>
          <a:xfrm>
            <a:off x="3559275" y="349500"/>
            <a:ext cx="3101700" cy="123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Original Dataset</a:t>
            </a:r>
            <a:endParaRPr/>
          </a:p>
        </p:txBody>
      </p:sp>
      <p:grpSp>
        <p:nvGrpSpPr>
          <p:cNvPr id="5674" name="Google Shape;5674;p29"/>
          <p:cNvGrpSpPr/>
          <p:nvPr/>
        </p:nvGrpSpPr>
        <p:grpSpPr>
          <a:xfrm rot="-5400000">
            <a:off x="2137596" y="535371"/>
            <a:ext cx="242781" cy="161857"/>
            <a:chOff x="2500050" y="3730175"/>
            <a:chExt cx="2619000" cy="1746025"/>
          </a:xfrm>
        </p:grpSpPr>
        <p:sp>
          <p:nvSpPr>
            <p:cNvPr id="5675" name="Google Shape;5675;p29"/>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6" name="Google Shape;5676;p29"/>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7" name="Google Shape;5677;p29"/>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8" name="Google Shape;5678;p29"/>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9" name="Google Shape;5679;p29"/>
          <p:cNvGrpSpPr/>
          <p:nvPr/>
        </p:nvGrpSpPr>
        <p:grpSpPr>
          <a:xfrm rot="5400000">
            <a:off x="6763621" y="535371"/>
            <a:ext cx="242781" cy="161857"/>
            <a:chOff x="2500050" y="3730175"/>
            <a:chExt cx="2619000" cy="1746025"/>
          </a:xfrm>
        </p:grpSpPr>
        <p:sp>
          <p:nvSpPr>
            <p:cNvPr id="5680" name="Google Shape;5680;p29"/>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1" name="Google Shape;5681;p29"/>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2" name="Google Shape;5682;p29"/>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3" name="Google Shape;5683;p29"/>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4" name="Google Shape;5684;p29"/>
          <p:cNvSpPr txBox="1"/>
          <p:nvPr>
            <p:ph idx="2" type="body"/>
          </p:nvPr>
        </p:nvSpPr>
        <p:spPr>
          <a:xfrm>
            <a:off x="3815800" y="1584600"/>
            <a:ext cx="5016600" cy="30489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
                <a:solidFill>
                  <a:schemeClr val="lt2"/>
                </a:solidFill>
              </a:rPr>
              <a:t>Shape: (1143, 13)</a:t>
            </a:r>
            <a:endParaRPr>
              <a:solidFill>
                <a:schemeClr val="lt2"/>
              </a:solidFill>
            </a:endParaRPr>
          </a:p>
          <a:p>
            <a:pPr indent="-342900" lvl="0" marL="457200" rtl="0" algn="l">
              <a:spcBef>
                <a:spcPts val="1000"/>
              </a:spcBef>
              <a:spcAft>
                <a:spcPts val="0"/>
              </a:spcAft>
              <a:buClr>
                <a:schemeClr val="lt2"/>
              </a:buClr>
              <a:buSzPts val="1800"/>
              <a:buChar char="●"/>
            </a:pPr>
            <a:r>
              <a:rPr lang="en">
                <a:solidFill>
                  <a:schemeClr val="lt2"/>
                </a:solidFill>
              </a:rPr>
              <a:t>Columns: 13 </a:t>
            </a:r>
            <a:endParaRPr>
              <a:solidFill>
                <a:schemeClr val="lt2"/>
              </a:solidFill>
            </a:endParaRPr>
          </a:p>
          <a:p>
            <a:pPr indent="-317500" lvl="1" marL="914400" rtl="0" algn="l">
              <a:spcBef>
                <a:spcPts val="1000"/>
              </a:spcBef>
              <a:spcAft>
                <a:spcPts val="0"/>
              </a:spcAft>
              <a:buClr>
                <a:schemeClr val="lt2"/>
              </a:buClr>
              <a:buSzPts val="1400"/>
              <a:buChar char="○"/>
            </a:pPr>
            <a:r>
              <a:rPr lang="en">
                <a:solidFill>
                  <a:schemeClr val="lt2"/>
                </a:solidFill>
              </a:rPr>
              <a:t>‘fixed acidity’, ‘volatile acidity’, ‘citric acidity’, ‘residual sugar’, ‘chlorides’, ‘free sulfur dioxide’, ‘total sulfur dioxide’, ‘density’, ‘pH’, ‘sulphates’, ‘alcohol’, ‘Id’</a:t>
            </a:r>
            <a:endParaRPr>
              <a:solidFill>
                <a:schemeClr val="lt2"/>
              </a:solidFill>
            </a:endParaRPr>
          </a:p>
          <a:p>
            <a:pPr indent="-317500" lvl="1" marL="914400" rtl="0" algn="l">
              <a:spcBef>
                <a:spcPts val="1600"/>
              </a:spcBef>
              <a:spcAft>
                <a:spcPts val="0"/>
              </a:spcAft>
              <a:buClr>
                <a:schemeClr val="lt2"/>
              </a:buClr>
              <a:buSzPts val="1400"/>
              <a:buChar char="○"/>
            </a:pPr>
            <a:r>
              <a:rPr lang="en">
                <a:solidFill>
                  <a:schemeClr val="lt2"/>
                </a:solidFill>
              </a:rPr>
              <a:t>Target: ‘quality’</a:t>
            </a:r>
            <a:endParaRPr>
              <a:solidFill>
                <a:schemeClr val="lt2"/>
              </a:solidFill>
            </a:endParaRPr>
          </a:p>
          <a:p>
            <a:pPr indent="-342900" lvl="0" marL="457200" rtl="0" algn="l">
              <a:spcBef>
                <a:spcPts val="1600"/>
              </a:spcBef>
              <a:spcAft>
                <a:spcPts val="1000"/>
              </a:spcAft>
              <a:buClr>
                <a:schemeClr val="lt2"/>
              </a:buClr>
              <a:buSzPts val="1800"/>
              <a:buChar char="●"/>
            </a:pPr>
            <a:r>
              <a:rPr lang="en">
                <a:solidFill>
                  <a:schemeClr val="lt2"/>
                </a:solidFill>
              </a:rPr>
              <a:t>No NULL</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8" name="Shape 5688"/>
        <p:cNvGrpSpPr/>
        <p:nvPr/>
      </p:nvGrpSpPr>
      <p:grpSpPr>
        <a:xfrm>
          <a:off x="0" y="0"/>
          <a:ext cx="0" cy="0"/>
          <a:chOff x="0" y="0"/>
          <a:chExt cx="0" cy="0"/>
        </a:xfrm>
      </p:grpSpPr>
      <p:sp>
        <p:nvSpPr>
          <p:cNvPr id="5689" name="Google Shape;5689;p30"/>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Initial EDA and Cleaning</a:t>
            </a:r>
            <a:endParaRPr/>
          </a:p>
        </p:txBody>
      </p:sp>
      <p:grpSp>
        <p:nvGrpSpPr>
          <p:cNvPr id="5690" name="Google Shape;5690;p30"/>
          <p:cNvGrpSpPr/>
          <p:nvPr/>
        </p:nvGrpSpPr>
        <p:grpSpPr>
          <a:xfrm rot="-5400000">
            <a:off x="2137596" y="535371"/>
            <a:ext cx="242781" cy="161857"/>
            <a:chOff x="2500050" y="3730175"/>
            <a:chExt cx="2619000" cy="1746025"/>
          </a:xfrm>
        </p:grpSpPr>
        <p:sp>
          <p:nvSpPr>
            <p:cNvPr id="5691" name="Google Shape;5691;p30"/>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2" name="Google Shape;5692;p30"/>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3" name="Google Shape;5693;p30"/>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4" name="Google Shape;5694;p30"/>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95" name="Google Shape;5695;p30"/>
          <p:cNvGrpSpPr/>
          <p:nvPr/>
        </p:nvGrpSpPr>
        <p:grpSpPr>
          <a:xfrm rot="5400000">
            <a:off x="6763621" y="535371"/>
            <a:ext cx="242781" cy="161857"/>
            <a:chOff x="2500050" y="3730175"/>
            <a:chExt cx="2619000" cy="1746025"/>
          </a:xfrm>
        </p:grpSpPr>
        <p:sp>
          <p:nvSpPr>
            <p:cNvPr id="5696" name="Google Shape;5696;p30"/>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7" name="Google Shape;5697;p30"/>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8" name="Google Shape;5698;p30"/>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9" name="Google Shape;5699;p30"/>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00" name="Google Shape;5700;p30"/>
          <p:cNvPicPr preferRelativeResize="0"/>
          <p:nvPr/>
        </p:nvPicPr>
        <p:blipFill>
          <a:blip r:embed="rId3">
            <a:alphaModFix/>
          </a:blip>
          <a:stretch>
            <a:fillRect/>
          </a:stretch>
        </p:blipFill>
        <p:spPr>
          <a:xfrm>
            <a:off x="780800" y="1220713"/>
            <a:ext cx="3720150" cy="2946785"/>
          </a:xfrm>
          <a:prstGeom prst="rect">
            <a:avLst/>
          </a:prstGeom>
          <a:noFill/>
          <a:ln>
            <a:noFill/>
          </a:ln>
        </p:spPr>
      </p:pic>
      <p:pic>
        <p:nvPicPr>
          <p:cNvPr id="5701" name="Google Shape;5701;p30"/>
          <p:cNvPicPr preferRelativeResize="0"/>
          <p:nvPr/>
        </p:nvPicPr>
        <p:blipFill>
          <a:blip r:embed="rId4">
            <a:alphaModFix/>
          </a:blip>
          <a:stretch>
            <a:fillRect/>
          </a:stretch>
        </p:blipFill>
        <p:spPr>
          <a:xfrm>
            <a:off x="4675975" y="1220725"/>
            <a:ext cx="3662312" cy="2946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5" name="Shape 5705"/>
        <p:cNvGrpSpPr/>
        <p:nvPr/>
      </p:nvGrpSpPr>
      <p:grpSpPr>
        <a:xfrm>
          <a:off x="0" y="0"/>
          <a:ext cx="0" cy="0"/>
          <a:chOff x="0" y="0"/>
          <a:chExt cx="0" cy="0"/>
        </a:xfrm>
      </p:grpSpPr>
      <p:sp>
        <p:nvSpPr>
          <p:cNvPr id="5706" name="Google Shape;5706;p31"/>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Initial EDA and Cleaning</a:t>
            </a:r>
            <a:endParaRPr/>
          </a:p>
        </p:txBody>
      </p:sp>
      <p:grpSp>
        <p:nvGrpSpPr>
          <p:cNvPr id="5707" name="Google Shape;5707;p31"/>
          <p:cNvGrpSpPr/>
          <p:nvPr/>
        </p:nvGrpSpPr>
        <p:grpSpPr>
          <a:xfrm rot="-5400000">
            <a:off x="2137596" y="535371"/>
            <a:ext cx="242781" cy="161857"/>
            <a:chOff x="2500050" y="3730175"/>
            <a:chExt cx="2619000" cy="1746025"/>
          </a:xfrm>
        </p:grpSpPr>
        <p:sp>
          <p:nvSpPr>
            <p:cNvPr id="5708" name="Google Shape;5708;p3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9" name="Google Shape;5709;p3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0" name="Google Shape;5710;p3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1" name="Google Shape;5711;p3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2" name="Google Shape;5712;p31"/>
          <p:cNvGrpSpPr/>
          <p:nvPr/>
        </p:nvGrpSpPr>
        <p:grpSpPr>
          <a:xfrm rot="5400000">
            <a:off x="6763621" y="535371"/>
            <a:ext cx="242781" cy="161857"/>
            <a:chOff x="2500050" y="3730175"/>
            <a:chExt cx="2619000" cy="1746025"/>
          </a:xfrm>
        </p:grpSpPr>
        <p:sp>
          <p:nvSpPr>
            <p:cNvPr id="5713" name="Google Shape;5713;p31"/>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4" name="Google Shape;5714;p31"/>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5" name="Google Shape;5715;p31"/>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6" name="Google Shape;5716;p31"/>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17" name="Google Shape;5717;p31"/>
          <p:cNvPicPr preferRelativeResize="0"/>
          <p:nvPr/>
        </p:nvPicPr>
        <p:blipFill>
          <a:blip r:embed="rId3">
            <a:alphaModFix/>
          </a:blip>
          <a:stretch>
            <a:fillRect/>
          </a:stretch>
        </p:blipFill>
        <p:spPr>
          <a:xfrm>
            <a:off x="823455" y="1147075"/>
            <a:ext cx="7497076" cy="308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1" name="Shape 5721"/>
        <p:cNvGrpSpPr/>
        <p:nvPr/>
      </p:nvGrpSpPr>
      <p:grpSpPr>
        <a:xfrm>
          <a:off x="0" y="0"/>
          <a:ext cx="0" cy="0"/>
          <a:chOff x="0" y="0"/>
          <a:chExt cx="0" cy="0"/>
        </a:xfrm>
      </p:grpSpPr>
      <p:sp>
        <p:nvSpPr>
          <p:cNvPr id="5722" name="Google Shape;5722;p32"/>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Initial EDA and Cleaning</a:t>
            </a:r>
            <a:endParaRPr/>
          </a:p>
        </p:txBody>
      </p:sp>
      <p:grpSp>
        <p:nvGrpSpPr>
          <p:cNvPr id="5723" name="Google Shape;5723;p32"/>
          <p:cNvGrpSpPr/>
          <p:nvPr/>
        </p:nvGrpSpPr>
        <p:grpSpPr>
          <a:xfrm rot="-5400000">
            <a:off x="2137596" y="535371"/>
            <a:ext cx="242781" cy="161857"/>
            <a:chOff x="2500050" y="3730175"/>
            <a:chExt cx="2619000" cy="1746025"/>
          </a:xfrm>
        </p:grpSpPr>
        <p:sp>
          <p:nvSpPr>
            <p:cNvPr id="5724" name="Google Shape;5724;p3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5" name="Google Shape;5725;p3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6" name="Google Shape;5726;p3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7" name="Google Shape;5727;p3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8" name="Google Shape;5728;p32"/>
          <p:cNvGrpSpPr/>
          <p:nvPr/>
        </p:nvGrpSpPr>
        <p:grpSpPr>
          <a:xfrm rot="5400000">
            <a:off x="6763621" y="535371"/>
            <a:ext cx="242781" cy="161857"/>
            <a:chOff x="2500050" y="3730175"/>
            <a:chExt cx="2619000" cy="1746025"/>
          </a:xfrm>
        </p:grpSpPr>
        <p:sp>
          <p:nvSpPr>
            <p:cNvPr id="5729" name="Google Shape;5729;p32"/>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0" name="Google Shape;5730;p32"/>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1" name="Google Shape;5731;p32"/>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2" name="Google Shape;5732;p32"/>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33" name="Google Shape;5733;p32"/>
          <p:cNvPicPr preferRelativeResize="0"/>
          <p:nvPr/>
        </p:nvPicPr>
        <p:blipFill>
          <a:blip r:embed="rId3">
            <a:alphaModFix/>
          </a:blip>
          <a:stretch>
            <a:fillRect/>
          </a:stretch>
        </p:blipFill>
        <p:spPr>
          <a:xfrm>
            <a:off x="711575" y="1263213"/>
            <a:ext cx="3720150" cy="3014136"/>
          </a:xfrm>
          <a:prstGeom prst="rect">
            <a:avLst/>
          </a:prstGeom>
          <a:noFill/>
          <a:ln>
            <a:noFill/>
          </a:ln>
        </p:spPr>
      </p:pic>
      <p:pic>
        <p:nvPicPr>
          <p:cNvPr id="5734" name="Google Shape;5734;p32"/>
          <p:cNvPicPr preferRelativeResize="0"/>
          <p:nvPr/>
        </p:nvPicPr>
        <p:blipFill>
          <a:blip r:embed="rId4">
            <a:alphaModFix/>
          </a:blip>
          <a:stretch>
            <a:fillRect/>
          </a:stretch>
        </p:blipFill>
        <p:spPr>
          <a:xfrm>
            <a:off x="4544900" y="1263225"/>
            <a:ext cx="3787856" cy="3014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8" name="Shape 5738"/>
        <p:cNvGrpSpPr/>
        <p:nvPr/>
      </p:nvGrpSpPr>
      <p:grpSpPr>
        <a:xfrm>
          <a:off x="0" y="0"/>
          <a:ext cx="0" cy="0"/>
          <a:chOff x="0" y="0"/>
          <a:chExt cx="0" cy="0"/>
        </a:xfrm>
      </p:grpSpPr>
      <p:sp>
        <p:nvSpPr>
          <p:cNvPr id="5739" name="Google Shape;5739;p33"/>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5740" name="Google Shape;5740;p33"/>
          <p:cNvSpPr txBox="1"/>
          <p:nvPr>
            <p:ph idx="1" type="subTitle"/>
          </p:nvPr>
        </p:nvSpPr>
        <p:spPr>
          <a:xfrm>
            <a:off x="3559275" y="501900"/>
            <a:ext cx="3101700" cy="123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Cleaned</a:t>
            </a:r>
            <a:r>
              <a:rPr lang="en"/>
              <a:t> Dataset</a:t>
            </a:r>
            <a:endParaRPr/>
          </a:p>
        </p:txBody>
      </p:sp>
      <p:grpSp>
        <p:nvGrpSpPr>
          <p:cNvPr id="5741" name="Google Shape;5741;p33"/>
          <p:cNvGrpSpPr/>
          <p:nvPr/>
        </p:nvGrpSpPr>
        <p:grpSpPr>
          <a:xfrm rot="-5400000">
            <a:off x="2137596" y="535371"/>
            <a:ext cx="242781" cy="161857"/>
            <a:chOff x="2500050" y="3730175"/>
            <a:chExt cx="2619000" cy="1746025"/>
          </a:xfrm>
        </p:grpSpPr>
        <p:sp>
          <p:nvSpPr>
            <p:cNvPr id="5742" name="Google Shape;5742;p33"/>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3" name="Google Shape;5743;p33"/>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4" name="Google Shape;5744;p33"/>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5" name="Google Shape;5745;p33"/>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6" name="Google Shape;5746;p33"/>
          <p:cNvGrpSpPr/>
          <p:nvPr/>
        </p:nvGrpSpPr>
        <p:grpSpPr>
          <a:xfrm rot="5400000">
            <a:off x="6763621" y="535371"/>
            <a:ext cx="242781" cy="161857"/>
            <a:chOff x="2500050" y="3730175"/>
            <a:chExt cx="2619000" cy="1746025"/>
          </a:xfrm>
        </p:grpSpPr>
        <p:sp>
          <p:nvSpPr>
            <p:cNvPr id="5747" name="Google Shape;5747;p33"/>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8" name="Google Shape;5748;p33"/>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9" name="Google Shape;5749;p33"/>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0" name="Google Shape;5750;p33"/>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1" name="Google Shape;5751;p33"/>
          <p:cNvSpPr txBox="1"/>
          <p:nvPr>
            <p:ph idx="2" type="body"/>
          </p:nvPr>
        </p:nvSpPr>
        <p:spPr>
          <a:xfrm>
            <a:off x="3815800" y="1584600"/>
            <a:ext cx="5016600" cy="30489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
                <a:solidFill>
                  <a:schemeClr val="lt2"/>
                </a:solidFill>
              </a:rPr>
              <a:t>Shape: (633, 12)</a:t>
            </a:r>
            <a:endParaRPr>
              <a:solidFill>
                <a:schemeClr val="lt2"/>
              </a:solidFill>
            </a:endParaRPr>
          </a:p>
          <a:p>
            <a:pPr indent="-342900" lvl="0" marL="457200" rtl="0" algn="l">
              <a:spcBef>
                <a:spcPts val="1000"/>
              </a:spcBef>
              <a:spcAft>
                <a:spcPts val="0"/>
              </a:spcAft>
              <a:buClr>
                <a:schemeClr val="lt2"/>
              </a:buClr>
              <a:buSzPts val="1800"/>
              <a:buChar char="●"/>
            </a:pPr>
            <a:r>
              <a:rPr lang="en">
                <a:solidFill>
                  <a:schemeClr val="lt2"/>
                </a:solidFill>
              </a:rPr>
              <a:t>Columns: 12 </a:t>
            </a:r>
            <a:endParaRPr>
              <a:solidFill>
                <a:schemeClr val="lt2"/>
              </a:solidFill>
            </a:endParaRPr>
          </a:p>
          <a:p>
            <a:pPr indent="-317500" lvl="1" marL="914400" rtl="0" algn="l">
              <a:spcBef>
                <a:spcPts val="1000"/>
              </a:spcBef>
              <a:spcAft>
                <a:spcPts val="0"/>
              </a:spcAft>
              <a:buClr>
                <a:schemeClr val="lt2"/>
              </a:buClr>
              <a:buSzPts val="1400"/>
              <a:buChar char="○"/>
            </a:pPr>
            <a:r>
              <a:rPr lang="en">
                <a:solidFill>
                  <a:schemeClr val="lt2"/>
                </a:solidFill>
              </a:rPr>
              <a:t>‘fixed acidity’, ‘volatile acidity’, ‘citric acidity’, ‘residual sugar’, ‘chlorides’, ‘free sulfur dioxide’, ‘total sulfur dioxide’, ‘density’, ‘pH’, ‘sulphates’, ‘alcohol’</a:t>
            </a:r>
            <a:endParaRPr>
              <a:solidFill>
                <a:schemeClr val="lt2"/>
              </a:solidFill>
            </a:endParaRPr>
          </a:p>
          <a:p>
            <a:pPr indent="-317500" lvl="1" marL="914400" rtl="0" algn="l">
              <a:spcBef>
                <a:spcPts val="1600"/>
              </a:spcBef>
              <a:spcAft>
                <a:spcPts val="1600"/>
              </a:spcAft>
              <a:buClr>
                <a:schemeClr val="lt2"/>
              </a:buClr>
              <a:buSzPts val="1400"/>
              <a:buChar char="○"/>
            </a:pPr>
            <a:r>
              <a:rPr lang="en">
                <a:solidFill>
                  <a:schemeClr val="lt2"/>
                </a:solidFill>
              </a:rPr>
              <a:t>Target: ‘quality’</a:t>
            </a:r>
            <a:endParaRPr>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5" name="Shape 5755"/>
        <p:cNvGrpSpPr/>
        <p:nvPr/>
      </p:nvGrpSpPr>
      <p:grpSpPr>
        <a:xfrm>
          <a:off x="0" y="0"/>
          <a:ext cx="0" cy="0"/>
          <a:chOff x="0" y="0"/>
          <a:chExt cx="0" cy="0"/>
        </a:xfrm>
      </p:grpSpPr>
      <p:sp>
        <p:nvSpPr>
          <p:cNvPr id="5756" name="Google Shape;5756;p34"/>
          <p:cNvSpPr txBox="1"/>
          <p:nvPr>
            <p:ph type="title"/>
          </p:nvPr>
        </p:nvSpPr>
        <p:spPr>
          <a:xfrm>
            <a:off x="3117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More EDA</a:t>
            </a:r>
            <a:endParaRPr sz="2200"/>
          </a:p>
        </p:txBody>
      </p:sp>
      <p:sp>
        <p:nvSpPr>
          <p:cNvPr id="5757" name="Google Shape;5757;p34"/>
          <p:cNvSpPr txBox="1"/>
          <p:nvPr>
            <p:ph idx="3" type="title"/>
          </p:nvPr>
        </p:nvSpPr>
        <p:spPr>
          <a:xfrm>
            <a:off x="6237600" y="1210313"/>
            <a:ext cx="2324100" cy="391800"/>
          </a:xfrm>
          <a:prstGeom prst="rect">
            <a:avLst/>
          </a:prstGeom>
        </p:spPr>
        <p:txBody>
          <a:bodyPr anchorCtr="0" anchor="b" bIns="91425" lIns="91425" spcFirstLastPara="1" rIns="91425" wrap="square" tIns="91425">
            <a:noAutofit/>
          </a:bodyPr>
          <a:lstStyle/>
          <a:p>
            <a:pPr indent="-330200" lvl="0" marL="457200" rtl="0" algn="ctr">
              <a:spcBef>
                <a:spcPts val="0"/>
              </a:spcBef>
              <a:spcAft>
                <a:spcPts val="0"/>
              </a:spcAft>
              <a:buSzPts val="1600"/>
              <a:buChar char="+"/>
            </a:pPr>
            <a:r>
              <a:rPr lang="en"/>
              <a:t>Correlation</a:t>
            </a:r>
            <a:endParaRPr/>
          </a:p>
        </p:txBody>
      </p:sp>
      <p:sp>
        <p:nvSpPr>
          <p:cNvPr id="5758" name="Google Shape;5758;p34"/>
          <p:cNvSpPr txBox="1"/>
          <p:nvPr>
            <p:ph idx="6" type="subTitle"/>
          </p:nvPr>
        </p:nvSpPr>
        <p:spPr>
          <a:xfrm>
            <a:off x="6460675" y="1479575"/>
            <a:ext cx="2703900" cy="138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Alcohol vs Quality</a:t>
            </a:r>
            <a:endParaRPr/>
          </a:p>
          <a:p>
            <a:pPr indent="-330200" lvl="0" marL="457200" rtl="0" algn="l">
              <a:spcBef>
                <a:spcPts val="0"/>
              </a:spcBef>
              <a:spcAft>
                <a:spcPts val="0"/>
              </a:spcAft>
              <a:buSzPts val="1600"/>
              <a:buChar char="●"/>
            </a:pPr>
            <a:r>
              <a:rPr lang="en"/>
              <a:t>Sulphates vs Quality</a:t>
            </a:r>
            <a:endParaRPr/>
          </a:p>
          <a:p>
            <a:pPr indent="-330200" lvl="0" marL="457200" rtl="0" algn="l">
              <a:spcBef>
                <a:spcPts val="0"/>
              </a:spcBef>
              <a:spcAft>
                <a:spcPts val="0"/>
              </a:spcAft>
              <a:buSzPts val="1600"/>
              <a:buChar char="●"/>
            </a:pPr>
            <a:r>
              <a:rPr lang="en"/>
              <a:t>Citric Acid vs Fixed Acidity</a:t>
            </a:r>
            <a:endParaRPr/>
          </a:p>
          <a:p>
            <a:pPr indent="-330200" lvl="0" marL="457200" rtl="0" algn="l">
              <a:spcBef>
                <a:spcPts val="0"/>
              </a:spcBef>
              <a:spcAft>
                <a:spcPts val="0"/>
              </a:spcAft>
              <a:buSzPts val="1600"/>
              <a:buChar char="●"/>
            </a:pPr>
            <a:r>
              <a:rPr lang="en"/>
              <a:t>Density vs Fixed Acidity</a:t>
            </a:r>
            <a:endParaRPr/>
          </a:p>
          <a:p>
            <a:pPr indent="-330200" lvl="0" marL="457200" rtl="0" algn="l">
              <a:spcBef>
                <a:spcPts val="0"/>
              </a:spcBef>
              <a:spcAft>
                <a:spcPts val="0"/>
              </a:spcAft>
              <a:buSzPts val="1600"/>
              <a:buChar char="●"/>
            </a:pPr>
            <a:r>
              <a:rPr lang="en"/>
              <a:t>Free SO2 vs Total SO2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5759" name="Google Shape;5759;p34"/>
          <p:cNvSpPr txBox="1"/>
          <p:nvPr>
            <p:ph idx="14" type="title"/>
          </p:nvPr>
        </p:nvSpPr>
        <p:spPr>
          <a:xfrm>
            <a:off x="6292200" y="3188550"/>
            <a:ext cx="2324100" cy="391800"/>
          </a:xfrm>
          <a:prstGeom prst="rect">
            <a:avLst/>
          </a:prstGeom>
        </p:spPr>
        <p:txBody>
          <a:bodyPr anchorCtr="0" anchor="b" bIns="91425" lIns="91425" spcFirstLastPara="1" rIns="91425" wrap="square" tIns="91425">
            <a:noAutofit/>
          </a:bodyPr>
          <a:lstStyle/>
          <a:p>
            <a:pPr indent="-330200" lvl="0" marL="457200" rtl="0" algn="ctr">
              <a:spcBef>
                <a:spcPts val="0"/>
              </a:spcBef>
              <a:spcAft>
                <a:spcPts val="0"/>
              </a:spcAft>
              <a:buSzPts val="1600"/>
              <a:buChar char="-"/>
            </a:pPr>
            <a:r>
              <a:rPr lang="en"/>
              <a:t>Correlation</a:t>
            </a:r>
            <a:endParaRPr/>
          </a:p>
        </p:txBody>
      </p:sp>
      <p:grpSp>
        <p:nvGrpSpPr>
          <p:cNvPr id="5760" name="Google Shape;5760;p34"/>
          <p:cNvGrpSpPr/>
          <p:nvPr/>
        </p:nvGrpSpPr>
        <p:grpSpPr>
          <a:xfrm rot="-5400000">
            <a:off x="2137596" y="535371"/>
            <a:ext cx="242781" cy="161857"/>
            <a:chOff x="2500050" y="3730175"/>
            <a:chExt cx="2619000" cy="1746025"/>
          </a:xfrm>
        </p:grpSpPr>
        <p:sp>
          <p:nvSpPr>
            <p:cNvPr id="5761" name="Google Shape;5761;p34"/>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2" name="Google Shape;5762;p34"/>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3" name="Google Shape;5763;p34"/>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4" name="Google Shape;5764;p34"/>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65" name="Google Shape;5765;p34"/>
          <p:cNvGrpSpPr/>
          <p:nvPr/>
        </p:nvGrpSpPr>
        <p:grpSpPr>
          <a:xfrm rot="5400000">
            <a:off x="6763621" y="535371"/>
            <a:ext cx="242781" cy="161857"/>
            <a:chOff x="2500050" y="3730175"/>
            <a:chExt cx="2619000" cy="1746025"/>
          </a:xfrm>
        </p:grpSpPr>
        <p:sp>
          <p:nvSpPr>
            <p:cNvPr id="5766" name="Google Shape;5766;p34"/>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7" name="Google Shape;5767;p34"/>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8" name="Google Shape;5768;p34"/>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9" name="Google Shape;5769;p34"/>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770" name="Google Shape;5770;p34"/>
          <p:cNvCxnSpPr/>
          <p:nvPr/>
        </p:nvCxnSpPr>
        <p:spPr>
          <a:xfrm rot="10800000">
            <a:off x="6449700" y="1107025"/>
            <a:ext cx="11400" cy="3725100"/>
          </a:xfrm>
          <a:prstGeom prst="straightConnector1">
            <a:avLst/>
          </a:prstGeom>
          <a:noFill/>
          <a:ln cap="flat" cmpd="sng" w="28575">
            <a:solidFill>
              <a:schemeClr val="accent1"/>
            </a:solidFill>
            <a:prstDash val="solid"/>
            <a:round/>
            <a:headEnd len="med" w="med" type="none"/>
            <a:tailEnd len="med" w="med" type="none"/>
          </a:ln>
        </p:spPr>
      </p:cxnSp>
      <p:pic>
        <p:nvPicPr>
          <p:cNvPr id="5771" name="Google Shape;5771;p34"/>
          <p:cNvPicPr preferRelativeResize="0"/>
          <p:nvPr/>
        </p:nvPicPr>
        <p:blipFill>
          <a:blip r:embed="rId3">
            <a:alphaModFix/>
          </a:blip>
          <a:stretch>
            <a:fillRect/>
          </a:stretch>
        </p:blipFill>
        <p:spPr>
          <a:xfrm>
            <a:off x="107400" y="1107025"/>
            <a:ext cx="6206403" cy="3725099"/>
          </a:xfrm>
          <a:prstGeom prst="rect">
            <a:avLst/>
          </a:prstGeom>
          <a:noFill/>
          <a:ln>
            <a:noFill/>
          </a:ln>
        </p:spPr>
      </p:pic>
      <p:sp>
        <p:nvSpPr>
          <p:cNvPr id="5772" name="Google Shape;5772;p34"/>
          <p:cNvSpPr txBox="1"/>
          <p:nvPr>
            <p:ph idx="6" type="subTitle"/>
          </p:nvPr>
        </p:nvSpPr>
        <p:spPr>
          <a:xfrm>
            <a:off x="6518900" y="3511775"/>
            <a:ext cx="2703900" cy="1382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Fixed Acidity vs pH</a:t>
            </a:r>
            <a:endParaRPr/>
          </a:p>
          <a:p>
            <a:pPr indent="-330200" lvl="0" marL="457200" rtl="0" algn="l">
              <a:spcBef>
                <a:spcPts val="0"/>
              </a:spcBef>
              <a:spcAft>
                <a:spcPts val="0"/>
              </a:spcAft>
              <a:buSzPts val="1600"/>
              <a:buChar char="●"/>
            </a:pPr>
            <a:r>
              <a:rPr lang="en"/>
              <a:t>Citric Acid vs Volatile Acidity</a:t>
            </a:r>
            <a:endParaRPr/>
          </a:p>
          <a:p>
            <a:pPr indent="-330200" lvl="0" marL="457200" rtl="0" algn="l">
              <a:spcBef>
                <a:spcPts val="0"/>
              </a:spcBef>
              <a:spcAft>
                <a:spcPts val="0"/>
              </a:spcAft>
              <a:buSzPts val="1600"/>
              <a:buChar char="●"/>
            </a:pPr>
            <a:r>
              <a:rPr lang="en"/>
              <a:t>Alcohol vs Density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6" name="Shape 5776"/>
        <p:cNvGrpSpPr/>
        <p:nvPr/>
      </p:nvGrpSpPr>
      <p:grpSpPr>
        <a:xfrm>
          <a:off x="0" y="0"/>
          <a:ext cx="0" cy="0"/>
          <a:chOff x="0" y="0"/>
          <a:chExt cx="0" cy="0"/>
        </a:xfrm>
      </p:grpSpPr>
      <p:sp>
        <p:nvSpPr>
          <p:cNvPr id="5777" name="Google Shape;5777;p35"/>
          <p:cNvSpPr txBox="1"/>
          <p:nvPr>
            <p:ph type="title"/>
          </p:nvPr>
        </p:nvSpPr>
        <p:spPr>
          <a:xfrm>
            <a:off x="235500" y="2926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FEATURE IMPORTANCE</a:t>
            </a:r>
            <a:endParaRPr sz="2200"/>
          </a:p>
        </p:txBody>
      </p:sp>
      <p:grpSp>
        <p:nvGrpSpPr>
          <p:cNvPr id="5778" name="Google Shape;5778;p35"/>
          <p:cNvGrpSpPr/>
          <p:nvPr/>
        </p:nvGrpSpPr>
        <p:grpSpPr>
          <a:xfrm rot="-5400000">
            <a:off x="1223196" y="535371"/>
            <a:ext cx="242781" cy="161857"/>
            <a:chOff x="2500050" y="3730175"/>
            <a:chExt cx="2619000" cy="1746025"/>
          </a:xfrm>
        </p:grpSpPr>
        <p:sp>
          <p:nvSpPr>
            <p:cNvPr id="5779" name="Google Shape;5779;p3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0" name="Google Shape;5780;p3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1" name="Google Shape;5781;p3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2" name="Google Shape;5782;p3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3" name="Google Shape;5783;p35"/>
          <p:cNvGrpSpPr/>
          <p:nvPr/>
        </p:nvGrpSpPr>
        <p:grpSpPr>
          <a:xfrm rot="5400000">
            <a:off x="7449421" y="535371"/>
            <a:ext cx="242781" cy="161857"/>
            <a:chOff x="2500050" y="3730175"/>
            <a:chExt cx="2619000" cy="1746025"/>
          </a:xfrm>
        </p:grpSpPr>
        <p:sp>
          <p:nvSpPr>
            <p:cNvPr id="5784" name="Google Shape;5784;p35"/>
            <p:cNvSpPr/>
            <p:nvPr/>
          </p:nvSpPr>
          <p:spPr>
            <a:xfrm>
              <a:off x="2500050" y="3730175"/>
              <a:ext cx="873000" cy="872975"/>
            </a:xfrm>
            <a:custGeom>
              <a:rect b="b" l="l" r="r" t="t"/>
              <a:pathLst>
                <a:path extrusionOk="0" h="34919" w="34920">
                  <a:moveTo>
                    <a:pt x="0" y="1"/>
                  </a:moveTo>
                  <a:lnTo>
                    <a:pt x="0" y="34919"/>
                  </a:lnTo>
                  <a:lnTo>
                    <a:pt x="34919" y="34919"/>
                  </a:lnTo>
                  <a:lnTo>
                    <a:pt x="34919"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5" name="Google Shape;5785;p35"/>
            <p:cNvSpPr/>
            <p:nvPr/>
          </p:nvSpPr>
          <p:spPr>
            <a:xfrm>
              <a:off x="3373025" y="3730175"/>
              <a:ext cx="873075" cy="872975"/>
            </a:xfrm>
            <a:custGeom>
              <a:rect b="b" l="l" r="r" t="t"/>
              <a:pathLst>
                <a:path extrusionOk="0" h="34919" w="34923">
                  <a:moveTo>
                    <a:pt x="0" y="1"/>
                  </a:moveTo>
                  <a:lnTo>
                    <a:pt x="0" y="34919"/>
                  </a:lnTo>
                  <a:lnTo>
                    <a:pt x="34922" y="34919"/>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6" name="Google Shape;5786;p35"/>
            <p:cNvSpPr/>
            <p:nvPr/>
          </p:nvSpPr>
          <p:spPr>
            <a:xfrm>
              <a:off x="4246075" y="3730175"/>
              <a:ext cx="872975" cy="872975"/>
            </a:xfrm>
            <a:custGeom>
              <a:rect b="b" l="l" r="r" t="t"/>
              <a:pathLst>
                <a:path extrusionOk="0" h="34919" w="34919">
                  <a:moveTo>
                    <a:pt x="0" y="1"/>
                  </a:moveTo>
                  <a:lnTo>
                    <a:pt x="0" y="34919"/>
                  </a:lnTo>
                  <a:lnTo>
                    <a:pt x="34918" y="34919"/>
                  </a:lnTo>
                  <a:lnTo>
                    <a:pt x="34918"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7" name="Google Shape;5787;p35"/>
            <p:cNvSpPr/>
            <p:nvPr/>
          </p:nvSpPr>
          <p:spPr>
            <a:xfrm>
              <a:off x="3373025" y="4603125"/>
              <a:ext cx="873075" cy="873075"/>
            </a:xfrm>
            <a:custGeom>
              <a:rect b="b" l="l" r="r" t="t"/>
              <a:pathLst>
                <a:path extrusionOk="0" h="34923" w="34923">
                  <a:moveTo>
                    <a:pt x="0" y="1"/>
                  </a:moveTo>
                  <a:lnTo>
                    <a:pt x="0" y="34923"/>
                  </a:lnTo>
                  <a:lnTo>
                    <a:pt x="34922" y="34923"/>
                  </a:lnTo>
                  <a:lnTo>
                    <a:pt x="34922" y="1"/>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788" name="Google Shape;5788;p35"/>
          <p:cNvPicPr preferRelativeResize="0"/>
          <p:nvPr/>
        </p:nvPicPr>
        <p:blipFill>
          <a:blip r:embed="rId3">
            <a:alphaModFix/>
          </a:blip>
          <a:stretch>
            <a:fillRect/>
          </a:stretch>
        </p:blipFill>
        <p:spPr>
          <a:xfrm>
            <a:off x="1367926" y="1034250"/>
            <a:ext cx="6255748" cy="3546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 Video Games Newsletter XL by Slidesgo">
  <a:themeElements>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