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2" r:id="rId5"/>
    <p:sldId id="263" r:id="rId6"/>
    <p:sldId id="264" r:id="rId7"/>
    <p:sldId id="260" r:id="rId8"/>
    <p:sldId id="25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E327-0B02-4F51-B037-F0F03BD411A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final – GAME MANIA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DESKTOP</a:t>
            </a:r>
          </a:p>
          <a:p>
            <a:r>
              <a:rPr lang="pt-BR" dirty="0" smtClean="0"/>
              <a:t>TABLET</a:t>
            </a:r>
          </a:p>
          <a:p>
            <a:r>
              <a:rPr lang="pt-BR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final - Game Mania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2800" dirty="0" smtClean="0"/>
              <a:t>Ao </a:t>
            </a:r>
            <a:r>
              <a:rPr lang="pt-BR" sz="2800" dirty="0"/>
              <a:t>desenvolver a interface gráfica de Front </a:t>
            </a:r>
            <a:r>
              <a:rPr lang="pt-BR" sz="2800" dirty="0" err="1"/>
              <a:t>End</a:t>
            </a:r>
            <a:r>
              <a:rPr lang="pt-BR" sz="2800" dirty="0"/>
              <a:t> para a Game Mania, foi levado em consideração os seguintes pontos:</a:t>
            </a:r>
          </a:p>
          <a:p>
            <a:pPr marL="0" indent="0" algn="just">
              <a:buNone/>
            </a:pPr>
            <a:r>
              <a:rPr lang="pt-BR" sz="2800" dirty="0" smtClean="0"/>
              <a:t>-</a:t>
            </a:r>
            <a:r>
              <a:rPr lang="pt-BR" sz="2800" dirty="0"/>
              <a:t>Design</a:t>
            </a:r>
          </a:p>
          <a:p>
            <a:pPr marL="0" indent="0" algn="just">
              <a:buNone/>
            </a:pPr>
            <a:r>
              <a:rPr lang="pt-BR" sz="2800" dirty="0"/>
              <a:t>-Usabilidade;</a:t>
            </a:r>
          </a:p>
          <a:p>
            <a:pPr marL="0" indent="0" algn="just">
              <a:buNone/>
            </a:pPr>
            <a:r>
              <a:rPr lang="pt-BR" sz="2800" dirty="0"/>
              <a:t>-Funcionalidade;</a:t>
            </a:r>
          </a:p>
          <a:p>
            <a:pPr marL="0" indent="0" algn="just">
              <a:buNone/>
            </a:pPr>
            <a:r>
              <a:rPr lang="pt-BR" sz="2800" dirty="0"/>
              <a:t>-</a:t>
            </a:r>
            <a:r>
              <a:rPr lang="pt-BR" sz="2800" dirty="0" smtClean="0"/>
              <a:t>Legibilidade;</a:t>
            </a:r>
          </a:p>
          <a:p>
            <a:pPr marL="0" indent="0" algn="just">
              <a:buNone/>
            </a:pPr>
            <a:r>
              <a:rPr lang="pt-BR" sz="2800" dirty="0" smtClean="0"/>
              <a:t>Levando-se em consideração o </a:t>
            </a:r>
            <a:r>
              <a:rPr lang="pt-BR" sz="2800" dirty="0"/>
              <a:t>que fora solicitado pela </a:t>
            </a:r>
            <a:r>
              <a:rPr lang="pt-BR" sz="2800" dirty="0" smtClean="0"/>
              <a:t>cliente, foi </a:t>
            </a:r>
            <a:r>
              <a:rPr lang="pt-BR" sz="2800" dirty="0" err="1" smtClean="0"/>
              <a:t>criado:sss</a:t>
            </a: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Interface de fácil visualização e entendimento, projetada para ser utilizada por qualquer pessoa, </a:t>
            </a:r>
            <a:r>
              <a:rPr lang="pt-BR" sz="2800" dirty="0" smtClean="0"/>
              <a:t>tendo em vista que </a:t>
            </a:r>
            <a:r>
              <a:rPr lang="pt-BR" sz="2800" dirty="0"/>
              <a:t>o público-alvo varia entre pessoas de 14 à 60 anos, aplicando os princípios de UI, levando, intuitivamente, o usuário a realizar certas ações.  Observando-se os seguintes pontos: </a:t>
            </a:r>
          </a:p>
          <a:p>
            <a:pPr marL="0" indent="0" algn="just">
              <a:buNone/>
            </a:pPr>
            <a:r>
              <a:rPr lang="pt-BR" sz="2800" dirty="0"/>
              <a:t>-Usabilidade: Interface de fácil utilização e aprendizado;</a:t>
            </a:r>
          </a:p>
          <a:p>
            <a:pPr marL="0" indent="0" algn="just">
              <a:buNone/>
            </a:pPr>
            <a:r>
              <a:rPr lang="pt-BR" sz="2800" dirty="0"/>
              <a:t>-</a:t>
            </a:r>
            <a:r>
              <a:rPr lang="pt-BR" sz="2800" dirty="0" err="1"/>
              <a:t>Friendly</a:t>
            </a:r>
            <a:r>
              <a:rPr lang="pt-BR" sz="2800" dirty="0"/>
              <a:t>: adaptável para dispositivos móveis, </a:t>
            </a:r>
          </a:p>
          <a:p>
            <a:pPr marL="0" indent="0" algn="just">
              <a:buNone/>
            </a:pPr>
            <a:r>
              <a:rPr lang="pt-BR" sz="2800" dirty="0" smtClean="0"/>
              <a:t>Intuitivo</a:t>
            </a:r>
            <a:r>
              <a:rPr lang="pt-BR" sz="2800" dirty="0"/>
              <a:t>: Acesso instantâneo e de fácil localização no site.</a:t>
            </a:r>
          </a:p>
          <a:p>
            <a:endParaRPr lang="pt-B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5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59832" y="692696"/>
            <a:ext cx="2736304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dirty="0" smtClean="0"/>
              <a:t>Home</a:t>
            </a:r>
            <a:br>
              <a:rPr lang="pt-BR" sz="3000" dirty="0" smtClean="0"/>
            </a:br>
            <a:r>
              <a:rPr lang="pt-BR" sz="3000" dirty="0" smtClean="0"/>
              <a:t>GAME MANIA Desktop</a:t>
            </a:r>
            <a:endParaRPr lang="en-US" sz="3000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251520" y="1412776"/>
            <a:ext cx="8424936" cy="5085184"/>
          </a:xfrm>
        </p:spPr>
        <p:txBody>
          <a:bodyPr>
            <a:noAutofit/>
          </a:bodyPr>
          <a:lstStyle/>
          <a:p>
            <a:pPr algn="just"/>
            <a:r>
              <a:rPr lang="pt-BR" sz="1500" dirty="0" smtClean="0"/>
              <a:t>Desktop realizado com base no Briefing e nos layouts apresentados, focado em projetar uma experiência agradável aos usuários, levando em consideração os princípios de UX, onde fora projetado para ser de fácil utilização, tendo em vista a variedade de idades do público-alvo da Empresa, aplicando o conceito de que o mais importante não é o produto ou serviço, mas  sim, proporcionar uma experiência agradável aos usuários.</a:t>
            </a:r>
          </a:p>
          <a:p>
            <a:pPr algn="just"/>
            <a:r>
              <a:rPr lang="pt-BR" sz="1500" dirty="0" smtClean="0"/>
              <a:t>Pensado na necessidade do cliente e visando atender o público </a:t>
            </a:r>
            <a:r>
              <a:rPr lang="pt-BR" sz="1500" dirty="0" err="1" smtClean="0"/>
              <a:t>Gamer</a:t>
            </a:r>
            <a:r>
              <a:rPr lang="pt-BR" sz="1500" dirty="0" smtClean="0"/>
              <a:t> e de Tecnologia, o Layout foi projetado com o design centrado no usuário, para que possamos </a:t>
            </a:r>
            <a:r>
              <a:rPr lang="pt-BR" sz="1500" dirty="0" smtClean="0"/>
              <a:t>entender</a:t>
            </a:r>
            <a:r>
              <a:rPr lang="pt-BR" sz="1500" dirty="0" smtClean="0"/>
              <a:t>, solucionar os problemas, e superar as expectativas dos clientes.</a:t>
            </a:r>
          </a:p>
          <a:p>
            <a:pPr algn="just"/>
            <a:r>
              <a:rPr lang="pt-BR" sz="1500" dirty="0" smtClean="0"/>
              <a:t>Design Interativo,  arquitetado, design visual, funcional e estratégia dos conteúdos postados.</a:t>
            </a:r>
          </a:p>
          <a:p>
            <a:pPr algn="just"/>
            <a:r>
              <a:rPr lang="pt-BR" sz="1500" dirty="0" smtClean="0"/>
              <a:t>O mapeamentos da Jornada do usuário pode ser utilizada </a:t>
            </a:r>
            <a:r>
              <a:rPr lang="pt-BR" sz="1500" dirty="0" smtClean="0"/>
              <a:t>para resolução </a:t>
            </a:r>
            <a:r>
              <a:rPr lang="pt-BR" sz="1500" dirty="0" smtClean="0"/>
              <a:t>dos problemas que podem surgir.</a:t>
            </a:r>
            <a:endParaRPr lang="en-US" sz="1500" dirty="0"/>
          </a:p>
          <a:p>
            <a:pPr algn="just"/>
            <a:r>
              <a:rPr lang="pt-BR" sz="1500" dirty="0" smtClean="0"/>
              <a:t>Características e Funcionalidades: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err="1" smtClean="0"/>
              <a:t>Botões</a:t>
            </a:r>
            <a:r>
              <a:rPr lang="en-US" sz="1500" dirty="0" smtClean="0"/>
              <a:t> </a:t>
            </a:r>
            <a:r>
              <a:rPr lang="en-US" sz="1500" dirty="0"/>
              <a:t>e </a:t>
            </a:r>
            <a:r>
              <a:rPr lang="pt-BR" sz="1500" dirty="0"/>
              <a:t>ícones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tamanho grande para </a:t>
            </a:r>
            <a:r>
              <a:rPr lang="en-US" sz="1500" dirty="0" err="1"/>
              <a:t>fácil</a:t>
            </a:r>
            <a:r>
              <a:rPr lang="en-US" sz="1500" dirty="0"/>
              <a:t> </a:t>
            </a:r>
            <a:r>
              <a:rPr lang="en-US" sz="1500" dirty="0" err="1"/>
              <a:t>visualização</a:t>
            </a:r>
            <a:r>
              <a:rPr lang="en-US" sz="1500" dirty="0"/>
              <a:t> </a:t>
            </a:r>
            <a:r>
              <a:rPr lang="en-US" sz="1500" dirty="0" smtClean="0"/>
              <a:t>e </a:t>
            </a:r>
            <a:r>
              <a:rPr lang="en-US" sz="1500" dirty="0" err="1" smtClean="0"/>
              <a:t>melhor</a:t>
            </a:r>
            <a:r>
              <a:rPr lang="en-US" sz="1500" dirty="0" smtClean="0"/>
              <a:t> UX;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Padrão visual para destacar os produtos “Mais vendidos” e “Lançamentos”;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Layout seguido de forma fiel ao realizado no </a:t>
            </a:r>
            <a:r>
              <a:rPr lang="pt-BR" sz="1500" dirty="0" err="1" smtClean="0"/>
              <a:t>Figma</a:t>
            </a:r>
            <a:r>
              <a:rPr lang="pt-BR" sz="1500" dirty="0" smtClean="0"/>
              <a:t>, e aprovado pela cliente;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Aplicação do </a:t>
            </a:r>
            <a:r>
              <a:rPr lang="pt-BR" sz="1500" dirty="0" err="1" smtClean="0"/>
              <a:t>Jquery</a:t>
            </a:r>
            <a:r>
              <a:rPr lang="pt-BR" sz="1500" dirty="0" smtClean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Uso do </a:t>
            </a:r>
            <a:r>
              <a:rPr lang="pt-BR" sz="1500" dirty="0" err="1" smtClean="0"/>
              <a:t>Boostrap</a:t>
            </a:r>
            <a:r>
              <a:rPr lang="pt-BR" sz="1500" dirty="0" smtClean="0"/>
              <a:t> para uma melhor organização estrutural;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 smtClean="0"/>
              <a:t>Funcionalidades aplicadas com o </a:t>
            </a:r>
            <a:r>
              <a:rPr lang="pt-BR" sz="1500" dirty="0" err="1" smtClean="0"/>
              <a:t>JavaScript</a:t>
            </a:r>
            <a:r>
              <a:rPr lang="pt-BR" sz="1500" dirty="0"/>
              <a:t>.</a:t>
            </a:r>
            <a:endParaRPr lang="pt-BR" sz="1500" dirty="0" smtClean="0"/>
          </a:p>
          <a:p>
            <a:pPr algn="just"/>
            <a:endParaRPr lang="pt-BR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 smtClean="0"/>
          </a:p>
        </p:txBody>
      </p:sp>
    </p:spTree>
    <p:extLst>
      <p:ext uri="{BB962C8B-B14F-4D97-AF65-F5344CB8AC3E}">
        <p14:creationId xmlns:p14="http://schemas.microsoft.com/office/powerpoint/2010/main" val="48349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6" y="1196752"/>
            <a:ext cx="8292793" cy="5184576"/>
          </a:xfrm>
        </p:spPr>
      </p:pic>
      <p:sp>
        <p:nvSpPr>
          <p:cNvPr id="6" name="Retângulo 5"/>
          <p:cNvSpPr/>
          <p:nvPr/>
        </p:nvSpPr>
        <p:spPr>
          <a:xfrm>
            <a:off x="2250263" y="404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Menu – Banner – Produtos Lançamentos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8064896" cy="5184576"/>
          </a:xfrm>
        </p:spPr>
      </p:pic>
      <p:sp>
        <p:nvSpPr>
          <p:cNvPr id="5" name="Retângulo 4"/>
          <p:cNvSpPr/>
          <p:nvPr/>
        </p:nvSpPr>
        <p:spPr>
          <a:xfrm>
            <a:off x="2627784" y="456580"/>
            <a:ext cx="332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Seção Notícias– </a:t>
            </a:r>
            <a:r>
              <a:rPr lang="pt-BR" dirty="0"/>
              <a:t>Produtos </a:t>
            </a:r>
            <a:r>
              <a:rPr lang="pt-BR" dirty="0" smtClean="0"/>
              <a:t>Em Alta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2" y="1412776"/>
            <a:ext cx="8012526" cy="4536504"/>
          </a:xfrm>
        </p:spPr>
      </p:pic>
      <p:sp>
        <p:nvSpPr>
          <p:cNvPr id="6" name="Retângulo 5"/>
          <p:cNvSpPr/>
          <p:nvPr/>
        </p:nvSpPr>
        <p:spPr>
          <a:xfrm>
            <a:off x="2267744" y="585644"/>
            <a:ext cx="492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Rodapé com cadastro e indicação das redes sociais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4008" y="764704"/>
            <a:ext cx="3008313" cy="57159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dirty="0" smtClean="0"/>
              <a:t>TABLET- </a:t>
            </a:r>
            <a:r>
              <a:rPr lang="pt-BR" sz="3000" dirty="0" smtClean="0"/>
              <a:t>Home</a:t>
            </a:r>
            <a:br>
              <a:rPr lang="pt-BR" sz="3000" dirty="0" smtClean="0"/>
            </a:br>
            <a:r>
              <a:rPr lang="pt-BR" sz="3000" dirty="0" err="1" smtClean="0"/>
              <a:t>Responsividade</a:t>
            </a:r>
            <a:r>
              <a:rPr lang="pt-BR" sz="3000" dirty="0" smtClean="0"/>
              <a:t> Aplicada.</a:t>
            </a:r>
            <a:endParaRPr lang="en-US" sz="3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504" y="836712"/>
            <a:ext cx="2592288" cy="5544616"/>
          </a:xfrm>
        </p:spPr>
        <p:txBody>
          <a:bodyPr>
            <a:normAutofit/>
          </a:bodyPr>
          <a:lstStyle/>
          <a:p>
            <a:r>
              <a:rPr lang="pt-BR" sz="1500" dirty="0" smtClean="0"/>
              <a:t>Levando-se em consideração o UI, fora aplicado o princípio </a:t>
            </a:r>
            <a:r>
              <a:rPr lang="pt-BR" sz="1500" dirty="0" err="1" smtClean="0"/>
              <a:t>Friendly</a:t>
            </a:r>
            <a:r>
              <a:rPr lang="pt-BR" sz="1500" dirty="0" smtClean="0"/>
              <a:t>, tornando o site </a:t>
            </a:r>
            <a:r>
              <a:rPr lang="pt-BR" sz="1500" dirty="0"/>
              <a:t>adaptável para </a:t>
            </a:r>
            <a:r>
              <a:rPr lang="pt-BR" sz="1500" dirty="0" smtClean="0"/>
              <a:t>dispositivos móveis.</a:t>
            </a:r>
            <a:br>
              <a:rPr lang="pt-BR" sz="1500" dirty="0" smtClean="0"/>
            </a:br>
            <a:r>
              <a:rPr lang="pt-BR" sz="1500" dirty="0" smtClean="0"/>
              <a:t>Características e funcionalidades: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Redução do M</a:t>
            </a:r>
            <a:r>
              <a:rPr lang="pt-BR" sz="1500" dirty="0" smtClean="0"/>
              <a:t>enu, logo, letras e botões (links); </a:t>
            </a:r>
            <a:endParaRPr lang="pt-B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As Imagens são automaticamente redimensionados </a:t>
            </a:r>
            <a:r>
              <a:rPr lang="pt-BR" sz="1500" dirty="0"/>
              <a:t>para um tamanho </a:t>
            </a:r>
            <a:r>
              <a:rPr lang="pt-BR" sz="1500" dirty="0" smtClean="0"/>
              <a:t>menor.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Produtos “Lançamentos” e “Em Alta” apresentados em linha vertical;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 smtClean="0"/>
              <a:t>Redução </a:t>
            </a:r>
            <a:r>
              <a:rPr lang="pt-BR" sz="1500" dirty="0"/>
              <a:t>do tamanho </a:t>
            </a:r>
            <a:r>
              <a:rPr lang="pt-BR" sz="1500" dirty="0" smtClean="0"/>
              <a:t>da, logo, fonte, imagens e links </a:t>
            </a:r>
            <a:r>
              <a:rPr lang="pt-BR" sz="1500" dirty="0"/>
              <a:t>no rodapé.</a:t>
            </a:r>
          </a:p>
          <a:p>
            <a:pPr algn="just"/>
            <a:endParaRPr lang="pt-BR" sz="1500" dirty="0" smtClean="0"/>
          </a:p>
          <a:p>
            <a:pPr algn="just"/>
            <a:endParaRPr lang="pt-BR" sz="1500" dirty="0"/>
          </a:p>
          <a:p>
            <a:pPr algn="just"/>
            <a:endParaRPr lang="pt-BR" sz="1500" dirty="0"/>
          </a:p>
          <a:p>
            <a:pPr algn="just"/>
            <a:endParaRPr lang="pt-BR" sz="1500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75" y="2225662"/>
            <a:ext cx="5329238" cy="3275039"/>
          </a:xfrm>
        </p:spPr>
      </p:pic>
    </p:spTree>
    <p:extLst>
      <p:ext uri="{BB962C8B-B14F-4D97-AF65-F5344CB8AC3E}">
        <p14:creationId xmlns:p14="http://schemas.microsoft.com/office/powerpoint/2010/main" val="251927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0" y="764704"/>
            <a:ext cx="2736303" cy="58598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000" dirty="0" smtClean="0"/>
              <a:t>MOBILE- Home</a:t>
            </a:r>
            <a:br>
              <a:rPr lang="pt-BR" sz="3000" dirty="0" smtClean="0"/>
            </a:br>
            <a:r>
              <a:rPr lang="pt-BR" sz="3000" dirty="0" err="1" smtClean="0"/>
              <a:t>Responsividade</a:t>
            </a:r>
            <a:r>
              <a:rPr lang="pt-BR" sz="3000" dirty="0" smtClean="0"/>
              <a:t> Aplicada</a:t>
            </a:r>
            <a:endParaRPr lang="en-US" sz="30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5536" y="404664"/>
            <a:ext cx="3008313" cy="6120680"/>
          </a:xfrm>
        </p:spPr>
        <p:txBody>
          <a:bodyPr>
            <a:normAutofit/>
          </a:bodyPr>
          <a:lstStyle/>
          <a:p>
            <a:r>
              <a:rPr lang="pt-BR" sz="1500" dirty="0"/>
              <a:t>Levando-se em consideração o UI, fora aplicado o princípio </a:t>
            </a:r>
            <a:r>
              <a:rPr lang="pt-BR" sz="1500" dirty="0" err="1"/>
              <a:t>Friendly</a:t>
            </a:r>
            <a:r>
              <a:rPr lang="pt-BR" sz="1500" dirty="0"/>
              <a:t>, tornando o site adaptável para dispositivos móveis.</a:t>
            </a:r>
            <a:br>
              <a:rPr lang="pt-BR" sz="1500" dirty="0"/>
            </a:br>
            <a:r>
              <a:rPr lang="pt-BR" sz="1500" dirty="0"/>
              <a:t>Características e funcionalidades: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</a:t>
            </a:r>
            <a:r>
              <a:rPr lang="pt-BR" sz="1600" dirty="0" smtClean="0"/>
              <a:t>magens</a:t>
            </a:r>
            <a:r>
              <a:rPr lang="pt-BR" sz="1600" dirty="0"/>
              <a:t>, texto, botões e </a:t>
            </a:r>
            <a:r>
              <a:rPr lang="pt-BR" sz="1600" dirty="0" smtClean="0"/>
              <a:t>Links redimensionados, levando-se em consideração à tela </a:t>
            </a:r>
            <a:r>
              <a:rPr lang="pt-BR" sz="1600" dirty="0"/>
              <a:t>de um </a:t>
            </a:r>
            <a:r>
              <a:rPr lang="pt-BR" sz="1600" dirty="0" smtClean="0"/>
              <a:t>smartphone (mobile);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“Cadastre-se” </a:t>
            </a:r>
            <a:r>
              <a:rPr lang="pt-BR" sz="1600" dirty="0"/>
              <a:t> </a:t>
            </a:r>
            <a:r>
              <a:rPr lang="pt-BR" sz="1600" dirty="0" smtClean="0"/>
              <a:t>responsivo, porém, em destaque,; bem como imagens/links de redes sociai</a:t>
            </a:r>
            <a:r>
              <a:rPr lang="pt-BR" sz="1600" dirty="0"/>
              <a:t>s</a:t>
            </a:r>
            <a:r>
              <a:rPr lang="pt-BR" sz="16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Ícone de boas vindas “bem vindo </a:t>
            </a:r>
            <a:r>
              <a:rPr lang="pt-BR" sz="1600" dirty="0" err="1" smtClean="0"/>
              <a:t>Gamer</a:t>
            </a:r>
            <a:r>
              <a:rPr lang="pt-BR" sz="1600" dirty="0" smtClean="0"/>
              <a:t>”, também redimensionada.</a:t>
            </a:r>
            <a:endParaRPr lang="pt-BR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772816"/>
            <a:ext cx="5111750" cy="4078941"/>
          </a:xfrm>
        </p:spPr>
      </p:pic>
    </p:spTree>
    <p:extLst>
      <p:ext uri="{BB962C8B-B14F-4D97-AF65-F5344CB8AC3E}">
        <p14:creationId xmlns:p14="http://schemas.microsoft.com/office/powerpoint/2010/main" val="305109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58" y="1628775"/>
            <a:ext cx="5614172" cy="4568825"/>
          </a:xfrm>
        </p:spPr>
      </p:pic>
      <p:sp>
        <p:nvSpPr>
          <p:cNvPr id="5" name="Retângulo 4"/>
          <p:cNvSpPr/>
          <p:nvPr/>
        </p:nvSpPr>
        <p:spPr>
          <a:xfrm>
            <a:off x="2286000" y="62068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700" b="1" dirty="0"/>
              <a:t>MOBILE- </a:t>
            </a:r>
            <a:r>
              <a:rPr lang="pt-BR" sz="2700" b="1" dirty="0" smtClean="0"/>
              <a:t>Rodapé</a:t>
            </a:r>
            <a:r>
              <a:rPr lang="pt-BR" sz="2700" b="1" dirty="0"/>
              <a:t/>
            </a:r>
            <a:br>
              <a:rPr lang="pt-BR" sz="2700" b="1" dirty="0"/>
            </a:br>
            <a:r>
              <a:rPr lang="pt-BR" sz="2700" b="1" dirty="0" err="1"/>
              <a:t>Responsividade</a:t>
            </a:r>
            <a:r>
              <a:rPr lang="pt-BR" sz="2700" b="1" dirty="0"/>
              <a:t> Aplicada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819386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418</Words>
  <Application>Microsoft Office PowerPoint</Application>
  <PresentationFormat>Apresentação na tela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final – GAME MANIA</vt:lpstr>
      <vt:lpstr>Resultado final - Game Mania</vt:lpstr>
      <vt:lpstr>Home GAME MANIA Desktop</vt:lpstr>
      <vt:lpstr>Apresentação do PowerPoint</vt:lpstr>
      <vt:lpstr>Apresentação do PowerPoint</vt:lpstr>
      <vt:lpstr>Apresentação do PowerPoint</vt:lpstr>
      <vt:lpstr>TABLET- Home Responsividade Aplicada.</vt:lpstr>
      <vt:lpstr>MOBILE- Home Responsividade Aplicada</vt:lpstr>
      <vt:lpstr>Apresentação do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Layouts Game Mania</dc:title>
  <dc:creator>alice</dc:creator>
  <cp:lastModifiedBy>alice</cp:lastModifiedBy>
  <cp:revision>18</cp:revision>
  <dcterms:created xsi:type="dcterms:W3CDTF">2021-12-27T17:26:09Z</dcterms:created>
  <dcterms:modified xsi:type="dcterms:W3CDTF">2022-03-08T18:07:55Z</dcterms:modified>
</cp:coreProperties>
</file>